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notesSlides/notesSlide4.xml" ContentType="application/vnd.openxmlformats-officedocument.presentationml.notesSlide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notesSlides/notesSlide5.xml" ContentType="application/vnd.openxmlformats-officedocument.presentationml.notesSlide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notesSlides/notesSlide6.xml" ContentType="application/vnd.openxmlformats-officedocument.presentationml.notesSlide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notesSlides/notesSlide7.xml" ContentType="application/vnd.openxmlformats-officedocument.presentationml.notesSlide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notesSlides/notesSlide8.xml" ContentType="application/vnd.openxmlformats-officedocument.presentationml.notesSlide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notesSlides/notesSlide9.xml" ContentType="application/vnd.openxmlformats-officedocument.presentationml.notesSlide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27" r:id="rId4"/>
    <p:sldId id="472" r:id="rId5"/>
    <p:sldId id="471" r:id="rId6"/>
    <p:sldId id="429" r:id="rId7"/>
    <p:sldId id="473" r:id="rId8"/>
    <p:sldId id="474" r:id="rId9"/>
    <p:sldId id="475" r:id="rId10"/>
    <p:sldId id="434" r:id="rId11"/>
  </p:sldIdLst>
  <p:sldSz cx="9144000" cy="5715000" type="screen16x10"/>
  <p:notesSz cx="6858000" cy="9144000"/>
  <p:embeddedFontLst>
    <p:embeddedFont>
      <p:font typeface="MS PGothic" panose="020B0600070205080204" pitchFamily="34" charset="-128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  <p:embeddedFont>
      <p:font typeface="Orly's Font 2" panose="020B0604020202020204" charset="0"/>
      <p:regular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281" autoAdjust="0"/>
  </p:normalViewPr>
  <p:slideViewPr>
    <p:cSldViewPr>
      <p:cViewPr>
        <p:scale>
          <a:sx n="80" d="100"/>
          <a:sy n="80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6:41:25.408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556-1 29,'-16'0'44,"9"0"-8,-16 0 0,0 0-2,-4 0-3,4 0-7,0 0 7,3 0-9,-3 0-7,0 0 2,0 0-2,9 0-5,1 0-1,-3 0 5,2 0-9,-2 0 0,-4 0 3,-3 0-5,0 0-3,3 0 0,-3 0 3,0 0-3,-1 0 0,5 0 0,2 0-2,10 0 1,-6 0-3,13 0-2,-10 0 0,10 0 2,0 0-5,0 0-5,0 0 2,0 0-2,0 0-4,0 0-9,0 0-13,0 0-29,0 0-10,10 0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18:06.857"/>
    </inkml:context>
    <inkml:brush xml:id="br0">
      <inkml:brushProperty name="width" value="0.21167" units="cm"/>
      <inkml:brushProperty name="height" value="0.21167" units="cm"/>
      <inkml:brushProperty name="color" value="#FFE465"/>
      <inkml:brushProperty name="fitToCurve" value="1"/>
    </inkml:brush>
  </inkml:definitions>
  <inkml:traceGroup>
    <inkml:annotationXML>
      <emma:emma xmlns:emma="http://www.w3.org/2003/04/emma" version="1.0">
        <emma:interpretation id="{AF68FBE7-A350-4393-8D80-979AF293A065}" emma:medium="tactile" emma:mode="ink">
          <msink:context xmlns:msink="http://schemas.microsoft.com/ink/2010/main" type="inkDrawing" rotatedBoundingBox="19100,4282 19654,6917 17825,7301 17271,4667" shapeName="Other"/>
        </emma:interpretation>
      </emma:emma>
    </inkml:annotationXML>
    <inkml:trace contextRef="#ctx0" brushRef="#br0">771 163 22,'0'0'23,"0"0"-1,0 0-13,0 0-4,0 0 2,0 0 5,0 0 9,0 0 8,0 0 3,0 0-5,0 0-3,0 0 1,0 0-3,0 0-7,0 0-1,0 0-1,0 3 2,0-3-5,0 2 2,0 6-1,0 3 0,0 0-1,0 0-5,0-2 0,0 2 1,0 1 4,0 5-1,0 1-1,0 4-2,0 2-1,0 2 0,0 0 0,8-2-1,-2 3 0,11 5 0,-9 1 2,9 1-1,3-3 1,-8 2-3,2-7 1,-3 0 4,-2 0-4,-3-4 1,-1 4 0,1 0 0,-6-2 0,6-2-4,-6-1 0,8-1 0,-8-1 1,0 3 0,6 1-4,-6 0 2,0 0 0,0 3 0,5-5 1,-5-2 0,6-1-2,-6-7 1,9 1 0,-9 0 0,0-4 0,5 4 0,-5 2 1,6 1-1,0 5 1,2 3-2,-2-3 0,0-6 3,-1-2-3,-5-6 2,0-3-2,0 0 2,0-3-1,0 2 0,0 4 0,6 3 2,-6 2-1,0 1 0,8 2-1,-8 5-1,0-5 2,0-1-1,6 2 0,-6-3 0,0 0 0,12-4 0,-12 1 0,8-5 0,-8 7 0,0 0 1,0-3-2,0 4 2,0 2-1,0 2 1,0 3 0,0 2-1,0-4 1,0 0-1,0-5 0,0-4 1,0-2 0,0-3-1,0 0 0,0-1 0,0 3 1,0-4-1,0 2 0,0 3-1,0 0 1,0-3-1,0-1 2,0 2-2,0-3 2,0-1-2,0 0 2,0 4-1,0-4-2,0 3 1,0 1 0,0 6 2,0 2-1,0 3 0,0 2 0,0-3-1,0-2 1,0 0 0,0-4 0,0-2-1,0-3 1,0-1 0,0 1-1,0 6 1,0 0 0,0-1 1,0 2-1,0-5 0,0 4 0,0-4 0,0-2 0,0 3-1,0-3 2,0 0-2,0 3 1,0-1 1,0 4-2,0-2 2,0 1-2,0-6 0,0 2 2,0-2-1,0-2 0,0 0 0,0 0-1,0 0 1,0 0 0,0 0 0,0 0-3,0 3 1,0 3 2,0 3 0,0-4-1,0 4-1,0-3 2,0 2-1,0-2 0,0 0 0,0 0 0,0 0 1,0 2 1,0 1-2,0-4 1,0 1 0,0-3 0,0 1 0,0-4-1,0 0 1,0 0 0,0 0-1,0 0 2,0 0-2,0 2 1,0-2-2,0 3 1,0 0 0,0 2 1,0-1-1,0-2 1,0 1 0,0-3 0,0 0-1,0 0 0,0 0 1,0 0 0,0 0 0,0 0-2,0 5 0,0 2 1,0-2 1,0 4-1,0-3 2,0-3-2,0-3 1,0 0 0,0 0-2,0 0 4,0 0-4,0 0 1,0 3 1,0 0-1,0 6 0,-8-1 0,8 0 1,0-1 1,0-4-2,0-3 1,0 0 0,0 0-1,0 0 0,0 0 1,0 0-2,0 0 2,0 0-2,0 0 2,0 0-2,0 0 2,0 0 0,0 0 2,0 0-2,0 0 0,0 0 0,0 0-2,0 0 1,0 0 0,0 0-1,0 0 2,0 0 0,0 0 0,0 0 1,0 0-2,0 0 2,0 0-1,0 0 0,0 0 1,0 0-1,0 0 0,0 0 1,0 0-1,0 0 1,0 0-1,0 0 0,0-3 0,0 3 0,0 0 2,0-4-2,0 1 0,0 1 0,0 2 0,-12-3 0,12 3 1,0 0-1,-6 0 1,6 0-1,0-3-1,-8 3 2,2-3-1,6 3 0,-5-3-1,-1 3 2,0 0 0,-2 0-1,2 0 0,0 0 2,-8 0-2,14 0 0,-6 0 1,6 0 0,-5 0-1,-1 0 0,-2 0 0,2-2 1,0 2 0,-5-3-1,11 0 0,-9 3 0,9 0 0,0 0 1,-5 0-1,5 0 2,-6-3-2,6 3 1,-6 0-1,-2 0 0,2 0 0,-5-3 1,11 3-2,-15 0 2,10 0 0,5 0-1,0 0 0,-6 0 1,0 0-1,-2 0 1,2 0-1,1 0 1,-1 0-1,0 0 0,-2 0 0,2 0 1,0 0-1,6 0 1,-5 0 0,5 0-1,0 0 1,-9 0 0,9 0 2,0 0-2,-6 0 0,6 0 0,-5 0 0,5 0 0,-6 0-1,-2 0 0,2 0 2,6 0-1,-6 0-1,6 0 1,0 0-1,-11 0 1,2 0-1,4 0 0,-1 0 0,0 0 2,-2 0-1,2 0-1,6 0 1,-6 0-1,6 0 0,0 0 0,0 0 0,0 0 0,0 3-1,-5 0 1,-10-3 0,10 6 0,-7-4-1,4 1 2,-3 0-1,11-3 1,-6 0-1,6 0 0,0 0 0,0 0 0,0 0 1,0 0-1,0 0 0,0 0 1,0 0-1,0 3 0,0-3 0,0 0-1,-9 3 2,-2-3-1,0 2 0,2 1 0,-2 1-1,5-1 1,-2-1 0,8 1 0,0-3 1,0 0-1,-6 0 0,6 0-1,0 0 1,0 0 0,0 0 1,0 0-1,0 0 0,0 0 0,0 0 1,0 0-2,0 0 1,0 3 0,-6-3 0,6 0 0,-6 3 0,1-3 0,5 3 0,-9-3 0,9 0 0,0 0 0,0 0 0,0 0 0,0 0 0,0 3-1,0-3 1,0 0 0,0 0 0,0 3 0,-5-1-1,-1 2 1,0 1 0,-2-5 0,8 3 0,0-3 1,0 0-1,0 0-1,0 0 2,-6 0-1,6 0 0,0 0 0,0 0 1,0 0-2,0 0 2,0 0-1,0 0 0,0 0-1,-6 0 1,6 3 0,0 0 0,-5-1-1,5 2 2,-15-2-1,15-2 0,0 0-1,0 0 1,0 0 0,0 0 1,0 0-1,0 0 0,0 0 0,0 0 0,-5 0-1,5 4 1,0-4 1,0 0-2,-6 2 2,6-2-1,-6 3-1,6-3 2,-8 3-2,2 0 1,6-3 0,0 3 1,-5-3-2,5 0 1,0 0 0,0 0 0,0 0 0,0 0-1,0 0 2,0 0-1,0 0 0,0 0 0,0 0 0,0 3-1,0-3 2,0 0-2,0 0 2,0 0-2,0 0 2,0 0-2,0 0 1,0 0 0,0 0 0,0 0 0,0 0 0,0 0 0,0 0-1,0 0 1,0 0 0,0 0 0,0 0-2,0 0 1,0 0 0,0 0 0,0 0-1,0 0 2,0 0 2,0 0-4,0 0 2,0 0 2,0 0-2,0 0-2,0 0 2,0 0 0,0 0 0,0 0 0,0 0-1,0 0 1,0 0-1,0 0-2,0 0 2,0 0 1,0 0-3,0 0 2,0 0 1,0 0-2,0 0 2,0 0-1,0 0 0,0 0 0,0 0 0,0 0-2,0 0 0,0 0 2,0 0 1,0-9 0,11 3 0,3 0 0,6-2 1,-9 2-1,1 1 0,8 2 0,-15-3 0,4 3 0,-4 0 1,1 0-2,6-3 2,-4 3-2,9 1 2,-8-1-1,2-1 0,0 4-1,4-3 2,-10 3-2,9-2 1,-2-1 1,2 0-1,-3 0 0,1 0 0,2 1 0,-3-1 0,-2 0 0,-4 3 0,1 0 0,-6 0 0,6 0-1,8 0 1,-8 0 0,-6 0 0,11-3 0,3 3 0,-2-3 0,2 3 0,-8 0 1,5-3-2,-11 3 0,8 0 2,-2 0-1,0 0 0,-1 0-1,10 0 1,-10 0 1,7-3-2,-4 3 2,4 0-2,-7 0 2,4 0-2,-3 0 0,-6 0 2,0 0-1,0 0 0,0 0 0,5 0 0,1-3 0,8 3 1,-8 0-1,-1 0 0,1-3 0,-6 3 0,9 0 0,-9 0-1,5 0 2,7-3-1,2 1 0,-3 2 0,-5-4 0,-6 4-1,8 0 1,-8 0 1,0 0-1,0-1 0,0 1-1,6 0 2,-6-4-1,12 4 0,-12 0 0,0 0 0,0 0 0,0 0 0,0 0 0,0 0 0,0 0 0,0-3 0,0 3 0,0-4 0,0 4 0,8 0-1,-2-1 2,-6 1-1,5-4-1,-5 4 2,0 0-1,0 0 0,0 0 0,0 0 0,0 0 1,0-3-2,0 3 2,0 0-1,0 0 0,0 0-1,0 0 2,0 0-2,0 0 1,0 0 0,0 0 0,0 0-1,0 0 1,0 0 0,0 0 0,0 0-1,0 0 1,0 0 0,6 0-1,-6 0 1,0 0 0,0 0 0,0 0-1,0 0 1,0 0 0,0 0 0,6 0 0,-6 0 0,8 0 0,-2 0 0,0 0 0,-1 0 0,4 0 0,-3 0 0,-1 0 0,-5 0 0,0 0 0,0 0 0,6 0 0,-6 0 1,6 0-2,-6 0 1,8 0 0,-2 0 1,-6 0-2,5 0 2,1 0-1,-6-2 0,9 2 0,-4 0 0,-5 0 0,0 0 0,0 0 1,0-4-1,0 4 0,0 0-1,0 0 2,6 0-1,-6 0 0,0 0 0,0 0 0,0 0-1,6 0 2,-6-2-1,0 2 1,0 0-1,8-3 0,-2 3 0,-6 0 0,0-3 0,0 3 0,0 0 0,6 0 0,-6 0 0,0 0 0,0 0 1,0 0-2,0 0 1,0 0 0,5 0 0,-5 0 0,0 0 1,0 0-2,0 0 2,0 0-1,0 0 0,0-3 0,0 3 0,0 0 0,0 0 0,6-2 0,3 2 0,-4-4 0,-5 1 0,6 3 0,-6-3 0,0 3 0,0 0 0,0 0 1,0 0-1,0 0 0,0 0 2,0 0-4,0 0 4,0 0-4,0 0 2,0 0 0,0 0 0,0 0 0,0 0 0,0-3-1,6 3 2,-6-2-1,8-1 0,-8 3 0,0 0 0,0 0 0,0 0 0,0 0 0,0-3 0,0 3 0,6-2 0,-6-2 0,0 1 2,5-2-2,1-1 0,-6 3 0,0 0 0,0 3 0,0 0-2,0 0 2,0 0 0,0-3 0,0 3 2,6 0-2,-6 0 0,0 0 0,0 0-2,0-3 2,0 3 2,0-3-4,0 0 4,8 2-4,-8-3 2,0 1 0,0 3 0,0 0 0,6-4 0,-6 4-1,0-2 2,0 2-1,6-6 0,-6 3 0,0 1 0,0 2 0,0 0 0,0 0 0,0 0 0,0 0 0,0 0 0,0 0 0,0 0 0,0 0-1,0 0 2,0 0-1,0 0 0,5-6 0,4 3 0,-9-3-1,6 0 2,-6 4-2,5 2 1,-5 0 0,0-4 0,0 4 0,0 0 0,0 0 0,0 0 1,0 0-2,0 0 4,0 0-5,0 0 2,0 0 2,0 0-4,0 0 2,0-2 0,0 2 0,0-3-1,0 3 1,12-5 0,-12-2 1,8 2-2,-2-4 2,-6 3-1,6 3 0,-1 0-1,-5-3 2,9 3-2,-4-2 1,1 1 1,0 2-1,-6-4 0,0 4 0,8-1 0,-8-1 0,6-1 0,-6 2 2,0-3-4,6 3 2,-6-1 0,0-1 0,5 2 0,1 0 0,-6-2 0,0 5 0,0-3 2,9 3-2,-9-3 0,0 3 0,0-3 1,0 3-1,0 0 0,0 0 0,0 0 1,0 0-1,0 0 0,0-3 0,0 3 0,0-2 0,0-3 1,0 4-2,0-2 1,0 0 1,0-3-2,0 3 2,0 0-1,0 1 0,0-2 0,0 3 0,0-3 0,0 1 0,0-1 1,0 4-2,0-2 2,0-4-1,0 4 0,0-4 0,0 0 0,0 0-1,0 0 1,0 0 0,0 1 0,0 1 0,0 3 0,0-6 0,0 3-1,0-1 2,0 3-1,0-4 0,0 0 0,0-1-1,0 0 2,5-2-1,-5 1-1,6-4 1,0 3 0,-6 2 0,0-1 0,8 3 0,-8-1 0,6 0 0,-6 3 0,0-2 0,5 2 0,-5 3 1,0-3-2,0 3 2,0 0-1,0-3 0,0 0 1,0 0-1,0-3 0,0 4 0,0-3 0,0-2 0,0 3 0,0-1 0,0 2 0,0 1 0,0-2 0,0 2 0,0-1 0,0 0 1,0 0 0,0-3-2,0 0 2,0 1-1,0 2 1,0-2-1,0 1 0,0-3 1,0 7-2,0-1 2,0-2-1,0 3 0,0 0 0,0 0 1,0 0 0,0 0-1,0-3 3,0-3-5,0 3 4,0 0-2,0-3 0,0 5 1,0-3-1,0 1 0,0-1 0,0 4 0,0 0 1,0-2-2,0 2 1,0-3 0,0 0 0,0 1-1,0-4 2,0 3-1,0-1 0,0 4-1,0-2 1,0 2 1,0-3-2,-5 0 2,5 0-1,0-3-1,-6 4 2,6-5-2,-8 6 2,8-3-1,0 1-1,0 3 2,0-4-1,-6 3 0,6 1 0,0-4 0,0 1 0,0 1 0,-6-1 0,6 0 1,-5 0-2,5-3 2,-9 3-1,9-3 0,0 4 0,-6-4 0,1 3 1,5 0-1,0-3 1,-6 3-1,6-2 0,-6-1 1,-2 0-1,8 0-1,-6 0 1,0 1 1,1-4-1,5 3 0,-9 0 0,4 1 0,5 5 0,0-3 0,0 3 0,0 0 1,0-3-1,0 0 0,0 0 0,0 3 0,0-3 0,-6 3 0,6-6 0,0 6 0,0 0 0,0 0 0,0 0 0,0 0 0,0 0 2,0 0-2,0-1 1,0 1-1,0 0 0,0-4 1,0 4-2,0 0 3,0 0-2,0 0 0,0-3 0,0-1 2,0-1-4,0 0 4,0 2-2,0-3 0,0 2 0,0 2 0,0-1 0,0-3 0,0 0 0,-6 1 0,6-4 0,0 2 0,0-1 0,0 3 0,0-4 0,0 3 0,0 0 0,0 1 0,0-1 1,0 1-1,0-1 0,-8 2 0,8-1 0,0 2 1,0-2-1,0 1-1,-12 1 2,12-3 0,-5 3-2,5-2 2,0-1-2,0 3 2,-6 0-1,6 1 1,-9 2-1,9 0 0,0-3 0,0 3 0,0 0 0,0-3 0,0 0 1,0 0-2,-5-3 2,5 3-1,0 3 0,0-3 0,-6 1 0,6 2 0,0-4 0,0 4 0,0 0 1,-6 0-1,6-1 0,0 1 1,0 0-2,0-4 1,0 4 0,0 0 1,0-3-2,0-1 1,-8 2 0,8-1 1,0 0-1,-6 1-1,6-1 2,0 0-2,0-4 2,0 5-1,-6-1 0,6-6-1,0 4 1,0-1-1,0 4 2,0-2-2,-5 2 2,5-3-1,0 4 0,0-2 0,0-1 0,0-1 0,0-1 0,-6 0 0,6 1 0,0 1 0,0-1 0,0 2 0,-8-2 0,8-2 0,0 1 0,0 1 0,0 2 0,-6 0 0,6-3 0,0 3 1,0-3-1,0 1-1,-6 2 1,6-3 0,0-2 1,-5-1-2,5 3 1,0-3 1,-9 2-1,3-4-1,6 3 3,-5 6-4,5-4 3,0 3-1,0 3 0,-6-2 0,6-2 1,0 1-2,0-3 2,-6 1-1,6-1 0,-8 3 0,8 1 0,0-4 1,0 0-2,-6-1 1,0 2 0,6-1 0,0 0-1,0 1 1,-5-4-1,5 3 2,0-3 0,0 3-1,-9-2 0,9 3 0,-6-2 0,6-4 0,0 4 0,0-1 0,0 0 0,0 5 0,-5 1 0,-1-5 0,6 5 0,0-4 1,-8-3-2,8 4 1,0-5 0,-6 5 0,6-1 1,0 0-1,0 3 0,0 1-1,0 2 2,-6-4-1,6 1 0,0 3 0,0-2 0,0 2 0,-5 0 0,5-3 0,0 3 0,0 0 0,0 0 0,-6 0 0,6-9 0,0 0 0,0 4 0,0-7 0,0 7 0,-9-4 0,9 0 0,0 3 0,0 4 0,0-1 0,0-1 0,-5 2 0,5-2 0,0 4 0,0-2 0,0-1 0,0 1 1,0-2-1,0 4 0,0 0 0,0 0 0,0 0-1,0-3 2,0 1-1,0 2 0,0-4 0,0 2 0,-6-1 0,6 3 0,0-6 0,-6 4 1,6-5-1,-8 1-1,8 4 1,0 0 0,0-5 0,0 5 0,-6-2 0,6-1 0,0 1 0,0 4 0,0-5 0,0 5 0,0-3 0,-6 0 0,6 3 0,0 0 0,0 0 0,0 0 1,0-2-1,0 2 1,-5 0-1,5-3 0,0-1 1,-6-2-2,6 1 1,-8-1 0,8 6 0,0 0 0,0-2 0,-12 2 1,12 0-2,0 0 1,0-4 0,-6 4 1,6-5-2,-8-2 1,2-1 0,6-1-1,0 4 0,-5-1 2,5 0-2,-6 3 2,6 1-1,0-2 0,0 4 0,-6-2 0,6-3 0,0 1-1,-8-3 0,8 3 1,-6-2 0,6-1 1,-6 5-1,6 2 0,0 0-1,0 0 1,0-4 1,0 4-2,0-2 1,0 2 0,0 0 1,0-3-1,-5 1 0,5-2 0,0 1-1,0-3 1,-9 6 0,9-2 0,0 2 0,0 0 0,0 0 0,0-3 0,0 3 0,0 0 1,-6 0-1,6-2 0,0 2-1,0-6 1,-5-1 0,5 2 0,0 0 0,0 1 0,0-1-1,0 1 1,0 1 0,-6 1-1,6-1 2,0-1-2,0 2 0,0 2 1,0 0 1,0 0-1,0 0 1,0 0-1,0 0-1,0 0 2,-8-3-3,8 3 3,0 0-1,0 0-1,0-3 1,0 1 0,0-5-1,0 5 1,0 2 0,0-4 1,0 2-1,0-1 0,0 1 0,0 2 0,0-4 0,0-1 0,0 1 1,0-1-2,0-3 1,0 3 0,0 1 0,0-2 0,0 6 0,0-2 0,0 2 0,0 0 0,0 0 0,0 0 0,0 0 0,-6-4 2,6 4-2,0 0 0,0 0 1,0 0-1,0-3 0,0 3 0,0 0 1,0 0-2,0 0 1,0 0-1,-6 0 2,6 0 0,-5 0 0,5 0 0,0 0 2,0 0-1,0 0-2,0 0 1,0 0 0,0 0-1,0 0 0,0 0 0,0 0 1,-6 0 0,6 0-1,-9 0 2,4 0-1,5 0-1,0 0 1,0 0 0,0 0-1,0 0 0,0 0-1,0 0 1,0 0-1,0 0 0,0 0 1,-6 0 0,6 0 1,0 0-1,0 0 0,0 0-1,0 0 2,-6 0-2,6 3 1,0-3 0,0 0-1,0 0 1,0 0 0,0 0 1,0 4-1,0-4 0,0 0 1,0 0 0,0 0-1,0 0-1,0 0 1,0 0 0,-8 0-1,8 0 1,0 0 0,0 0 1,0 0-1,0 0 0,0 0 1,0 0-1,0 0 0,0 0 0,0 0-1,0 0 1,-12 4 0,-8 0 0,9 0 0,-3-4 1,3 7-1,11-7 0,0 0 1,-6 0-1,6 0 0,-6 0 0,6 4 0,0-2 0,-8 1-1,-4-1 1,-2 5 0,8-5 0,1 2 0,5-4-1,0 2 1,0-2 0,0 0 0,0 0-1,-6 0 1,-2 0 0,8 3 0,-6-3 0,0 2 0,0 2 0,1-2 0,-4 2 0,4-1 0,5-3 0,0 2 1,0-2-2,0 0 2,0 0-1,0 0 0,-6 0 0,6 0 0,0 0 0,-6 0 0,6 3 0,-8 0 0,8-1-1,-6 5 0,0-5 1,1 1 0,-1 1-1,6-4 1,0 0 1,0 0-2,0 0 1,-9 2 0,4 5 0,-1-2 0,0 0 0,-2 2 0,-3-1 1,5 1-2,-14-1 1,14 1 0,1-7 0,5 0 0,0 2 1,0 1-1,-9-1 1,3 2-2,1-2 1,-1 2 1,-2 1-1,2-5-1,0 6 1,0-4 0,1 2 0,5-4 1,0 0-2,0 3 2,0-3-1,0 4 0,-9 1-1,9-3 1,-5 2 0,-1-2-1,6 1 1,0-1-1,-6 2 1,6-1 0,0 0 0,-8-3 0,8 5 0,0-1 0,-6-4 1,6 5-1,0-2-1,-11 0 2,11 3-1,0-3 0,-6-1 1,6 1-1,0 1 0,-9 1 1,9-2-2,-5 2 1,5 1 0,-6-6 0,6 4 0,-6-1 0,6-3 0,0 0 1,-8 2-1,8-2 0,-6 3 0,6-3 0,-5 3 1,5 0-1,-6 3 0,6 3 1,0-4-1,0-1-1,0-4 2,-9 0-1,9 0 0,0 2-1,0 0 2,0-2-2,0 4 2,-5-2-1,5 5 1,0-5-2,-6 2 2,6-4-2,0 2 1,-6-2 0,6 3 0,0-1 1,-5 2-1,5-2-1,-9-2 2,3 3-1,6 6 2,-5-7-2,5 4 0,-6-2 0,-3-1 0,9-1 0,-5 4 1,5-6-1,0 0 0,-6 2 0,6 2 2,-6 3-4,-8-5 4,3 1-2,11-1 1,0-2-1,0 0 0,0 0 0,-6 6 0,6-6 0,0 3 0,-8 0 0,8-3 0,-6 0-1,6 3 2,0-3-1,0 0 0,0 3 0,0-3 0,0 0 0,-6 2-1,1 2 2,5-4 0,-6 5-1,6-2 0,0 0 0,-9 0 1,9-3-1,0 0 0,0 3 0,0-3 0,-5 0 0,5 2 0,0-2 0,-6 3 0,6 1 1,0-4-2,0 2 2,0 1-1,0-3 0,0 4-1,0-2 1,-6 1 0,6 0 0,0-3-1,0 0 1,0 0 0,0 3-1,0-1 1,0 2-1,-8-2 2,2 2-2,6 1 1,-6 1 0,6-1 0,0-1 0,-5-2 0,5-2-2,0 3 4,0-3-4,0 4 2,0-4 2,0 5-2,-9-2 1,9 2-2,-5 1 1,-1 0 0,6 1 1,0-5-1,0 3-3,0-1 3,0-1-1,0-1 1,0 1 0,-6 0 0,6-3 1,-5 3-1,5-3 0,0 0 2,0 2-2,0 2 0,-9 2 1,9-1-1,0 3 0,0-4 0,0-1-1,0 1 1,-6-3 0,6 3 0,0-2 1,0 1-2,0 0 1,0 0 1,0-1-1,0 5 0,0-5 1,-5 4-2,5 0 2,0-3-1,-6 3 0,6-6 0,-14 2 0,14-2 1,0 3-1,0 3 0,0 1 1,-6-2-1,6-2 0,0-3 1,0 3-1,0-3 1,0 2-1,-6 2 0,6-2 0,-5 0 0,5 5-1,0-1 2,-9-3-1,9 3 1,0-4-3,0 1 3,0 3-1,0-3 1,-5 0-1,5-3-1,0 3 3,0-3-2,-6 0-1,6 2 2,0-2-1,-6 3-1,6 0 2,0 0 0,0-3-2,0 3 1,0-3 1,0 3-2,0-3 2,0 0-1,0 0 0,0 2 1,0 5-1,0-5 0,0 5 0,0-5 0,-8 1 0,8 0-1,0-3 2,0 0-2,0 0 1,0 3 0,0-3 0,0 0 0,0 0 0,0 2 0,0 2 0,0 5 0,-6-4 0,6 3 0,0 0 0,0-8 0,0 0-1,0 0 0,0 0 0,0 0 1,0 0 0,0 0 1,0 0-1,0 0-1,0 0 1,0 0 0,0 0-1,0 0 1,0 0 0,0 0-1,0 0-1,0 0 1,0 0 0,0 0-1,0 0 1,0 0-1,0 0 1,0-4-1,0 0 0,0-4 1,0-4 2,20-5-1,0-3-1,-9 0 1,9-1 0,-20 10 1,6-4-1,-1 7-1,-5 3 1,6-2 0,-6 7 0,0-2 0,0 2 1,0 0-2,0-7 1,0 2-1,0-1 1,9-2 0,-4 2-1,1-1 1,0-1-1,-1-1 1,-5 1 0,9-1-1,-4 6 1,1 1 0,-6 2-1,0-3 1,0-1 0,0 2 0,0-2-2,0 4 2,6-2 2,2-4-4,-8 1 4,6-7-2,-6 6 0,6-1-2,-6 7 2,0-2 0,0 2 2,0 0-2,0-2 0,0 2 0,0-6-2,0 0 2,5-3-1,-5 6 2,0 1-2,0 2 1,0 0-1,0 0 0,0 0 0,0 0 0,0 0 0,0 0 2,0 0-1,0 0 1,0 0 0,0 0 0,0 0-2,0 0 1,0 0 0,0 0 0,0 0-1,0 0 1,0 0 1,0 0-1,0 0 0,0 0 1,0 0 0,0 0 0,0 0-2,0 0 1,0 0 1,0 5-1,0 1-1,-5 3 0,-1-3 0,6 2 0,-6-5 0,6 1 1,-8 1-1,8-3 1,0 5 0,-6 1 1,0-3-1,1 8 0,-4-8 0,4 4 1,-1-2-1,6-2 0,-6-3 0,6 4 0,-5-1 1,-4 2-1,9 1 0,-6-2 0,6 0 0,-5-1-1,-1-2 2,6 3-1,-14-6 1,8 7-1,6-5 0,0-2 0,0 3 1,0 0-1,-6 0 0,1 3-1,5-4 2,0-2-1,-9 6 0,9 1 0,0-2-1,-5-3 2,-1 2 0,6-2-1,0 1 2,-6 3-2,6 0 1,-8 2-1,8 1 0,0-4 0,0 2 0,0-7 0,-6 2 1,6-2-1,0 0 1,0 0 0,0 0-1,0 0 0,0 0 0,0 0 0,0 0-1,0 3 0,-6 3 1,6 0 1,0 3-1,-5 0 1,-1-4-1,6-2 0,0 2 0,0-1 0,-9 1 0,4 1 0,-1-3 0,6 3-1,0-4 0,0 2 1,0-4-1,0 0-2,0 0 3,0 0 0,0 0 0,0 0-1,0 0 1,0 0-1,0 0 1,0 0 0,0 0-1,0 0 1,0 0-2,0-9 1,0-3 1,0-2 0,0-7 1,0 1-1,6 3 0,8 3 1,-8 2-1,-1 1-1,7-1 0,-4 4 2,-2 2-2,0-3 1,-1 7 1,4-7-2,-4 2 2,1 2-3,-6-1 3,6 4-3,8-4 2,-14 2 0,6-1-1,-1-1 0,-5 0 2,6 3-1,-6-3 0,0 5 0,0-10-1,9 3 1,-4-1 0,-5 7-1,6-2 2,-6 4-1,0 0 0,0 0 0,0 0 0,0 0-1,0 0 2,0 0-1,0 0 0,0-5 0,0 2-1,0-5 0,6-1 1,-6 3 0,0 3 0,5 3 0,-5 0-1,0 0 1,0 0 0,0 0 0,0-4 0,0 2 0,0-4 1,0 1-1,0 2-1,0-2 1,0 1 0,0 4 0,0 0 0,0 0 0,0 0 0,0 0 0,0 0 1,0 0-1,0 0 0,0 0-1,0 0 1,0 0-2,0 0 1,0 0-1,0 0 0,0 0 2,0 0 2,0 0-1,0 0-2,0 0-2,0 0 1,0 4 2,0-2-2,0 4 2,0-1 0,0 3 0,-11 3 1,5-6-1,1 4 0,-4-7 1,3 7-2,1-1 1,-1-1 1,6 1-3,0-6 2,0 2-4,0-1 3,0-3 1,0 5-1,0-1 1,0 1-1,0-2 2,0 6-1,-14 0 0,8-3 0,6 2 0,-6 0 1,6 1-1,0-3 0,-5 0-1,-4-3 2,9-1-1,0 4 0,0 0 0,0 1 0,-5-2-1,5-3 2,-6 2-2,6-2 2,0-2-1,0 3 1,0-3-1,0 3 0,-6-3 3,6 6-2,0-3 0,0 2-1,0 1 1,-8 0 0,8-3 1,-6-1 0,6 5-2,-6-2 1,6-5-1,0 6 0,-5-3 1,-1 3 0,-3 0-1,4 3 2,-1 1-2,0 1 0,-2-4 1,8 2-1,-6-3-1,0 3 2,6-3-1,0 2 0,0 0 0,0 1 0,0-7 0,0 2-1,0-1 1,0-3-2,0 3 2,0 0 0,0-1-1,0 1 1,0 0-1,0-1 1,0 2 0,0 3 1,0-2-1,0 0-1,0-2 3,0 3-2,0 3 2,0-4-4,0 1 2,0-3 2,0 3-1,0-4-1,0 1 0,0 1 0,0-2 1,0 5-1,0-5 0,0-2 0,0 3 0,0 0 0,0-3-1,0 5 1,0-1 1,0-2-2,0 2 0,0-1-1,0 2 2,0-2 2,0 2-4,0 1 4,0 3-1,0-3-1,0-1 1,0 2 0,0-6 0,0 6-2,0-3 1,0-2 1,0 1-1,0 2 0,0-1 1,0 4-1,0-3 0,0-1 1,0 2-1,0-3 0,6-1 0,-6 1 0,0 0 0,0 3 2,0-3-3,0 2 2,0 4-1,0-9-1,0 3 2,0 3-2,0-3 1,0 2 1,0 1-2,6-2 2,-6 1-1,0 1 1,8-1-1,-2 1 1,-6 0-2,6 0 2,-6-3-2,0 2 2,5 1-1,-5-4 0,9 5 1,-9-4 0,6 5-1,-1-2 1,-5 0-1,6 3 2,-6-4-1,6 3-1,2-1 1,-8 2 0,6 0 0,-6-1 0,6 1-1,-6 0 1,5-1-1,-5-2 0,9 1 1,-9-6-1,5 3 1,-5-2-1,0 4 0,0-3 0,0 3 1,0-2 0,0 3-2,6-1 2,-6 0-1,6-1 0,8-2 0,-14 3 0,6-3 0,-6 3 1,5-1-2,-5 1 1,0 2 1,6-1-1,-6 2 2,0-4-2,9 4 0,-9-3 1,0 0 1,5-1-2,-5 1-2,6 0 2,-6-1 2,0 3-2,0-4 1,0 2-1,6-3 0,-6 1 0,0 1 0,0 1 1,0-4-1,0 1 2,0 0-2,5 3 1,-5-1-2,0 0 2,0-1-1,0-1 0,9 3 1,-9 0-1,0 0 0,0-5 0,0 6 0,0-2 0,0 2 0,0-5 1,0 4-1,5-3 0,-5-3-1,6 3 1,-6 0 1,0 0-2,0 0 1,0 6 0,0-4 0,0 4 1,0-1-2,0-4 1,0 1 0,0 1 0,6-3 0,-6 0 0,0 1 0,8 1 0,-8 0 0,0 1 0,0 0 0,0-4 1,6 4-2,-6-1 1,0-4 1,0 2-2,0 0 1,0 3 0,0-1 0,0 2 0,6 1 0,-1 1 0,-5-1 0,9 4 0,-9-6 0,0 3 0,0-1 0,0-3 0,0 4 0,0-3 0,6 3 0,-1-3 0,1 2 0,-6-2-1,0 3 2,0-1-2,0-2 2,0 3-1,0-6 0,0 3-1,6-5 1,-6-1 0,0 4 0,8-4 0,-8 3 0,0 3 0,0-3 1,0 0-2,0 2 1,0-5 0,0 3 0,0 0 0,0 1 0,6-2-1,-6 4 1,11-1 1,-2 1-2,-9 2 1,5 3 0,1-4 0,-6 2-1,6 0 1,-1 0 1,4-4-1,-9 1 0,0-1 0,6 2 0,-6-2 1,11 1-1,-2 0 0,-9 0 0,0-4-1,0 2 2,0-4-2,0 0 1,0 3 0,0-3 1,0 0-1,0 2 0,0 1 0,0 0-1,5 2 2,-5-1-1,0-2 0,6-2 0,-6 0 0,0 0 0,0 0 0,0 4 0,0-4 1,0 2-3,0 1 3,0 3 0,6-3-1,-6 0 0,0 0 0,0-3 0,0 0 0,0 0 1,0 0-1,0 0 2,0 0-1,0 0 0,0 0 1,0 0-2,0 0 1,0 0 0,0 0-1,5 0 1,4 0 5,-3 0-4,-6 0 0,0 0 0,0-6-2,0 0 2,0-2-1,0 2-1,0 0-1,0 0 2,0-2-2,0-4 1,0 3 0,0 1 0,0-4 0,0 3 0,0-2 0,0-1 0,0-1 0,-6-3 0,-3 2 0,4-1 0,-1 4 0,6 2 0,-6-3 0,6 4 0,0-1-2,0 5 4,-5-7-2,-4 6 0,3-1 0,1-2 0,-1 2 0,-3-3 0,4-2 0,-1-1-2,0-2 2,6 2 0,-5 0-1,5 4 1,-9 0 0,-2-2-1,11 5 1,-6-1 1,-2-1-1,8-4-1,-6 6 1,6-4 0,0 4 0,-6-1 0,1 3 0,5 0-1,-6 0 1,6 3 0,0 0-1,0 0 1,0 0 0,0 0 0,-9-3 0,4 3-2,5-3 3,-6 0-1,6 1 0,0-3 0,0-2 0,-6 3-1,6-1 1,-8 0 0,2 2 1,0-3-2,1 0 0,-9-3 1,8 1 0,-5 0 0,2-3 0,3 1 1,-5-2-2,-3-2 0,8 0 2,0-1-1,-8 3-1,9 3 1,-1 1 0,6 5-1,0-3 2,-6 3-1,6 1 0,0 2 0,0 0 0,0 0-5,0 0 2,0 0-2,-8 0 1,8 0 1,0 0 0,0 0 1,0 0 1,0 0 1,0 0-1,-6 0 0,6 0-1,0 0-2,0 0 0,0 0 1,0 0 2,0 0 1,0 0-2,0 0 4,0 0-3,0 0 2,0 0-1,0 0 0,0 0 0,0 0-1,0 0-1,0 0 0,0 0 0,0 0-2,0 5-2,0 9 6,0 4 0,0 3 0,0-4 0,0-3 0,0 0 0,0-2 0,6-7 0,2 4-1,-2-3 1,-6-3 0,0 3 0,0 0 0,0 0 1,0 2-1,0-3-1,0 2 1,6-2 1,-6 1-1,5 3 0,-5 0 0,0-1 1,0 4-1,0-1 0,0-2 0,0 3 0,9-7 2,-4 4-2,-5-1 0,6 1 1,0 0-1,8 3-1,-3-3 1,-5-1-2,3 1 4,-4 0-2,1 2 0,5-2 0,-2 2 0,2-6 0,-5 2 1,2-2-1,-2 1 0,0 0 0,-1 2 0,-5 1 1,15 3 0,-10-1-1,1-2 2,-6 2-2,0-5 0,0 1 0,6-6-2,-6-1 4,0 4-4,8-4 4,-8 0-4,0 0 4,0 0-2,0 0 0,0 0 0,0 0 1,0 0-1,0 0 1,6 0 0,-6 0 0,0 0 0,0 0 0,0 0 1,0 0 0,11 0 3,-2-20-1,-4-6-2,1-12-2,0-5 1,-6-6 1,0 2-2,0 1 2,0 0 0,0-1-4,0 2 2,0-4 0,0 2 2,0-2-2,0 0-2,0 3 4,0 5-2,0 4 0,0 5 0,0 4 0,0 7 0,0-2 1,-6 9-2,0 1 4,1 0-5,-4-5 4,-2 3-2,11-2 0,-6 3 0,6-1-2,0-2 1,0-1 1,0-1-2,0-2 2,0 0 0,6-2 2,5 1-4,3-4 2,-8 6 2,0 0-5,-6 5 4,0 7-1,0-5 0,5 5 0,-5-1-1,0-2 1,9-1 0,-3-1-1,-1-6 1,10-1-1,-10-2 1,7 1-1,-7 1 1,10 3-1,-15 2 0,5 4 0,-5 2 1,0 0-2,6-2 1,2-4-2,-2 0 1,0 2 1,8-2 1,-8 6-1,-1 3 0,-5 3 1,0 1-1,0 2 1,0 0 0,6 0-1,-6 0 1,0 0 0,0 0-2,0 0 3,0 0-2,0 0 2,0 0-1,0 0 0,0 0 0,0 0 0,0-4 1,0 4-1,0 0 0,0 0 0,0 0 0,0 0-1,0 0 1,0 0 0,0 0-1,0 0 2,0 0-1,0 0 2,0 0-2,0 0-1,0 0 1,0 4 0,0 10-1,-17 9 2,-28 12 1,-12 11-3,0 0 0,20 3 1,-3-8 0,20-12 0,3-1-1,-3-8 0,15-5 0,-1-7 1,6-1-2,0-7-1,0 0 3,0 0-2,0 0-2,0 0 2,0 0 1,0 0-1,0 0-1,0 0 1,0 0 0,0 0 0,0 0 1,0-4-1,11-16 4,26-8 0,23-13-2,-3-7 0,0-5 1,-1 1-2,-7 6 1,-15 9 1,-3 1-2,-5 2 1,5 11 0,-20 3-1,-5 5 1,8 0 0,-14 2 0,6-2 0,-1 4-1,-5 2 1,9 3 0,-3 3 0,-6 3-1,0 0-1,0 0-1,0 0 0,0 0 0,0 0 1,0 0 1,0 0 1,0 0 1,0 0 0,0 0 0,0 3 0,-6 12 1,-28 4 0,-9 14-2,-2-3 2,2 6 0,3 7-2,9-8 0,6 12 1,8-10-2,-3-6 1,0 1 0,8-9 0,7-6-2,5-9 0,0-4-1,0-4 1,0 0-1,0 0-3,0 0 0,11-12 6,35-10 2,10-17 0,13 0 0,-13-14-3,15 10 2,-28 6-1,-12 7 1,-17 16-1,-8 1 1,0 2 1,-6 9 0,0 0-1,0 2 3,0 0-2,0 0-2,0 0-1,0 0 3,0 0-1,0 0-2,0 2 2,0 4 0,-12 6 1,-27 2-2,2 9 1,-20 9 1,6 8-2,0 3 2,8 0-2,-8 1 0,14-6 2,6 2-3,-9-3 1,14 2-1,9-8 0,3 1 1,3-12-1,11-5-1,-9-10-1,9-2 0,0-3 0,0 0-1,0 0 0,0 0-3,0 0 0,26-11 6,31-18 2,34-13 0,-9-9-1,-25 2 0,0 6 0,-9 2-1,-14 3 1,-17 10 1,-11 8-1,-6 5 0,0 9 2,0 4-1,0 2-5,-6 0 4,-25 0-3,-26 2-1,0 22 3,0 4 1,-5 5 1,-9 4-1,14 0 3,14 4-2,-8-1-1,6 3 2,8-2-1,6 3 0,11-7 0,8-8-1,12-3-1,0-14-3,0-3-2,0-7 1,0-2 2,49 0 3,27 0 3,7-15-1,10-19-2,-2-6-1,-17-7 1,-8 1-1,-4 2-2,-19 1 2,-9 3 0,-17 8-1,-11 7 2,-6 4-1,0 5 1,0 0 1,0 4-2,0 6 1,0 4 2,0 2-2,0 0-3,0 0 4,-6 0 0,-6 0 0,-7 6 0,-13 20 0,-5 3 0,-14 12 1,12-2 1,7 2-2,-10 3 2,10-1-3,-2-6 1,17-2-1,12-6-1,-4-6 0,3-3 1,6-9-2,0-1-2,0-10-2,0 0 0,0 0 4,20 0 0,23 0 4,22-23-1,3-12-2,15-9 1,-12-2 0,-14-1 1,-15 4-2,-11 3 1,1 3 0,-18 4 1,-8 5 0,-6 6 2,0 6-1,0 8 2,0 2-1,0 6 1,-26 0-1,-11 0-3,0 0 1,-8 14 2,-1 12-6,-2 14 6,-23 10-2,14 10 2,6 4-2,8 0-1,4-1 2,7-5-1,12-6-1,9-6-2,11-8 1,0-15-3,0-9-2,0-2 1,0-9-2,11-3 3,35 0-1,16 0 3,4-6 2,22-26-2,-6-7-2,1-8-3,-15-3-3,-6-2 5,-22 6-2,-23 3 4,-8 3 1,-9 5 2,0 3 0,0 12 2,0 5-2,0 9 4,0 6-4,-20 0 5,-11 0-3,-15 0 0,-5 6 0,3 18 1,2 4 1,1 1-2,2 9 2,3-1 0,3 9 0,6 4-2,6-2 1,-1 5-2,9-4 0,3-3 3,2-6-5,-2-5 1,14-3-1,-5-7-1,5-4 0,0-6-1,0-7-2,0-2 1,0-3-1,25-3 0,6 0-1,15 0 5,2-16 0,29-14-4,-6-17 0,3-10 0,2-4 2,-19-2-1,-11 8 0,-21 9 4,-13 7-1,-12 11-1,0 7 5,0 7 1,0 8 3,0 6 3,-26 0 6,-11 0-9,-14 0-4,-20 24 5,3 4-5,-3 10 4,3 8 1,-3 3-3,22 9 0,4-6 0,14 0-2,11-3-2,8-3-1,7-8 1,5-6-2,0-9 1,0-9-4,0-5 1,0-3-1,0-6-1,11 0 3,34 0 1,18 0-2,-1-15 1,21-14-3,5-8 0,-6-9 1,6-1 2,-17-2-3,-20 0 1,-8 3 1,-17 0 1,-21 3 1,-5 8 1,0 0 0,0 12 2,0 9 3,-11 8-1,-15 6 4,-11 0-3,-2 0-1,-12 11-1,-18 19 0,-19 4 1,17 4 3,-11 11-3,8 6-2,23 1 2,0 7-1,5-1-1,15-1 0,14-6-2,3-6-1,8-9 0,6-9-2,0-10-2,0-6 2,0-6-2,26-3 1,25-6-1,0 0-1,17 0 5,15-15-3,5-22-8,0-12 0,8-7 1,-22-2-3,-17 7 10,-12 5 0,-19 2 4,-15 9 0,-11 6 0,0 3 3,0 6 0,-17 6 2,-34 5 4,6 9 4,-18 0-4,-14 0-7,4 23 2,2 12 2,2 8 4,-7 10-5,25 1-5,-1 4 4,21-3-4,11-3 0,15-9 0,5-5-4,0-9 3,0-2-3,0-11 1,31-6 0,9-5-2,11-5 2,-9 0 1,21 0-1,2-21-1,3-13-3,9-10-3,-9-2 2,-17-1 1,-5 2 5,-29 4 2,17 4 0,-28 8 1,-6 6 0,0 5 2,0 7 1,0 6 2,0 5-2,-32 0 3,-7 0 0,2 0 0,-9 0-2,4 0 5,-15 16-6,6 16 0,14 6-3,-3 2 1,14 9 2,1 0-7,14-1 6,-4-3-2,4-5-2,11-11-2,0-9 2,0-6-2,0-8-1,0-1-1,0-5 3,26 0 0,19 0 1,-2 0-1,8 0 2,6-22-3,5-4-3,1-3-4,-12-3-2,-6-5 2,6 0 4,-19-2 3,-15 2 0,2-1 2,-13 7 1,-6 8 0,0 5 0,0 10 4,0 2-2,0 6 0,-17 0 5,-14 0-1,-15 6-1,-5 20 5,0 3-2,3 8-3,-3 4-1,11 2 0,17-1-3,3 0 1,15-7-1,-4-4-1,9-5-1,0-6 0,0 1-1,0-7-2,0 0 2,0-5-2,26-3 0,5-6 1,9 0-3,-3 0 5,8 0-2,-8-17-1,0-9 1,14-3-4,-11-3 0,-9-3 4,-5 3 0,-15 4 0,-5-1 1,-6 9 4,0 2-2,0 3 0,0 7 3,0 2 0,-6 3 3,-25 3-1,0 0 4,5 0-1,-11 0 2,-3 9-6,9 11-5,-14 9 3,8 6-1,5 5 1,1 1-1,11-4-1,9 1 0,11-6 0,0-6 0,0-5-2,0-7-4,0-6 2,0-5 2,6-3-1,19 0 0,12 0 0,3 0 4,2-3-1,-2-18-2,-3-1-2,6-2 2,-9 5 0,-11-2-4,-4 4 2,-4-5 0,-4 3 3,-11-4 0,0 3 1,0 3 0,0 5 0,0 4 0,-20 4 0,-11 4 0,-6 0 3,-20 0 2,12 4-2,-18 21 1,1 10-3,-1 0 4,18-7 0,25-1-2,14-5-3,0-1-1,6 2 1,0 0 0,0-5-2,0-2 1,0-4 0,6-3-2,20-3 1,-1-6 0,12 0 2,20 0-2,-6 0-1,6-6 2,-6-17-2,12-9-4,-7-5 1,-4-1 2,-15 0 3,-12 1-1,-11 8 2,-8 3-1,0 9 2,-6 1 1,0 9 0,0 4-1,0 3 1,0 0-4,-12 0 4,-8 0-1,9 0 2,-9 0-2,-5 0-1,-1 10-2,-5 14 0,0 5 4,11 0-2,0 0-3,20-7 1,0-12-3,0-4 1,0-6 0,0 0 1,8 0 0,35 0 1,8-6 4,0-15-4,-8-4 2,2 0 0,1-2 0,-21 3 0,-13 2 0,-1 1-1,-11 4 2,0 3-1,0 2 0,0 3 0,0 1-1,-6 4 2,-5 1 1,-3 1 2,14 2 1,-6 0-5,6 0 0,0 0-1,0 0 1,0 0 0,0 0 0,0 0 1,0 0 0,0-3 2,0 0 2,-6-3-4,-8-2-1,3-1-1,-3 0 2,2 0-1,1 4 3,2-2 2,9 2-3,-5 0-2,-1-1 4,0-3-2,-2 0 0,2 1 2,6-4-2,0 1 0,0-1-2,0 3 1,0 1 1,0-1 0,0 4 2,0-4-2,0 3 1,-6-3-2,6-2 0,-5 2 0,-1-3-1,-2 1 1,-4-1 0,-2 1 1,8-4 1,-5 4-2,-3-4-1,2 6 0,7 1 1,-4 3 0,9 5-1,-6-4-1,6 4 1,0 0 0,0-2 0,0 2 0,0 0 0,0 0 0,0 0 0,-5 0 1,-1 0 1,6 0-3,0 2-1,-8 4 0,8 0 1,0-3-2,0-3 0,0 0 0,0 0 1,0 0 0,0 0 2,0 0 0,0-3 2,0-11 0,0-7-1,8-2 1,-8 0-2,0-2 1,0-2-1,0 1 1,0 3-1,0-1 0,0 10 0,0 3 0,0 2 1,0 6-1,0 0 0,0 3 1,0 0 3,0 0-2,0 0 1,0 0 1,0 0-1,0 0-1,0 0-1,0 0 2,0 0 0,0 0-1,0 0 0,0 0 3,0-3-2,0 1-1,0-3 1,-8-6-5,8 1 2,0-3 2,-6 5-1,0 0 0,1-1-1,-1 1 1,-3 2 0,4-1 2,-7 2-2,4-3 0,2-1-2,0-3 1,-5 4 1,3-2-1,-4-1 0,6 2 0,6 0 0,0 4 0,-8-4 0,2 4 1,6-4-1,0 0 0,-5 1 0,-1-1 0,0-2 0,-2-4 2,2 0-2,0 1 1,1 0 0,-10-1-1,15 1 0,-5 5 1,-1 1 0,-2 1 0,2-1-1,6-1 0,-6-2 0,1-1 0,5 4 1,-15-4-2,15 3 1,-5-2 0,-7 0 0,12 2 0,0 0 1,0 3-2,0 0 1,0 1 0,0-2 0,-8 5-1,8 2 2,0 0-1,0-3 0,0 0 0,0-6-1,0-8 1,0 1-1,0 1 0,0 6 1,0-1 1,0 5-2,0 3 2,0-2-2,0 1 2,0 3 0,0-2-1,0-4 0,0 1 0,0-8 0,0-1 0,0 0-1,0 2 1,0 0 1,0 4-1,0 5-1,0 0 2,0 3-1,0 0 1,0 0-1,0 0 1,0 0-1,0 0 0,0 0 0,0 0-1,0 0 1,0 0-1,0 0 0,0 0 0,0 0 0,0 0 0,0 0-1,0 0 2,0 0-1,0 0 2,0 0-2,0 0 1,0 0-1,0 0 0,0 0-1,0 0-1,0 0-1,0 0 1,0 0 0,0 0 3,20 0-2,0 3 2,5 8 2,-8 1 1,3 5-1,0 0 3,-9 2-1,-5-3-1,20-1 1,-18 2-2,-2-4 0,5-6 0,-5 2 1,2-6 0,-2 0 0,0 8-3,-1-2 1,4 8 0,-3 1 0,5-6-1,-5 4 1,2-3 0,-2-2 0,-1-1 0,10 3 1,-10-1-2,1 1 1,0 5-1,2-1 1,-2-2 1,-6-4 0,6 1 0,-6-3-2,5-4 2,-5 8-1,6-5 2,3 1-2,-4 2-1,-5-5 1,0-1 0,6 4 0,-6 0 1,6 2-2,2 1 1,-8 2 0,0-2 0,0 3 0,0-2 1,0 3 0,0-5 0,0-1 0,0 3-1,0-4 0,0 2 1,0-2 0,0 2-1,0-3-1,0 4 2,0 0-4,0 0 4,0-1-2,0 1 1,0-3 1,0 2-2,6-2 1,-6-1-2,0 4 1,0-4 1,0 1-2,0 0 3,0 3-2,0-4 0,0 4 0,0 2 0,0-2 1,0-1-1,5 1 0,-5 2 0,6-5 0,-6 2 1,0-1-1,0 1 0,0 0 0,0 1 1,0 2-2,0-2 2,0 2-1,6 1 0,-6-2-1,0 3 2,0-2-2,0 4 1,0-5 0,0 3 0,0 1 1,0-2-1,0-4 1,0-6-1,0-2 0,0-3 0,0 0 0,0 0 2,0 3 0,0 0-1,0 3 1,0 3 1,0-1-3,-12 5 4,1-3-3,-9 5 0,-5 0-2,-1-2 2,0 5-1,-5-3 0,0 2 0,0-3 0,-9 1 1,3-1-2,-8 0 1,2 1-2,-14 2-3,12-2 6,2 2-2,3-5 2,3-4-1,17 1 0,3-3 0,3-4 0,9 1 0,-1 5-1,-14-7 1,9 5 1,2-3-2,-2 3 2,-3-4-2,8 1 2,0 1-1,0-1-1,1-1 1,5 1-1,0-3 1,0 3-2,0-3-1,0 2 0,0 2-1,0 4 0,0-2 1,0 3 3,0-1-1,0 1 1,0-2-1,0-2 1,0 0-1,0 1 1,0 3 1,5 0-1,7-1 0,-6 4 0,2-1 0,-8-2 0,0-1 0,6-3 0,-6-5 0,0 0-1,0 0 1,0 0 0,0 0 0,0 0 0,5 0 0,-5 0-1,0 0 0,6 0 1,-6 0 0,0 0-1,9 0-1,-9 0 1,5-1 0,1-8 2,5-6 2,4-2-1,-10 3-2,1-3 0,8 3 0,-14 2 1,6 3-1,8 0 0,-14 0 0,6 1 0,-1 2 0,1 0-1,-6 4 1,0 2-2,0 0 1,0 0-3,0 0 0,0 0-2,0 0 5,0 0-1,0 0 1,0 0 1,0 0 0,0 0-1,0 2 2,0 1 1,0-3-1,0 3 4,0-3-2,0 2 2,-6 4-6,-19-3 1,5 0 0,-6-3 0,4 0-3,2 0 0,-12 0-3,7-8-2,-21-16 1,4-5 0,-4-5 3,9-1 1,-2 1 0,27 5 1,-13 0 1,19 3 1,0 0-2,-2 3-1,8 3 2,0-1 0,0 1 1,0 3 0,0-2 0,0 6 0,0 1 0,0 0 0,0 2-2,0-3 2,0 8 2,0-3-1,0 2-2,14-1 2,-3-1-1,4-1 0,-10 1 0,1-1 0,8 0 0,-8 6 0,5-5 1,-11-2-1,9 2 2,-9-3-2,0-7 1,5-1-1,-5-2 0,6-5-1,-6 6 1,6 3 0,-6 5 0,0 4 1,0 1-1,0 5 1,0-1 0,0 0-1,0-3 1,0 0-1,0 0 0,0 4 1,0 2 0,0-3-1,0 3-1,0-3 1,0-2 0,0 2 0,0-7 1,0 8-1,0-7 0,0 0 0,0-2 0,0 2 2,0 1-1,0 5-1,0 0 1,0 3 1,0 0 0,-6 0-1,0 0 6,-8 0-7,3 8 0,-9 12 0,3 6-4,-9 9 4,-8 6-1,12-4 1,-4-2-1,6-12 0,20-9 0,0-8-1,0-3 0,0 0 0,0-3-1,0 0 0,0 0 2,0 0-1,0 0 0,0 0-2,0 0 2,0 0 1,0 0 0,0 0 0,0 0 0,0-12 0,0-2 1,20-6 0,-9-6 1,4-1-2,2 0 1,-3 6 1,-3 6-1,-11 10 0,0 1 0,0 4 0,0 0 1,0 0 0,0 0 0,0 0 1,0 0 0,0 0-2,0 0 3,0 0-2,0 0-1,0 6-1,0 9 1,14-2 0,3 6-3,3-8-1,-8-3 3,2-4-1,-3-1-3,3-3 3,-14 0 1,12 0 0,8 0 2,5-15 0,1-11 0,-1 0 0,-13 1-1,2 4 2,-8 12-2,-1 6 0,-5 3 0,0 0-2,0 0-4,0 0 1,0 26 10,0 15 0,0 14-2,0 2-2,0-5-1,0-8-3,0-9 1,0-12-4,0-12-5,20-8 1,6-3 2,-9 0 3,23 0 2,2-18-1,4-4-1,-4-4 3,-2 2 2,-14 4-2,-1 6 1,-13 5 1,-7 6-2,-5 3 2,0 0-2,0 0-3,0 0 4,0 0-1,0 0-1,0 0 4,0 6-1,0 0 0,0 2 0,0-2-1,0 0-2,0 0 1,0-3 0,0 2 1,0-2-2,0 3 1,0-3 0,0 0 2,0 0 0,0-3-1,0 3 1,0 0 0,0-1 0,0 5 2,-11-2 1,-3 7-3,2-3 3,-8 4-3,15 2 2,-9 4-4,8-6 3,0 0-1,0 0 1,6-7 0,0-1 0,0-5 1,0 0-3,0 0 1,0 0-2,0 0 0,0 0-2,0 0 4,0 0 0,0 0 0,6 0-2,20 0-1,-15 0 3,23-2 1,-3-9-2,-14 0 3,3 7-3,-20 4 1,0 0-5,6 0 3,0 0-2,2 0 7,4 17-2,-7 0 0,10 4 0,-10-7-1,1-7 1,0-6-2,-6-1-1,8 0 1,-8 0-2,11 0 0,4 0-3,16-5 6,0-12 0,20-7-1,-8 8 0,-18-2 0,1 6 0,-12 5 1,-2 0 0,-12 3 0,0 4 0,0 0 0,0 0-3,0 0-2,0 0 5,0 7 1,0 7 3,0-5 0,0-3-4,0-5-1,0-1 0,0 0 2,0 0-1,0 0 0,0 0-1,0 0 1,0 0-3,0 0 2,0 0-1,11 0 1,3 0 2,-2 0-1,-4 0 2,-8 0-4,6 0 2,-6 0 2,0 0-2,0 0 1,0 0 2,0 0-3,0 4 3,0 3 0,0 1 2,0-3-2,0 1-1,0-3 0,0-3 1,0 3 1,0-3 0,0 0 3,0 3-1,0-3-3,-6 3-3,-2 0 0,-18 3-1,15-4 0,-9 4-1,8 0 1,7-3 1,-4 1-3,3-3 1,6-1 0,0 0-1,0 0-2,0 0 4,0 0-1,0 0 2,0 0-2,0 0 1,0 0 3,0 0-2,0-1 3,0-3-2,0 1-4,-5-3 3,-15 6 0,14 0-2,1 0 1,-1 0 2,6 0-1,-14 0-2,14 0 1,0 0 0,-6 0-1,6 0-1,0 0-2,0 0 1,0 0-5,0 0-4,0 0-9,0 0 1,0-6 5,0 4 8,0-4-4,0 3 8,0 0 2,0 0 1,0 3-3,0 0 0,0 0-2,-6 0 2,-2 0 3,2 0 2,0 0-1,1 0 4,-9 0 3,-4 0 0,4 0-1,3 0-3,-3 0-1,2 3-2,7 3 2,-4-4-2,3 2 0,6-4 2,0 0 2,0 0-1,0 0 1,0 0-3,0 0 0,0 0 0,-5 0 3,-9 0-1,2 2-8,-8 1 3,9 0 1,-3-1 0,8 2 0,-5 3-1,11-6 2,-20 3-1,20-2 1,-6 1 0,0 0 1,6-3 1,0 0-1,0 0 0,0 0 0,0 0 3,0 0-1,0 0-2,0 0-1,0 0-1,0 0-4,0 0 2,0 0 1,0 0-3,0 0-2,0 0-4,0 0-11,0 0-28,0 0-68</inkml:trace>
  </inkml:traceGroup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31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32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44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45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26T15:47:42.554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26T15:47:42.559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26T15:47:42.563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26T15:47:42.567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26T15:47:42.571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488"/>
    </inkml:context>
    <inkml:brush xml:id="br0">
      <inkml:brushProperty name="width" value="0.15875" units="cm"/>
      <inkml:brushProperty name="height" value="0.15875" units="cm"/>
      <inkml:brushProperty name="color" value="#6A962C"/>
      <inkml:brushProperty name="fitToCurve" value="1"/>
    </inkml:brush>
    <inkml:context xml:id="ctx1">
      <inkml:inkSource xml:id="inkSrc1">
        <inkml:traceFormat>
          <inkml:channel name="X" type="integer" max="3584" units="cm"/>
          <inkml:channel name="Y" type="integer" max="1024" units="cm"/>
        </inkml:traceFormat>
        <inkml:channelProperties>
          <inkml:channelProperty channel="X" name="resolution" value="79.29204" units="1/cm"/>
          <inkml:channelProperty channel="Y" name="resolution" value="36.31206" units="1/cm"/>
        </inkml:channelProperties>
      </inkml:inkSource>
      <inkml:timestamp xml:id="ts1" timeString="2013-06-19T17:57:27.489"/>
    </inkml:context>
    <inkml:brush xml:id="br1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3474-1 12,'0'0'27,"0"0"-3,0 0 2,0 0 8,0 2-5,0-2-2,0 0-4,0 2-5,0-2 2,0 0-6,0 0 2,0 2 6,0-2 4,0 0-9,0 0 2,0 0-2,0 3 0,0-3-1,0 0-3,0 0-1,0 3-5,0-3 3,0 0 1,0 3 0,-16-3-3,-4 2-5,-3 0-1,6 2 0,-2-2-1,2 4 0,-19-1 0,13-1-1,3 1-1,-3-2 1,9 0 1,-2 1 0,-14-2-1,10 1 1,-16 3 0,6-2-1,-9 0-1,3 1 2,6 0-2,3 0 1,-2 0 0,6 2 0,0-2-1,3-2 0,-3 1 4,0-1-4,16-1 2,-16 1-1,10 1 1,-11-2-2,11-2 2,-10 3 0,10-3-2,-10 3 3,6-3-1,-2 2-1,2-2 0,4 3 0,-10-3 2,10 2-2,-4 0 0,4-2-2,6 2 4,-3-2-2,-3 0 1,7 0-1,-1 0-1,-10 0 2,-6 0 1,10 0-1,7 0-2,-11 0 2,4 0 1,-10 0-2,10 0 0,-4 0 1,4 0-2,-10 0 0,0 0 1,3 0 0,3 0 0,-2 0 1,-5 0-1,-5 0-1,6 0 1,3 0 1,3 0-1,4 0 1,-3 0-1,9 0 0,-16 0 0,3 0 0,-3 0 0,0 0 1,3 0-1,4 0 1,2 0 0,-2 0-1,3 0 2,-4 0-2,11 0 1,-14 0-1,3 0 0,-6 0 1,3 0-1,4 0 0,3 0 1,-10 0-1,9 0 0,-2 0 1,3 0-1,6 0 1,-16 0-1,16 0 1,-16 0-1,-7-2 0,7 2 1,10 0-1,0 0 1,-10-2-2,6 0 1,4 2 2,7-3-1,-11 3 3,10 0-2,7 0-1,-13-2 0,3 2-2,-3 0 1,-10-3 1,10 3-1,-4 0-1,4 0 2,-3 0-1,2-3-1,8 3 1,-17-2 1,10 2-2,-4-2 2,4 2-1,-4-2 0,11 2 0,-7 0 1,3-3-2,-4 1 1,8-1-1,-11 1 2,11 0-1,-1 2-1,1-3 2,-4 3-1,3 0 0,7-2 1,0-1-1,-7 3 2,7 0-2,0 0 2,0 0-3,0 0 1,0 0 0,0 0 2,0 0-4,0 0 4,0-2-2,0 2-1,0 0 1,0 0 0,0 0-1,-6-5 2,-4 5-2,10-3 0,0 1-2,-7 2 2,7-2 0,0-1 2,0 3-1,-6-2 1,-1-1 2,7 3-2,-10 0-1,10 0 0,0 0-1,0 0 1,0 0 0,0 0 0,0 0 0,0 0 1,0 0-1,0 0 1,0 0 0,0 0-1,0 0 2,0 0-2,-6 0 1,6 0 0,0 0-2,0 0 2,0 0-1,0 0 0,0 0 0,0 0 0,-7 0 0,7 0-1,0 0 1,0 0 0,0 0 0,0 0 0,0 0 0,0 0 0,0 0 0,0 0-1,0 0 2,0 0-2,0 0-1,0 0 2,0 0 0,0 0 2,0 0-2,0 0 0,0 0 1,0 0-1,0 0 1,0 0-2,0 0 0,0 0 2,0 0-2,0 0 2,0 0-2,0 0 2,0 0-2,0 0 3,0 0-3,0 0 1,0 0 1,0 0-2,0 0 1,0 0 1,0 0-3,0 0 2,0 0-2,0 0 2,0 0 0,0 0 0,0 0 2,0 0-2,0 0 0,0 0 1,0 0-1,0 0 0,0 0 0,0 0 0,0 0 0,0 0-1,0 0 2,0 0-4,0 0 5,0 0-2,0 0 1,0 0-2,0 0-1,0 0 2,0 0-2,0 0 1,0 0-1,0 0 1,0 0 0,0 0 0,0 0 1,0 0-2,0 0 1,0 0-1,0 3 1,0-3 1,0 5 3,0-1-3,0 4 0,0-1 1,0 0-1,0 1 2,0-4-2,0 1 0,0 0-1,0 0 1,0-1 1,0-1-1,0 1 0,0 0 0,0 1 1,0-4-1,0 5 0,0-4 0,0-2 0,0 3 0,0-1 0,0 0 0,0-2 0,0 3 0,0 1 0,0-1 1,0 0-1,0 1 0,0-1 0,0 1 0,0 2 0,0-4 0,0 1 0,0 1 0,0-2 0,0 1 0,0 0 0,0-1 0,0 0 0,0-2-1,0 3 1,0-1 1,0 3-1,0 0 0,0 0 0,0-3 0,0 0 0,0 0 0,0-2 0,0 3 0,0 0 0,0-3 0,0 2 0,0 1 0,0-1 0,0 0 1,0 3-2,0-2 2,0 2-2,0-1 2,0-1-1,0-1-1,0 3 2,0-2-1,0 1 0,0 1 0,0 0-1,0-5 1,0 3 1,0-1-1,0 0-1,0 3 1,0-2 0,0-1 0,0 1 1,0 1-2,0 1 2,0-2-1,0 2 0,0-5 0,0 4 0,0-2 0,0 2 0,0 5 0,0-7 2,0 0-2,0 3-2,0-3 4,0 2-2,0-4 1,0 5-2,0-4 2,0 4-1,0 3 1,0-4-2,0 1 1,0 3 0,0-4 1,0 3-1,0 1 0,0-1 0,0-1 1,0-2-3,0-2 4,0 3-2,0-2-1,0-1 0,0 1 1,0-1 1,0 3-1,0-3-1,0 3 2,0 0 0,0 2-1,0-2-1,0 3 2,0-6-1,0 2 0,0 4 0,0-5 0,0 1 0,0 2 0,0-2 0,0-1 0,0 1 0,0-2 0,0 1 0,0 5 0,0-4 2,0 1-2,0 3-2,0-4 4,0 2-4,0-2 4,0 1-2,0-1 0,0-1 1,0 2-2,0 0 1,0-3 0,0 3 0,0 0 0,0 0 1,0-3-4,0 0 5,0 2-2,0 0 0,0-2 0,0 3 0,7-1 0,-7 1 0,0 1 1,0-2-1,0 3 0,6 1 0,-6 1 1,0-1-1,0-1 0,10-2 0,-10-5 0,0 2 0,0-2 0,0 3 0,0-3 0,0 2 0,0 0-1,7 1 2,-7 4-1,0-2 0,0 2 0,6-2 0,-6 0 0,7 0 0,-7 2-1,10 1 2,-10-1 0,6 3-2,-6-3 1,7 0 0,-7 0 0,0-3 0,0 0 1,0-2-1,7 3 0,-7-3 0,0 0 0,10 4 0,-10-4 0,6 7 0,-6 0 0,0-1 0,0-3 0,7-2 0,-7 0 0,0-3 0,6 4 0,-6-2 0,0 1 0,7 2 0,-7 0 0,0 2-1,10 0 1,-10 2 0,6-1 0,1-1 1,0 1-1,-7-6 0,0 3 0,0-3 1,0 3-2,0 0 2,10 0-1,-10-1 0,6 4 0,-6-1 0,0 0 0,7 1 0,-7-1 0,6-2 1,-6 2-1,0 0 0,0-2 0,0 5 1,0-3-1,0 3 0,0 0-1,0-3 2,0-5-1,0 1-1,0 2 3,0-5-3,0 5 1,0-1 0,0-4 0,0 2 0,0-2-1,0 3 2,0-3-1,0 3 0,0-1 0,0 1-1,0 1 1,0 2 1,0-2-1,0-1 1,0-1 0,0 0-2,0 1 1,0 3 0,0-5 1,0 2-2,0-1 1,0 0 1,0 3-1,0-2 0,0 2 2,0 1-3,0-1 2,0 1 0,0 0-1,0 2 0,0-3 0,0 2 0,0 0 1,0-2-1,0-3 0,0 1 0,0 2 0,0-3 1,0 1-2,0 1 1,0-1 0,-6-1 0,6 4 0,0-2 0,0 1 0,-7 0 0,7 0 1,0-3-1,-6 3-1,6 0 2,0 0-2,0 1 2,0 0-2,-10 1 1,10-2 0,0 2 0,-7 5 1,0-2-2,7-3 1,-6 0 1,6-1-1,0-4-1,0-2 1,0 4 0,0-1 0,0 5 0,0-2-1,-10 2 1,10 1 1,0-1-1,0-3 0,0-3 0,0 3 0,0 0 0,-7 0 0,7 2 0,-6-2 1,6 2-1,-7-2 0,7 2 0,0 0 0,-6-2 0,6 1 0,0-2 0,0-2 0,0 2-1,0 0 1,0 1 0,0-1 0,0 1 0,-10 3 0,10-2 1,0 4-2,0-3 2,0 3-2,-7-3 1,7 3 1,0 0-1,-7-3 0,7-2 0,0 0 2,0 0-2,0 0-2,0 0 2,0-3 0,0 0 0,0 1 0,-6-3 0,6 5 0,0-3 0,0 3 0,0 2 0,0-2 0,0 2 2,0-2-4,0 1 2,-10 0 0,10 2 2,0-1-2,-7-3 0,7 2 0,-6-4 0,6 3 0,-7-3 0,7 3-2,0 1 4,-10 0-2,10 1 0,0 3 0,0-2 0,0-1 0,-6-3 0,6 1-2,0 0 4,0-2-2,0-1 0,0 2 0,0-1-2,-7 5 4,7-2-2,0 2 0,0 1-2,-7 4 4,1-4-2,6 1 0,-10-3 0,10-2 0,0 0 0,0 0 0,0-3-2,-7 4 4,7-4-4,0 0 2,0 3 0,0-5 0,0 2 0,0-2 0,0 3 0,0-1-1,0 6 2,0 1 1,-6-1-4,6-4 4,0 2-4,-7-4 2,7 3 2,-10-1-2,10-1 1,0 2-2,0 0 1,0-3-2,0 0 4,0 0-4,0-2 4,0 3-2,0 0-2,0-3 2,0 2 2,0 1-2,0-2 0,0 8 0,-6-2 0,6 2 0,0-1 1,0-2-2,0-3 1,0 2 0,0-1 0,0 1-2,0 0 2,0-2 2,0 2-2,0-1 0,0 4 0,-7-1 0,7 0 0,-7 3-2,7-3 4,0-2-2,-6 0 0,6 0-2,0 0 4,0 2-2,0-2-2,0 0 2,0-3 2,0 3-2,0 2-2,0 1 2,0-3 0,0-1 0,0 2-1,0-2 1,0-1 0,0-1-1,0 2 1,0-1 0,0 2 0,0 2 0,0 3-1,0-1 2,0 1-1,0 0-1,0 2 0,0-2 1,0-1-1,0-1 2,0-6-1,0 1-1,0-1 2,0 0-1,0 1 0,0-1 0,0 1 0,0 2 0,0-1 0,0 1 1,0-2-2,0-1 2,0 0-2,0 1 2,0-3-2,0 2 1,0 0-1,0 4 2,0-4-2,0 3 2,0-1-1,0 1 0,0 3 0,0-4 0,0 1 0,0 1 0,0-6 0,0 2 0,0 0 0,0 0 0,0 4 1,0-2-1,0-1-1,0 1 1,0-1 1,0 3-2,0-2 2,0-2-1,0 3 0,0 0 0,0 0 0,0 0-1,0 0 2,0-1-1,0-1-1,0 1 1,6-1 0,-6-1-1,0 2 1,0-4-1,0 1 1,0 2 0,7 2 0,-7-1 0,0 1-1,7-2 1,-7-2 1,0 5-2,6-4 1,-6 3 0,0 0 0,0 0-1,10-3 1,-10 0 0,0-2-1,7 3 1,-7 0 1,0-1-1,6 1 0,-6 1 0,0-4 0,7 2 0,-7 1 0,0-3 0,10 2-1,-10 2 0,6-2 0,-6 0 1,0 2 0,7-4 0,-7 5 0,0-2 0,7-1-1,-1 3 1,-6-3 0,0 1 0,10-3 0,-10 3 0,0-1 1,7 0-1,-7 1 0,0-1-1,6 0 1,-6 1 0,7-1 1,-7 2-2,10-3 1,-10 2 0,6-3 0,-6 2 0,0-2 1,0 2-1,0 1 0,0-3 0,0 2 1,0-2-2,0 3 1,0-3 1,7 2 0,-7 2 0,0 2-1,7-1 1,-7 0-2,0-3 2,0-2 0,0 2-1,0-2 0,0 0 0,0 0 0,0 2 0,0-2 0,0 3 1,0 1-1,0-3-1,0 2 2,0-1-2,0 0 2,0 0-1,0 1-1,0 2 2,0-5-1,0 3 0,0-3 0,0 1 1,0-1-2,0 3 2,10-3-1,-10 2 0,0 6 0,0-3 0,0 2 0,0-2 1,0-2-1,0 1 0,0 1 0,0 0 0,0-3 0,0 0 0,0-2 1,0 0-1,0 0 0,0 0 0,0 3 0,0 0 0,0 4 0,0-2 1,0 0-1,0 2 0,0-2 1,0 0-1,0-3 2,0 8-2,0-5 0,0 2-2,0-2 4,0 0-2,0-1 0,0-1 0,-10 4 0,3 0 0,0-2 1,1 5-1,-4-3 1,3 1-1,1 2 0,6-6 0,-7 1 0,7-1 1,-10 1-2,10 1 1,-6 0 1,6 2-1,-7-1 0,7 0 0,-7 1 1,1 1 0,-4-1 0,3-1-1,1-2 0,6-1 0,-7 1 0,7 0 0,0-2 0,-10-1 0,4 1 0,6-3 1,-7 4-2,7 1 1,-7 3 0,1-1 0,-4-3 0,-3 4 0,13-3 1,0 0-1,0-3-1,-7 3 1,7-2 0,0 3 0,0-1 0,-10 1-1,10-2 1,0 1-1,0-3 2,0 1-1,0 0 0,0-1 1,0 5-1,-6-2 0,6 2 0,0 0 0,0-2 0,-7-2 1,7-1-1,0 0 0,0 1 0,0-3-1,0 2 2,0-2-1,0 0 0,0 3 0,0-3 0,0 0 0,0 0 0,0 0 1,0 0-2,0 0 2,0 0-1,0 0 0,0 0 1,0 0-2,0 0 2,0 0-2,0 0 1,0 0 0,0 0 0,0 0 0,-7 0 0,7 0-1,0 0 2,0 0-1,0 0 1,0 0-1,0 0 0,0 0-1,0 0 2,0 0-1,0 0 0,0 0 0,0 0 0,0 0 2,0 0-2,0 0 2,0 0-2,0 0 0,0 0 0,0 0 0,0 0 1,0 0-2,0 5 2,0 0-1,0-1 0,0 6 0,-6-3 2,6-2-2,0-2 0,-10 1 1,10 1-1,-7-2 0,1 2 0,-1-1 0,-3-2 0,10 3 0,-6 3 0,-8 2 1,14-1-2,-10 2 2,4-5-1,6-1-1,0-3 2,0 3-1,0 0 0,-7 0 1,1 2-1,6-2 0,-7 0 0,7 1 0,0-2 0,0 3 0,-10 0 0,10 1 1,0-1-2,-6-2 1,6-1 1,-7 1-2,0 5 2,7-3-1,0 2-1,0 1 1,0-2 0,-10-1 0,10-2-1,0 0 3,-6 0-3,6-1 1,0 1 1,-7 0-1,7 0-1,0 2 1,-6 3-1,6 0 2,-17-3-1,11 0 1,6-2-1,0-5-1,0 3 2,0-3-2,0 2 0,0 0 2,-7 1-1,7 2 0,0 0 0,-7-1 0,7 2 0,-10 1 0,4 2 1,6 1-1,-7-3-1,7 2 2,-6-3-1,6-2 0,0 1 0,-7 0 0,7-2 0,-10 4 1,10-6-1,0 5 0,-6-1-1,6-3 2,-7 5-1,7 2 1,-7-3-1,7 4 1,-10 0-2,4-1 2,-1 1-2,1 0 2,6 0-1,0-6 0,0 4-1,0-3 2,-10-3-1,10 0-1,0 3 1,0-3 1,-7 1-1,7 0 0,0-1 1,0 3-2,-6 2 2,-1 0-1,7 0 1,-7 3-1,7-3 0,-10 1 0,10-1 1,0 0-1,-6-2-1,6 1 2,-7 0-2,7-3 1,0 1 0,0-1 0,0-1 1,-6 2-1,6 2 0,0-1 0,0 2 0,-10 0 0,3 3 0,0-2 1,1-2 0,-1 5-1,-3-5-1,10 2 1,-6 2 0,-1-3 0,1 2 1,-4 1-1,10-3 0,-14-2 0,14-1 0,0 2 1,0-3-2,-6-3 1,6 2 0,0-2 0,0 5 0,0-1-1,-7 6 2,7-2-1,0 1 0,-10-1 0,4 1 0,-1 1 1,1 0-1,6-1 0,-10 0 0,3 1 0,7-2 0,0-1 0,0-2 0,-7 2 0,7 0 0,-6 3-1,-4-3 1,10 3 1,-7-6-1,7 5 0,0-5 0,-6 1 1,6 2-2,-7 1 2,7-3-2,-6 2 2,6-1-2,0 4 0,-10-2 3,3-1-2,7-2 0,0 0 0,-7 7 0,7 1 1,-6 1-1,-4 0 0,3-2 0,1-2 0,6 0 0,-7-1 1,1 1-2,-4-1 1,10 2 0,-7-4 0,7 0 0,-7 2 0,1 2 0,6-4 0,-10 1 0,3 1 0,7 0 0,-6-4 0,6 1 0,-7 0-1,7-1 1,0 0 0,0 0 0,-10 0 0,10 0 0,0-1-1,0 3 2,-6 3-1,6 3 0,0-5 1,0 3-1,-7-4 0,7 1-1,0-1 2,0-2-1,0 2 0,0 1 1,-7-4-1,7 1 0,-6-3-1,6 3 2,-10 0-1,10 5 0,0-1 0,-13 6 3,6-1-3,-3-1 1,4-2 0,-1-3-1,0 2 1,7-6-1,0 1 0,0-2-1,0 2 1,0-3 0,0 3-1,0-3 2,0 5-2,0 1 2,0 2-1,-6 1 1,-4 0-1,10 0 0,-13 2 0,13 1 0,0-2 0,0 0-1,0-2 1,0-3-2,0 3 3,0-3-2,0-2 1,0-2 0,0-1 0,0 0 0,0 3 0,0 5-3,0-1 3,0 1 0,0-3 0,0 3 3,0-3-3,0 1 0,0-1 0,0 3 0,0 0 0,0-1 0,0-2 0,0-2 0,0 3 1,0-4 0,0 4-1,0-1 1,0-2-2,0 2 1,0-2 0,0-1 0,-7 2 0,-3 3 0,10 0 0,-6 1 2,-1 0-3,7-3 2,-7 1-1,7-5 1,0-1-1,0 2 0,0-1-1,0-1 1,-6 6 1,6-1-2,-10-2 2,10 4 0,-7-1-2,7-3 1,-6-1 0,6 1 0,-7-3 0,7 1 1,0 0-1,0-1 0,0 0-1,-10 1 0,10 2 2,-6 2-1,-1-3 0,7 4 1,0-3-1,-7 2-1,7-2 2,-10 2-1,10-2 0,-6 3 0,-1-1-1,1 0 2,6 0-1,0 0 0,-7 1 0,-3 1 0,4-2 0,-1 2 0,0-3 0,7 4 0,0 0 0,0-1-1,0 1 1,0-1-2,0-1 2,0-1-1,0-3 1,0 2 1,-10-3-2,10-1-1,0 0 2,0 0 0,0 3 0,0-2-3,0 2 6,0 2-6,0 1 2,0-2 5,0 4-7,0-5 6,0 0-3,0 0 0,0-4 1,0 5-2,0-1 1,0 0 0,0 2 1,0 0-1,0 1 0,0-1 0,0-2 0,0 0 0,0-3 0,0 3 0,0-3 0,0-2 1,0 5-2,0-3 2,0 1-2,0 2 2,0-3-2,0 0 2,0 4-1,0 1 0,0-1 1,0 0-2,0 1 2,0-5-2,0 1 1,0-1 0,0 4 0,0-4 1,0 2-2,0 4 1,0-1 1,0 3-1,0-1 0,0-4 0,0 0 0,0 0 1,0-2-2,0 1 1,0-1 0,0-3 0,0 2 0,0-2 0,0 0 0,0 3 0,0-3 0,0 0 0,0 2-1,0 0 0,0 3 1,0 3 0,0-2 0,0 0 0,0 1-1,0-3-2,0 7 3,0-5 0,0 2 0,0-1 0,0 0 3,0 1-6,0-1 6,0-2-3,0-3 0,0 3 0,0-3 0,0 1-3,0-3 2,0 2 0,0-2 1,0 5-1,0-2 2,0 1-2,0 6 2,0 0-1,0 0 0,0-3-1,0 0 1,10-2 0,-10-2 0,0-1-1,0 0-1,0-2 1,0 2 1,0-2 0,0 3 0,0 2 0,7-2 0,-7 1 0,7-2-1,-7 1 1,0 0 0,0-1-1,0-2 0,6 0 1,-6 3 0,10-1 0,-10 2 0,7 2 0,-1-1 0,-6 1 1,0-3-1,7 2-1,-7 0 2,6-3-1,-6-2-1,0 0 1,0 0 0,10 2-2,-10-2 2,0 3 0,0-3 1,0 2-2,7 0 1,-7-2 1,7 4-2,-7-2 0,0-2 1,6 3 0,-6-3-1,0 0-1,0 1-1,0-1 3,0 3-3,10-3 3,-10 0-1,0 0 1,0 0 0,0 0 0,7 0-1,-7 0 1,0 0-1,0 0 1,0 2 0,0-2-1,6 3 1,-6 0 0,7-1 1,3 0-1,-10-2 0,0 2 0,0-2 0,0 0-1,0 0 0,0 0 1,0 0-1,6 0 0,-6 0 1,0 0-1,0 0 0,0 0 1,0 0 0,0 0-3,0 0 1,0 0 2,0 0 0,0 0 1,0 0-2,0 3 1,7-3 0,-7 0 0,7 1 0,-7-1 0,6 4 0,-6-4-1,0 0-1,0 0 0,0 0 1,0 0 0,10 0 0,-10 0-1,7 0 3,-7 0-2,13 0 1,-3 0 0,-10 0-1,0 0-1,0 0 0,0 0 1,0 0-1,0 0 1,0 0 0,0 0 1,6 0-1,-6 0 0,0 0 0,0 0-2,0 0 2,7 0 1,-7 0-2,0 0 1,0 0 0,0 0-1,0 0 1,0 0-2,0 0 1,0 0 0,0 0 1,0 0 0,0 0 0,0-4 2,0 3-1,0 1 0,0 0 0,0-3 0,0 3 1,7-2-1,-1 2-1,-6-2 1,0 2 0,0 0-1,0-2 1,0 2 0,0 0 0,0-3 1,10 3 0,-10-3-1,7 3 0,-7-2 0,6 2 1,-6-3-2,7 3 1,-7 0 1,0-1-1,10 1 0,-10-3-1,0 3 2,0 0-1,0 0 0,0-2 0,0-2 0,13-3 0,-13 3 0,7-1-1,-1 0 0,-6 2 0,10 3 1,-10 0 0,0-2 1,7 2-1,-7-2 0,0 0 0,0 2 0,6-3-1,-6-2 1,0 1 0,0 1 0,7-2 1,-7 3-1,0-1 0,10 3 1,-10-3 0,0 1-2,0 0 1,6-3 0,-6 3 1,0 2-1,0-6 0,0 4 1,0 0-2,7-3 2,-7 5-1,7-2 0,-7-1 0,0 1 0,0-3 1,0 5-1,0-2 0,10-1 0,-10-2 0,0 0 0,0 0 0,0 3 2,6-3-2,-6 2-2,0-1 4,0 1-2,0 1 0,7 0 0,-7-3 0,0 0 0,6 0 0,-6 0 0,0 0 0,0 0 0,0 1 0,7 2 0,-7 2 0,10-4-2,-10 4 2,0 0 0,6 0 0,1-4 2,-7 1-2,7-1 0,-7-1 1,0 2-1,0-2 0,0 3 1,0 0-2,10-3 1,-10 5 0,6-2 1,-6-1-1,0 3-1,7-3 2,-7-1-1,0 2 0,0-2 0,0 4 0,0-1 0,0-2 0,0 3 0,6-3 1,-6 1-1,0-2 0,0 1 0,0-2 0,7 2 0,-7 1-1,0 0 1,10 0 0,-10 2 0,0-3 1,0 1-1,6-1 0,-6 1 0,7-3 0,-7 0 0,7 0 0,-7 3-1,10-1 2,-10 1-2,0 0 1,0-1 1,0 1 0,0-1-1,0 0 0,0-1 0,0 2 0,0 0 0,0-1 0,6 0 1,-6-2-2,0 3 1,0 0 1,0-3-2,0 0 2,0 0-2,0-2 2,7 1-2,-1 0 2,-6-1-2,10 1 1,-10 2 0,7-1 0,-7 0 0,0 3 0,0-3 0,6 5 1,-6-2-1,0-1 0,0 1 0,0 2 0,0-4 0,0 3 0,0-4 0,0 0 0,0 3 0,0 2 0,0-3 0,0 1 0,0-1 0,0 2 0,0 1 0,0-4 0,0 2 0,0 0 0,0-1 0,0 1-1,0 2 2,0 0-2,0 0 2,0-3-1,0 3 0,14-2-1,-14-3 2,0-1-1,0 2 0,10-1-1,-10 1 1,6-1 0,-6 2 0,0 0-1,7 1 1,-7 0 0,0-2 0,6-2 1,-6 2-1,0 1-1,0-1 1,0 1 0,0-2-1,0 2 2,0 1-1,0 2 0,0-2 0,10 0 1,-10-1-2,0 1 1,0-2 0,0 0 0,7 2 0,-1-3 0,-6 3 0,0-1 0,7 0 0,-7 1 0,0 0 0,0 2 0,0 0 0,0 0 0,0 0 0,0 0 0,0 0 0,0 0 1,0 0-1,0-2 0,0 2 1,0 0-2,0 0 2,0 0 0,0 0 0,0 0 0,0 0 1,0 0 1,0 0-2,0 0 0,0 0 0,0 0 1,0 0 1,7 0 0,-7 0-1,0 0-1,0 0-1,10 2 1,-10-2-1,0 2 1,0 0 1,0 1 0,0 0 0,0-1 0,0 3-1,0-1 0,0 2-1,0-1 0,0-1 2,0 3-2,0 1 0,0 1 1,0 1-1,0-3 0,0 1 1,0-1-1,-10-2 0,3-4 1,7 5-1,-7-1-1,7 0 2,0 2-1,-6-1 0,6-2-1,-7-2 1,7 3 1,0 2-1,-10 1-1,10 1 3,0-2-2,-6 1-1,6-1 1,-7 1 0,7-2 1,-6 2-1,-4 1 0,-4-1 0,8 1 1,-1 2-2,7-5 1,-10 2 0,10-3 0,-6-1 0,6-1 1,0 2-2,0-5 1,0 2 1,-7 3-1,7-2 0,-6-1-1,-4 3 2,10-3-1,-7-2-1,7 0 2,0 3-1,0-3-1,0 0 1,-7 0 0,7 4 0,0-2 0,0 6 0,-6-5 0,6 1 0,0-2 0,0 4 1,0-5-2,-10 5 2,10-3-1,0 1 0,-7 1 0,7-2 0,-6 1 1,6-2-1,-7 1 0,7-1 0,0 1 0,0 0 0,0-1 0,0-2 0,0 0 0,0 0 0,0 0 1,0 0-1,0 2-1,0-2 2,0 0-1,0 2 0,0 1-1,0 5 2,-6-3 0,6-1-1,-10 1 2,10 0-2,0-1 0,0-1 0,0-3 0,-7 5 0,7-3 0,0 5 0,-7 0 0,7 3 0,-6-2 0,6-1 0,-10 0 1,10-4-2,0-1 1,0 3 1,-7-5-1,7 3-1,0-3 1,0 2 0,0-2 1,0 0-2,0 2 1,0-2 0,0 0 1,0 0-1,0 0 0,0 0 2,0 0-2,0 2 0,0 4 0,0-1 0,0-1 1,0 1-1,0-2 0,0-1 2,0-2-2,0 0 0,0 0 0,0 3 0,0-1 1,0 1-1,0-2 0,0 2-1,0 0 2,0 2-1,0-1-1,0-2 2,0 1-1,0-2 0,0 3 0,0-4 1,0 3-2,0-3 2,0 0-2,0 2 2,0-2 0,0 2-1,0 0 1,0-2-1,0 3 1,0-3-1,0 2-1,0-2 1,0 2 1,0-2-1,0 4-1,0-2 1,0 1 0,0-2 1,0-1-1,0 3 1,0 2-1,0-2 0,0-1 1,0 2-2,0-1 1,0 2 0,0 0 0,0-3 0,0 0 0,0 1 0,0-3 1,0 4-1,0-1 0,0 0 0,0 1 1,0-1-1,0 2 1,0-2-1,0-1 0,0 2 0,0-1 0,0-1 0,0 1 0,0-1 0,0 1 0,0-1 0,0 0 0,0 3 0,0 0 0,0 2-1,0-4 2,0 4 0,0-4-1,0-1 0,0 5 0,0-5 1,0 1-1,0 2 1,0-3 0,0 1-1,7-1 0,-7 3 0,0 0 0,10 0 1,-10 2-2,0-5 1,0 1 0,0 2 0,0-3 1,0 3-1,0 0 1,0 0-1,6-1 0,-6-1-1,0-2 1,0 5 0,0-3 0,0-3 1,7 2-2,-7 0 1,0 1 0,0 4 0,7-2 0,-7 0 2,0 3-2,0-6 0,10 2 0,-10-1 0,0 2 0,6 0-1,-6-1 1,7-2-1,-7 1 1,6-1 0,-6-2-1,0 3 1,7 0 0,-7-1-1,10-2 1,-10 2 0,0-2-1,6 0 0,1 2 0,0-2 1,-7 3-1,10-3 0,-4 2 1,1 2 0,-7-2 0,6-2-1,4 2 1,-10 0 0,13-2 0,-13 2 0,14 0 1,-4 4-1,-4-3 0,1 1 0,-1-2 0,-6 1 1,10-3-2,-3 2 2,-1 1-1,-6 2-1,7-3 2,0 0-1,-7 1 0,10-1 0,-4 3 0,1-2 0,-1-1 0,4 2 0,-3 2 0,0-4 0,-1 3 0,1-3-1,3 1 1,-4-1-1,1 1 1,-7-2 0,6-1 0,-6 4-1,10-4 1,-10 2 0,7-2 0,-7 0 0,7 3 0,-7-3-1,6 0 0,-6 0 0,0 0-1,0 0 2,0 0-2,0 0 1,0 0 1,0 0 0,0 0 0,0 0-2,0 0 1,0 0 1,0 0-1,0 0 1,0 0-1,0 0 0,0 0-1,0 0 0,10 0 0,-10 0-2,0 0 3,0 0 1,7 0 0,-7-3-1,6 1 2,-6 2-1,0-4 0,7 3 0,-7-2 0,6 1 0,-6-1 0,10 1 0,-3-3 0,0 0 0,-1 0-1,11 3 2,-17-3-1,6 3 0,1-3 0,-7 0 0,0 3 0,6-1 0,-6 1 0,0-1 0,10 1 0,-10 2-1,0-3 1,0 1 0,7-2 0,0 1 0,-1-3 0,4 4 0,-3-2 0,-1 0 0,7-2 0,-3 1 1,-10 3-1,7-3-1,-7 2 2,0 1-2,7-1 0,-7 1 1,0 0 0,0-3 0,6-1 1,-6 2-1,0 0 0,10-1-2,-10 0 1,0 0 1,7 0 2,-7-2-2,6 2 0,-6-2 1,0 2-1,7-2 1,-7-1-2,10 3 2,-4 1-1,-6-1 0,0 0 0,7 2 0,-7 1 0,0 0 1,7-3-1,-7 1 0,0 0-1,0 2 1,0-3 0,0 1 0,0-2 0,0 1 0,0 1 0,0-1 1,0 2-2,0-1 2,0 1-1,0 1 0,0-3 0,0 2 0,0 1 1,0-3-1,0 3-1,0-3 0,6 0 2,-6 3-1,10-3 1,-10 1-1,0-2 0,0-1 0,7 2 0,-7-2 0,0 0 0,13-2 0,-13 5 0,10-2 0,-10 3 0,0-5 0,6 2 0,-6 0 0,7-1 2,-7 5-4,0 2 2,0-2 0,7 2 0,-7-3 0,0-1-1,6 0 2,-6 0-1,0-3 0,10 0 0,-10-1 2,7 0-4,-1 2 2,-6 1 0,7-3 2,-7 4-4,10-4 4,-4 6-2,-6-3 0,0 3 0,7-1 0,-7-2 0,0 0 0,0 3 0,0-5 0,0 4 0,0-2 0,0 0 0,0 3 0,0-5 1,7 2-2,-1-2 2,-6 2-2,0 2 2,0 1-2,0-1 2,10 3-1,-10-4 1,0-2-1,0 6 0,0-7-1,0 3 0,0-1 1,0-3 2,0 4-3,0 2 2,0 2-1,0 0 0,0-3 1,0 3-2,0-2 3,0-1-3,0 3 0,0-4 0,0-1 1,0 1 1,7 3-2,-7-2 2,0 0-2,6 1 1,-6 2 0,0-4 1,0-4-2,0 8 2,7-3-2,-7 1 1,0 2 0,0-4 1,0 4-2,0 0 2,0 0-2,0 0 2,0 0-1,0 0 1,0 0 0,0 0-1,0 0 1,0 0 0,0 0-1,0 0 0,0 0 0,0 0-1,0 0 1,0 0-1,0 0 1,0 0-1,0 0 0,0 0 1,0 0 0,0 0 0,0 0 1,0 0-2,0 0 2,0 0 0,0 0 1,0 0 1,0 0-1,0 0-2,0 0 5,0 0-1,10 0 0,-10 0 0,0 0-3,0 0 0,0 0 1,0 0 1,0 0-2,0 2 0,0-2-1,0 4 2,0 4-1,0-3-2,0 2 2,0-3-2,0 6 1,0-2 0,0 1 0,-10 4 0,3-4 0,7-1-1,-6-1 1,6-2 0,-7 0 0,7 2 0,-10 0 0,10 0 0,0 6-1,-6-1 1,6-2 0,-7 2 0,7-1-1,0 0 1,0-2 0,-7 4 0,7-4-1,0-2 2,-6 3-1,6-5 0,0-1-4,0 3 7,0-1-2,-10 1-1,10 1-1,0-4 1,0 2 0,-7 3 1,7-2-1,-6 0-1,6-2 2,0 2-1,-7 1 0,7-1 0,-10-2 0,10 0 0,0-3 0,0 0 0,0 3 0,0-3 0,0 4 0,0-4 0,0 3 0,0-3 0,0 3-1,0-2 1,0-1 0,0 2 1,0-1-1,0 2 0,0-2 0,0-1 0,0 3-1,0-3 2,0 3-1,0 2-1,0-2 1,0 2 0,0 1 1,0-4-2,-6 1 1,6 0 1,0-2-2,0-1 2,0 3 0,0-4-1,0 3 0,-7 1 0,7-3 0,0 3 1,-7-3-2,7 3 1,0-2 0,0-1 0,-6 3 0,6 0 1,0-2-1,-10 1 0,10 1 1,-13 0-2,13 0 2,-7-1-1,7 3 0,0-1 0,0-4 0,0 0 0,0 0 1,-10 1-2,10 3 1,0-2 0,-6 0 0,6 1 1,0 1-1,-7 0 0,7-1 0,0 0 0,0 0 0,-7 0 1,7-3-1,0 6-1,0-6 2,0 0-1,0 3 0,0 0 0,0 0-1,0 0 1,0-3 1,0 2-1,0 0 0,0-4-1,0 2 1,0 1 1,0-1 0,0 0-1,0 3 0,0 0 0,0 0 0,0 0 1,0 2 0,0 0-1,0-3 2,0 2-2,0-1-2,0 2 4,0-2-2,0 0 0,0-1 0,0-1 0,0-1 1,0-2-2,0 6 2,0-2-1,0 0 0,0 2 1,0-1-1,0-3 0,0 0 0,0 1 1,0-1-1,0 3 0,0-2-1,0-1 1,0 3 1,0-3-1,0 2 0,0 0 0,0-2 0,0 2 0,0-1 1,0 2-1,0-2 0,0-1 0,7 0 0,-7 3 0,0-2 0,7 2 0,-1-3 0,-6 0 0,0-2-1,10 3 1,-10-1 0,0-2 0,7 3 0,-7-1-1,13 1 1,-3 1 0,-10-2 0,6 1-1,1 0 0,-7-1-1,7 1 2,-1-3 2,-6 2-2,10 0-2,-10 0 4,7 1-2,-7 0 0,6-3 0,-6 2-2,7-2 2,3 3-1,-4-1 1,1 1 0,-7-2 1,7 2-1,-1 2 0,11-2 0,-11-1 0,1 0 0,3 0 0,-4 1 0,-6-1 0,7 1 0,0-1 0,3 1 0,-10 1-1,6-4 1,7 3-1,-6-1 1,3 0-1,3 1 0,-6-3 1,3 0 0,-10 0 0,6 0 0,-6 0 0,0 0 0,0 0 0,0 0 0,0 0 0,7 0-1,-1 0-1,1 0 2,3 0-1,-10 0 0,6 0-2,-6 0 2,0 0 1,7 0 0,-7 0 0,0 0 0,0 0-1,7 0 1,-7 0-1,10 0 0,-10 0 0,0 0 1,6-3 0,1-1-1,6 1 1,-3-1 0,-4 1 0,1-2-1,0 0 1,3 1 0,3-1 0,-7-3 0,-6 2 0,10-2 0,-10 3 0,7 1 0,-7-1-1,6-1 1,1-3 0,0 2 0,3-3 1,-4 3-2,1 0 0,-7 2 1,0-1 0,0 4 0,6 0 0,-6 0 0,0-1 1,0 2-2,0-3 1,0-1 0,0 1-1,10-1 0,-10 0 1,0 2-1,0 1 1,0-2 0,0 1 0,7-3 1,-7 2-1,0 0 0,0-4-1,0 3 2,0 1-2,6-1 1,-6-1 0,7 2 0,-7-3 0,7-1 1,3 1-2,-4 0 1,1-1 0,-1 1 0,4-2 1,-10-1-1,7-2 0,-7 4 0,0 1 0,0 5 0,0-3 0,0 2 0,6-2 1,-6 1-1,0-1-1,0 0 1,0 0 0,0-5 0,7 3 0,-7-3 0,10-1 0,-10 3 0,0 1 0,7 0 0,-7 2 0,6 0 1,-6 1-1,7-2-1,-7 1 2,0 1-1,0-4 0,0 3 0,0-2 0,0 1-1,0 2 1,0 2 0,0-5 0,0 4 0,0-4 1,0 2-1,0 0 0,0-2 0,0 0-1,6-1 2,4 4-1,-10-3 0,7 1 0,-7-1 0,0 3 1,6-2-2,-6 2 1,0-1 0,0 0 0,0-3 1,0-1-1,0-1 0,0 1 0,0 1 0,7 1 0,-7-3 0,0 3 0,0 0 0,0 2 0,0 1 0,0-2 1,0 4-2,0-5 1,0 1 0,17-1 1,-17 3-2,6-1 2,-6-3-1,0 2-1,0 1 2,0-5-2,7 3 3,-1 1-3,-6 0 2,0 1-1,0-1 0,0 0 0,0-2 0,10 1 0,-10 0 0,0 2 0,0 0 0,0 2 0,0 3 0,0-2 0,0 2 0,0 0 0,0 0 0,0 0 1,0 0-1,0 0-1,0 0 2,0-2-2,0-1 1,0 0 0,0-1 0,7 4 1,-7-3-2,0 3 3,0 0-3,0 0 2,0 0 1,0 0 1,0 0 1,0 0 0,0 0-2,0 0 2,0 0-3,0 0 0,0 0 0,7 0-1,-7 0 2,0 0 0,0 3 1,0 1-2,0-1 1,0 0-1,0-1 0,0 0-1,0 1 1,0 2 0,0-3-1,0 3 1,0 2-2,0-2 2,0 0-2,0 2 1,0 1-1,0 1 0,0-1 1,0-1 1,0 0-2,0 1 1,0-2 1,0 2-1,0-3 0,0 2 0,-7 1 0,7-2-1,-7 2 2,7-3-1,0 2-1,0 0 1,0 0 0,-10 3 0,4-3 0,6 6 0,-7-4 0,7-4 0,0 2 0,-6-5 1,-11 3-1,17 3 0,-7-1 0,1-2 0,6 2 0,-7 0 0,7-1 0,-10 1 0,10-3 0,-6 0 0,6 5 1,-7-5-2,1 6 2,6-3-2,-7 1 2,-3 1-1,-3-1 0,6 1 0,7-2-1,-10 3 2,4-2-1,-1-1 0,1-1 1,6 0-2,-10-1 1,10-3-1,0 3 2,-7-3-2,7 4 2,0-2-1,-7 1 0,7 1-1,0-2 1,0 2 0,-6 3-1,6-3 1,0-1 1,0 0-2,0 0 1,-7 0 0,7 0-1,0-3 1,0 3 0,0-1 0,0 2 0,0-1 0,0-3 0,0 3 0,0-3 1,0 2-2,0 0 1,0 1 1,0-3-1,0 3 0,0 0-1,0-1 0,0 1 2,0 0-1,0-2 1,0 1-1,0 1 0,0-1 0,0 2 1,0-1-1,0-1-1,0-1 1,0 0 0,0 2 0,0-3 1,0 2-2,0 1 2,0 1-1,0-2 0,0 0 0,0-1 0,0 3 1,0-4-1,0 2 0,0-1 0,0-1 0,0 3 1,0-2-2,0 1 2,0 1-2,0 0 1,0 0 0,0-1 0,0 2 1,0-1-2,0-1 1,0 1 1,0-2-1,0-1-1,0-2 2,0 3-2,0-1 1,0-2 0,0 2-1,0 1 2,0-3-2,0 2 1,0 1 1,0-1-1,0 3 0,0-1 0,0-1 0,0 2 0,0-2 0,0-1 0,0-2 0,0 2-1,0-2-1,0 0 2,0 0 0,0 0 0,0 0 0,0 2 0,0 1 0,0 2 0,0-2 1,0 2-1,0-4 0,0 2 1,0 2-2,0-2 1,0 1 0,0 1 0,0 2 0,0-2 0,0 0 0,0-3 0,0 0 1,0 4-2,0-6 1,0 4 0,7 4 1,-7-3-1,6-1-1,1-1 2,-7-1-2,0-2 1,7 3-1,-7-3 1,0 0-1,0 0 0,0 2 0,10-2 1,-10 0 0,0 3-1,6-3-1,1 2 2,-1 1 0,4-1 0,-10 0 2,7 0-2,-1 1 0,-6 0 0,7-1 1,-7-2-1,10 3 0,-10-2 1,7-1-2,-7 0 0,6 3 1,1-3 0,-7 3 0,6-3-2,4 2 1,-10-2 2,7 3-2,-7-3 1,6 2 1,-6-2-1,0 0-1,0 0 1,0 0-1,7 0 0,-7 0 1,0 0-1,0 0 2,17 3-1,-11-1 0,1-2 1,-1 2-2,4 1 2,-10-1-1,0 1 0,0-3 0,0 2 0,7-2-2,0 0 0,-7 0 2,0 0-1,0 0 2,6 0-1,-6 0-1,0 0 1,0 0 0,0 0 0,0 0 0,0 0-1,0 0 1,0 0-2,0 0 2,0 0 0,0 0 0,10 0 0,-10 0 0,0 0 0,0 0 0,0 0 0,7 0 0,-7 0 0,0 0 2,0 0-4,6 0 2,-6 0 0,7 0 0,-1 0 0,-6 0 0,10 0 2,-10 0-2,7 0 0,-7 0-2,0 0 4,0 0-2,0 0 0,7 0 0,-7 0 0,0 0 0,6 0 0,4 0 0,-3 0 0,-1 0 0,-6 0 0,7 0 0,3 0 1,-10 0-1,6 0 0,1 0 0,-7 0 1,13 0-1,-3 0 0,-3 0 1,-1 0-1,-6 0 0,7 0 0,-7 0-1,10 0 0,-10 0 1,0 0-1,6 0 1,-6 0 0,0 0 0,7 0 0,-7 0 0,0 0 0,0 0 0,0 0 0,0 0-2,7 0 2,-7 0-1,0 0 1,6 0-1,-6 0 0,10 0 2,-3 0-2,-1 0 0,1 0 1,-7 0 0,0 0-1,0 0 2,10 0-1,-10-2 0,6 2-1,1 0 1,-7 0 0,0 0 0,0 0 1,0 0-2,0 0 1,0-3-1,0 3 0,0-2 0,0 2 1,0 0 0,7 0-1,-7-3-2,0 3 3,6-2 0,-6 2 0,10-2-1,-10 2 2,7-3-2,-1 1 2,-6 2-1,7-3-1,-7 1 0,10-1 1,-4 0-1,1-1 1,-7 2-1,7-4 1,-7 4-1,9 0 1,-9 0 0,0-1-1,0 3 1,7-2 0,-7 2-1,0-3 1,0 1 0,0-3 0,7 0 0,-1 3-1,-6 0 1,0 2 0,0-3 0,0 3 0,0 0 0,0-3 1,0 3-1,0 0 0,0 0-1,0 0 1,0 0 0,0-2-1,0 2 0,0 0-1,0-3 2,0 2 1,0-2-1,0-3 0,0-1 1,0 3-2,7-1 1,3 0 1,-10 0-1,6 1 0,-6-2 0,0 4-1,7 2 2,-7-3-1,7 2 0,-7-4 0,0 0 0,0-1 0,9 2 0,-9-3 0,0 1 0,0 0 0,0-2 0,7 3 0,-7-2 0,7 0 0,-7 2 1,0 0-2,0 0 2,0 0-1,0-2-1,0 2 1,6-2 0,-6 2 0,0 3 0,0-3-1,0 0 1,0 3 1,0-3-1,0 2 0,0 0 0,0 1 0,0 2 0,0 0 0,7 0 0,-7-2-1,0 0 2,0-3-1,0 2 0,0-2 0,10 3 0,-10-2 0,6-1 0,-6-3 0,7 4 0,-7-1-1,7 1 2,-7 3-1,0-4 0,9 2 0,-9 1 0,7-3-1,0 3 1,6-3 0,-3 2 0,-10-1 0,6-1 0,1 0 0,-7 3 0,7-3 0,-7 1 0,10 3 0,-4-4 0,1 0 0,-1 0 0,4-3 1,3 2-1,-13 1-1,7 0 2,0 0-1,-7 3 0,0-3 0,10 2 0,-10 1 0,6-3 0,-6 1 0,7 1 0,-7-3 1,0 2-1,6 2 0,-6-2 0,0 0 0,0-1-1,0 3 2,0 0-1,10-3 0,-10 2 0,0-2 0,0 1 0,0-1 0,0-1 0,0 2 0,7 0 0,-7-1 0,0 0 1,0 2-2,0 1 1,0 2 0,6-2 0,-6 2 1,0-3-1,0 0-1,0 1 1,7 0 0,-7-3 0,0 0 0,7-1 1,-7 2-2,0 0 2,0-1 0,0 2-2,0 1 1,0 2-1,0-3 3,0 1-3,0 0 0,0-1 1,0-2 0,0 0 0,10-2 2,-10 0-2,0 0 0,6 0 0,-6 1 0,7 1 0,-7 1 0,0 2-1,0-4 2,0 4-1,6 2-1,-6-2 1,0 2 1,0-5-2,0 0 1,0-3 0,10-1 1,-10 2-1,7 0-1,-7 2 2,6 0-2,1 2 1,-7-1 0,7 1 0,-7 3 1,0-5-1,0 3 0,0-3 0,0 3 0,0-7-1,0 8 1,10-4 1,-10 1-1,0-2 0,6 0 0,-6-3 1,7 2-2,-7-2 1,0-1 0,6 3 1,-6-2-2,17 4 2,-17 0-1,0-1 0,0 4 1,0 0-3,0-3 2,0 3 1,0-1-1,0 0 0,0 1 0,0 0 0,0 0-1,0-1 2,0 3-1,0 0 0,0-2 0,0-3 0,0 0 0,0-5 0,0 3 0,0 2 0,0 0 0,0 2 1,0-1-2,0 4 1,0-3 0,0 1 0,0 0 0,0-1 0,0-2 0,0 3 1,0-3-2,0-2 2,0 4-1,0-2 0,0 4 0,6 1 0,-6 0-1,0-3 2,0 3-1,0 0 0,0 0 0,0 0 0,0 0 0,0 0 0,0 0 0,0 0 0,0 0 0,0 0 2,0 0-3,0 0 0,0 0 0,7 0 1,3 0 1,-10 0 1,0 0-1,0 0 0,0 0-1,0 0 1,0 0 5,0 3-3,0 1 0,0-2-1,0 3 1,0-2-1,0 1 0,0-1-1,0 2-2,0-3 2,0 3-1,0-3-1,0 1 2,0 1-1,0 2-1,0 1 1,0 3 0,0-3 0,-10 5-1,10-3 1,-7 2-1,7-2 1,-6 1 0,-11-3-1,11 5 1,-1 1 0,1-4 0,-4 1 0,10 2 1,-7-5-1,7 3 0,-7-3 0,7-2-1,0-3 2,-6 3-1,6 2 0,-7 1 1,-3 4-1,4-2 0,-1-1 0,1-1 0,6 1 0,-10-1 1,3 1-1,7-4 0,-7 0 0,7 0 1,-6-5-1,6 4 0,-7-1 0,7-2 2,-10 5-2,10-1 0,0 2 0,0 1-2,-6-1 2,-1 0 2,7 0-2,0 1 1,-6-3-1,6 2-1,-10-3 2,10 2-1,-7-2 0,7 4 1,-7-3-1,7-1 0,0 4 0,-6-3 0,6 1 0,-7-1 0,-3 3 1,10-1-1,0 1-1,0-4 1,-6 6-1,-1-5 1,7 2 1,-6 0-2,6 0 1,0 1 0,0-1 0,-10 0-1,10-2 1,0-2-2,0-1 4,0 3-4,0-3 2,0 2 2,0 5-2,-7-2 0,7 0 0,0 0 0,0 1 1,0-1-2,0-2 2,0-4-2,0 5 1,0-3 0,0 1 0,0 1-2,0 0 4,0 0-4,0-1 2,0 1 2,0 1-4,0-2 5,0-2-4,0 3 1,0 3 1,0-1-2,0 0 1,0-2 1,0 0-2,0-3 2,0 2-1,0-3 0,0 2-1,0-1 1,0 0 1,0 0-1,0 4 0,0-1 0,0-1 0,0 1-1,0 0 1,0 0 1,0 0-4,0-3 3,0 1 0,0 2 2,0-5-4,0 2 4,0 0-4,0 0 2,0 4 0,0-4 2,0 3-2,0 2 0,0 1 1,0-2-2,0 2 2,0-1-1,0 0 1,0 1-1,0 1 0,0-4 0,0-2 0,0 0 0,0-3 0,0 1-1,0 2 2,0-1-1,0-2 0,-7 3 0,7-3 0,0 3 0,0-1-1,0 0 2,0-2-2,0 2 2,0 1-1,0 2 0,0 0-1,0-3 2,0 3-1,0 2 0,0-4 0,0 2 0,0-4 0,0 5 0,0-1 0,0 2 0,0 0 0,0 1 0,0-2 0,0 2-1,0-5 2,0 1-2,0-2 1,0-2-1,0 3 2,0 0-1,0-3 0,0 5 0,0-3 0,0 2 0,0-1 1,0-1-2,0 1 2,0 0-2,0-3 1,0 0-1,0 0 1,7 0 0,-7 0-2,0 0 2,0 2 0,0-2-1,0 0 1,7 2-1,-7-2 0,0 0 0,0 2 0,10-2 1,-10 0 0,0 0-1,6 0 1,-6 0 0,7 3 0,-1 4 0,-6-4 1,10-1-1,-10-2 0,7 0 0,-1 0 0,-6 0-1,7 0 1,-7 0-1,0 2 1,0-2 0,0 3 0,7-1 1,9 1-1,-9-3 0,-1 2 1,-6 1-1,0-3 1,0 0-2,10 0 1,-10 0 0,13 2 0,-6 0 0,10 3 1,-4 1-1,-7-2 0,11 1 0,-11 0 1,1 0 0,0-3 0,3 0-1,-4 1 0,1-1 0,-7-2 0,0 2 0,6-2 0,-6 3 0,17 0 0,-11-3 0,1 2 1,-7 0-1,0 0 2,0-2-2,10 3 0,-3-3 0,-7 0 0,6 0 0,1 3 0,-7-3 0,6 3 0,4 1 0,-10-2 0,7 3 0,6-2 0,-13-1 1,10 1-1,-3-3 0,-7 0-1,0 2 1,6-2-3,-6 0 3,0 0 0,0 0 0,13 0 0,-13 0 0,0 2 1,10-2-1,-10 0-1,0 0 1,0 0 0,0 0-1,0 0 0,0 0 1,7 0 0,-7 0-1,6 0 1,-6 0-1,7 0 1,-7 0 0,0 0 0,0 0-1,10 0-1,-10 0 2,7 0-2,-7 0 0,0 0 3,0 0-1,0 0 0,6 0 0,-6 0-1,7 0 2,-7 0-2,6 0 2,-6 0-2,10 0 1,-10 0 0,0 0 0,7 0 0,-7 0 0,0 0-2,13 0 1,-13 0 0,0 0 0,10 0 1,-10 0-1,7 0 1,-7 0-1,0 0 1,0 0 0,0 0-3,0 0 2,6 0 1,-6 0 0,7 0-1,-7 0 1,10-2 0,-10 2 0,6-2 0,-6 2 0,7 0 0,-7-3 0,6 3 0,1 0 0,-7-2 0,0 2 0,10 0 0,-10 0 0,0 0 0,7 0 0,-7 0 0,0 0 1,0 0-2,0 0 2,0 0-2,0-3 2,0 3-2,6 0 0,-6-3 1,0 1 0,0 2-1,7-2 1,3 2 0,-10-2-1,6 0 1,1-1-1,-7 3 1,13-3-1,-13 0 1,10 1 0,-10 0 0,7 0-1,-1 2 1,1-3 0,-7 3 0,0-3 0,0 3-1,0-2 1,0 0 0,10-1-1,-10 3 0,6-2 1,-6 2 0,7 0 0,-7-2 0,0 2-1,0 0 2,0-3-2,0 3 1,0 0 0,0-2-1,0-2 2,7 3-2,-7-2 0,9-1 1,-9 2-1,7-1 1,0 0 0,-7 1-1,0 2 2,0 0-2,0 0 2,6 0-1,-6 0 0,0-3 0,0 3 0,0 0 0,0-2-1,0 2 1,0-2 0,0-3 0,7 0 0,3 2-2,-4 1 4,-6 0-4,0 2 4,0-3-2,0 3 0,0 0 0,0 0 0,0-2 0,7 2 0,-7-5 0,0 2 0,7 1 1,-7 0-2,9 0 1,-9 2 0,7-3 0,-7 3 0,0-3 0,0 3 0,0-2 0,0 2 0,7-3 0,-7 1 0,6 0 0,1 0 0,-7-1 0,10 1 0,-4-1 0,-6-2 0,7 3 0,-7 0 0,0-1 0,7 1 0,-7 2 0,0-3 0,0 0 0,9-1 0,-9 2 0,7-3 0,-7 2 0,7 1 0,-7-1 0,13 1 0,-13 0 0,10-1 0,-4 3 0,-6-2-2,0 2 4,7-3-2,-7 3 0,0-2-2,0 2 4,7-3-2,-7 0-2,9 2 4,-2 1-2,-7 0 0,0-3-2,0 3 4,0 0-2,0-2 0,7-1 0,-1 0 0,-6 1 0,0-2 0,10-1 0,-3 0 0,-1 0 0,1 2 0,-7 1 0,7 0 0,2 2 0,-9-2 0,0 2 0,0-3 0,0 0 0,0 1 1,7-2-2,-7 1 1,7-3 0,-1 2 0,-6 1 0,17-1 0,-11 1 0,1-2 0,0 3 0,2-1 0,-2-1 1,0 2-2,-7-1 1,0 0 0,0 3 0,0-2 0,6-1 0,-6 2 0,0-2 1,0 1-1,10-3 0,-10 2 0,0 0 0,0 3 0,0-2 0,0 2 1,7-2-1,-7 0 0,0-1 0,0-2 0,0 2 0,6-1 0,-6-1 0,0 3 0,0-3 0,0 0 1,0 3-2,0-3 1,7 0 0,-7 0 1,0 0-2,0-3 3,7 6-2,-7-2 0,0 0 0,0 0 0,0 2 0,9-1 0,-9 1 1,0 0-1,0-3-1,0 2 2,0 1-2,0-1 1,0 1 0,7 2 1,-7-2-1,0 0-1,0-1 2,0 0-2,0 0 2,7 1-1,-7 0 0,0 0 1,0 0-1,0-1-1,0 0 2,0-2-1,6-1 0,11-2 0,-17-1-1,6 4 2,-6-3-1,0 3-1,7 3 2,-7 0-1,10-1 0,-10 3 0,0-2 0,0 2 0,0 0 0,0 0 0,0 0 0,0-5 0,7 2 0,-7-1 0,6-1 0,-6 0 0,0-2 0,7 3 0,-7-2 1,0 1-1,0 0 0,0 3 0,0-4 0,0 4 0,0 0 1,6 0-1,-6-3 0,10 2 0,-10-2 0,0 3 0,0 0 0,0-1 1,0 1-1,0 2-1,0-3 1,0 3 1,0-2-1,0-1-1,0 1 1,0 0 1,0 0-1,0-1 0,7-3 0,-7 4-1,6-2 2,-6-4-1,0 3 0,7-1 0,-7-2 0,0 5 0,0-1 0,0-1 0,0 3 0,0-3 0,0 0 0,10 1 0,-10 1 0,0-2 0,0 2 0,0 3 0,0-2 0,0 0 0,0-1 1,0 0-2,0-1 1,0 1-1,0 1 2,0-3-2,0-1 2,0 2 0,0 0-3,0-1 3,0 2-1,0 1 0,0-3 1,0 3-1,0 2-1,7-3 2,-7 3-1,0 0 0,0-2-1,6-3 2,-6 2-1,0 1 0,0 0 1,0-1-1,0 1-2,0-2 4,0 3-3,0-2 1,7 3 0,-7-2 0,0 0-1,0-3 3,6 3-3,-6-1 2,0-5-2,10 6 1,-10-5 1,0 4-1,0 3 0,0-2-1,0 2 2,7-2-2,-7 2 2,0-3-2,0-1 2,0-2-1,6-1 0,-6 0 0,7 0 0,3 2 0,-10 1-1,7 1 1,-7 3 1,0-3-2,0 3 2,0 0-2,0 0 2,0-2-2,0 2 2,0-5-1,0 3 0,0-1 0,0-2 0,0 3 0,6-3 0,-6 0 0,0 3 0,7-2 0,-7 3 0,0-2 0,0 1 0,0 0 1,0 0-2,0-1 1,6-2 0,-6 2 1,10 2-2,-10-4 2,0 1-2,0 0 2,7-1-1,-7 3 0,13-3 0,-13-3-1,0 4 2,10 2-2,-10-3 1,7 5 1,-7-3-1,0 0 0,0 2 0,0 1 0,0-3 0,0 3 0,6-2-1,-6-1 2,0 1-1,7-1 0,-7 0 0,10 1 0,-10 0 0,0 0-1,6-1 2,-6 3-1,0-2 0,0-4 0,0 2 0,0-1 0,0-2 0,7 0 1,-7 4-2,6-2 2,-6 0-2,0 5 1,0-2 0,0-1 1,0 1-2,0 2 1,0-2 1,0-4-1,0-1 0,7 3 0,3-4-1,-10 1 3,7 2-3,-7-2 2,0 3-2,0 1 1,0-3 0,0 6 1,0 0-2,0 0 2,0 0-1,0-2 0,0 0 0,0 2 0,0-3 0,0 1 0,0 0 0,0 0-1,0-6 1,0 5 1,0 1-1,0 2 0,0 0 0,0-4 0,0-1 0,0-2 0,0 2 0,0 0 0,6 2 0,-6 3 0,0-3 0,0 3 0,0 0 0,0 0 0,0 0 0,0 0 0,0-2 0,0 0 0,0 0 0,0-1 0,0-2 0,0-2 0,0 2 0,0-2 0,0 0 0,0 4 0,0-2 0,0 3 0,0-3 0,0 5 1,0-5-2,0 3 1,0-4 0,0 2 0,0 0 0,7-2 0,-7 1 1,0-4-2,0 4 1,0-2 0,0 2 0,0-1-1,0 2 1,0 2 0,0 0 1,0 2-2,0 0 1,0-3 1,0 3-2,0-2 1,0-4 1,0-1-1,0 0 0,0-2 0,0 4-1,0 0 2,0 2-2,0-2 1,0 1 1,0-1-2,0 2 2,0-2-2,10 1 1,-10-1 0,0 0 1,0 0-2,0-1 2,0 2-2,0-1 2,0 1-1,0-4 0,0 1 0,0 0 0,0 0-1,0-3 1,0 5 0,0 0 0,0 3 0,0 0 1,0-3-1,0 1 0,0 0 0,0 2 0,0 0 0,0-3-1,0-1 2,0-3-2,0-1 1,0 3 0,0 0 0,0 2 0,0 3 0,0-3 0,0 0 0,0 1 0,0-5 0,0 2 1,0 3-2,0-1 1,0 1 1,0 0-3,0 2 3,0-3-2,0 3 2,0-3-2,0 1 2,0 1-1,0-3 0,0 5 0,0-5 0,0 4 0,0-3 0,0 1 0,0-2-1,0 1 2,0 3-1,0 0 1,0 2-2,0 0 1,0-2 1,0-1-1,0 1 0,0-4-1,0 2 1,0-3 0,0 2 1,0 0-1,0-3 0,0 4 0,0-1 0,0 0-1,0-1 2,0 2-1,0 0 0,0 1 0,0-2 0,0 3 0,0-1 0,0 3-1,0-1 1,0-2 0,0 0-1,0 0 1,0 3 0,0 0 1,0 0-1,0-4 0,0-1 0,0 1-1,0-4 1,0 1 1,0-1-1,0 2-1,0-3 1,0 2 1,0 3-2,0-1 2,0 0-1,0 0-1,0 3 2,0 0-1,0 2 0,0-5 0,0 2 0,0-1 0,0 1 0,0-3 0,0 5 0,0-2 0,0 1 0,0-1 1,0 1-2,-10 0 1,10-3-1,-7-1 2,7 0-2,0 1 2,0 0-1,-6 0 0,-1 2 0,7-1 0,0 1 0,0-2 0,0 3 0,0-1 0,0-1 0,-10-2 0,10 2 0,0 1 0,0 1 0,-7 2 0,7 0 1,0-2-1,0 2 0,0-2 0,0-4 0,-6 1 0,6 1 0,-7-4 0,1 3 0,6-1 0,-10 1 0,10-3 0,0 6 0,0-3 0,-7 3 0,7-1 0,0-2 0,-6 0-1,6 1 2,-7-3-1,7 2 0,0 1 1,0 3-2,0-2 1,0 1 0,0-1 0,0 1-1,-10 2 2,10 0-1,0-2 0,0-1 0,0-2 0,0 4 0,0-5 0,0 1 0,0 0 0,0 3 0,-13-3 0,13-1 0,0 2 0,0-1 0,0-1-1,0 0 1,0 1 0,-7 1 0,7 2 1,0-1-2,0 1 2,0-1-1,0-2 0,0 1 0,0-4-1,0 1 1,0 2 0,0-1 1,0 5-1,0 1 0,0 0-1,0 0 2,0 0-1,0-3 0,0-2 0,0-2 0,0 0 0,0-3-1,0 5 2,0 1-1,0-5 0,0 3-1,0-1 1,-10 2 1,10 1-2,0-2 2,0 1-1,0 3-1,0 2 2,0 0-2,0-3 2,0 3-1,0-2 0,0-3-1,0-2 1,0-3 1,0 3-1,0-1-1,0 6 2,0 0-1,0 0 0,0 2 0,0 0 1,0-3-1,0 1 0,0-1-1,0-4 1,0-1 1,-6 1-1,6 0-1,0-3 2,0 3-2,0 0 2,0 2-2,0-3 2,0 1-1,0 0 1,-7 1-2,1 2 1,6 0 1,0-1-2,0 0 1,0 2 1,-7-1-2,7-2 1,-10 2 0,10-6 1,-7 3-2,1-3 1,6 3 0,0-3 0,-7 1 1,7-1-2,0 0 2,0 1-2,-10 2 2,10 1-1,-6 3 0,6 2 0,0-4 0,0 2 0,-7 1 0,7-1 0,0 1-1,0 0 2,0-1-2,0 0 1,0 1 0,0 2 0,0-2 0,0 2 1,0-3-1,0 3-1,0-4 1,0-1 0,0-3 0,0 4 0,0-4 0,0 6-1,0-2 2,0 1-1,0-3 0,0 2 0,0-1 0,0-4 0,0 1-1,0 3 2,0-2-1,0 4 0,0-1 0,0-3-1,0-1 3,0-5-2,0-3 0,0 3-1,0 7 1,0 1 0,0 2 1,0 3-2,0-2 1,0 2 1,0-2-2,0-1 2,0-2-1,0 0-1,0-2 2,0 0-2,0 0 2,0-1-1,0 3-1,0 1 1,0-2 1,7-3-1,-1 2 0,-6-3 0,0 3 0,10 2 0,-3 1 0,-7-5 3,0 5-6,0-3 6,0 2-3,0-1 0,6-5 0,1 4 1,-7-4-2,17 2 2,-11 0 0,1-1-1,-1 3 0,-6 0 0,0 0 1,0-1-1,10 3 0,-10 1 0,7-1 0,6-1 0,-13 2 0,0 2 0,0-3 0,0-3 0,10 3 0,-10-2 1,0 2 0,0-2-1,7 1 0,-7 2-1,0-1 2,0 3-1,0-3 1,0 5-2,0-5 1,0 4 0,0 1 0,0 0 1,0-4-1,0 2 0,0-1 0,0 1 1,0-3-2,0 3 2,0 2-1,0-2 0,0-1 0,0 1 0,0-2 0,0 3 0,0-4 0,0 0 0,0-2 0,0 3 0,0-2 0,0 3 1,0 2-1,0-2-1,0 0 1,0 1 1,0-3-1,0 3 0,0-3 0,0-3-1,0 6 2,0-2-2,0-3 2,0 1-1,0-1 1,0 0-2,0 0 2,0-1-1,0 3 0,0 1 0,0 1 0,0 1 0,0 0 0,0 2 0,0-3 0,0 3 0,0-3 0,0 3 0,0-2 0,0 0 2,0-3-4,0 2 2,0-2 0,0 1 0,0-2 2,0 2-4,0 1 2,0-1 0,0 1 0,0 1 2,0-2-2,0 3 0,0-2 0,0 1 0,0 0 0,0-6 0,0 3 0,0 1 0,0-3 0,0 4 0,0-2 0,0 0 0,0 1 0,0-2 0,0 1 0,0-1 0,0 1 0,0 3 0,0-4 0,0 6 0,0-3 0,0 3 0,0-1 0,0-2 0,0-4 0,0 4 1,0-4-1,0-3 0,0 1-1,0-3 1,0-1 0,0 6 0,0 0 0,6 0 0,-6 2 0,0-3 1,0 6-2,0-3 2,0 5-1,7-2-1,-7-3 1,0-2 1,0-3-1,0-2 0,0 2 0,0 3 0,0 2 0,0 3 0,10 0 1,-10 2-1,0-3-1,0 1 1,0-2 1,0 3-2,0-2 2,0 1-1,0-1 0,0-4 0,0 2 0,0-2 0,0 0-1,0-3 1,0 3 1,0-1-1,0 1 0,0 2 1,0-2-2,0 2 1,0 1 1,0 1-1,0 1 0,0 2 0,0-3 1,0-2-1,0 3-1,0-6 1,0-3 1,6-2-2,-6-2 0,7 8 1,-7-2 1,0 2-1,0 2 0,0-3 1,0 4-1,0-1 0,0-3 0,0 3 1,0-4-1,0 2 0,0-1 1,0-1-1,0 4 0,0-8 0,0-1 0,0-3-1,0 3 2,0 2-1,0 4 0,0 3 0,0 0-1,0 1 1,0-1 1,0 2-1,0-1 0,0 2 0,0-1 0,0-2 0,0 0 0,0 0 0,0-5 0,0 1 0,0-1 0,0 6 0,0 1 0,0 0 0,0 1 0,0-3 0,0 1 0,0-3-1,0 1 2,0 2-1,0-1-1,0 2 2,0-2-1,0 3-1,0 0 2,0-1-1,0 2 0,0-3 1,0 1-1,0 1-1,0-2 1,0-1 0,0 0 0,0-1 0,0 2 0,0-1 1,0-4-1,0-1-1,0-2 1,0 2 0,0 3 0,0 2 0,0 1 0,0-2 1,0 3-1,0-1 0,0-3 0,0 0 0,0-1 0,0 3 0,0 1-1,0-3 1,0 1 0,0-1 1,0-3-1,0 3 0,0 2 0,-7-2 0,7 2 0,-6-2 0,6-3 0,0-2 0,0 6-1,0-5 2,-10 6-2,10-2 1,0 2 1,0 0-2,0 3 1,0 2 1,0 0-2,0-3 1,0 1 1,0 2-2,0 0 1,0 0 1,0 0-1,0 0 0,0 0 0,0 0 0,0-3-1,0 1 1,0-4 0,0-7 1,0 0-3,0-1 3,0 1-1,0 2 0,0 0 0,0 0 0,0 2-1,0 0 2,0 5-1,0 2-1,0-1 2,0 3-2,0 0 1,0 0 0,0-2 0,0-1 0,0-4 0,0 0 1,0-3-2,0 3 1,0-2 1,0 1 0,0 1-2,0 3 1,0-5 0,0 5 0,0-3 0,0 1 0,0 2 0,0-1 0,0 3 0,0 2 0,0-3 0,0 0-1,0 1 2,0 0-2,0-2 1,0-2 0,0-1 1,0-4-2,0-2 1,0 1 0,10-3 0,-10 5 1,6 0-1,-6 1-1,7 2 1,-7 0 0,0-1 1,0 6-2,6 0 1,-6-1 0,0 3 0,0-2 0,0 0 1,0-2-1,0-1-1,0 4 2,0-2-2,7-2 1,-7 0 1,0 0-1,0-2 0,10-3 0,-3-2 0,-1-2 0,-6-1 0,7 3 0,-7 0 0,0 2 0,10 4 0,-10-3 0,0 5-1,6-1 1,-6 0 1,0 3-1,0-3-1,0 4 2,0-3-2,0-1 1,7-2 0,-7-3 0,0-2 1,13-2-2,-3-1 2,-3 3-1,-1 2 0,-6 1 0,7 1 0,-7 1 0,0 2 0,10 1 0,-10 1 0,0 3 0,0-3 0,0 1 0,0 0 0,0-3 1,0 0-2,0-2 2,0 0-1,0-1-1,6 3 2,-6 1-2,0 0 1,0 4 1,0-7-1,0 3 0,0-3 0,0-5 0,0-1 0,0 5-1,7-3 2,-7 4-1,0 5 0,0-4 0,0 4 0,0-3 1,0 3-1,0-1 0,0-2 0,0 3 0,0-3 0,0 0 3,0 3-2,0-3-1,0 3 0,0-5 0,0 1 0,0 0 0,0 1 0,0 2 0,0-2 0,0 3 0,0 0 0,0 0 0,0-1 0,0-3 0,0 4 0,0 0 0,0-5 0,0 3 1,0-2-1,0 1 0,0 3 1,-7-3-2,1 0 1,6 0 0,-10-2 1,3 2-1,7-2 0,0-1-1,-6 1 2,-1 2-1,7 0-1,-10 3 1,10 2 0,0-3 0,0 3 0,0 0 1,0 0-1,0 0 0,-7-2-1,7-5 1,-6-1 1,-1 0-2,1-7 1,-4 2 0,3 4 0,7 1 0,0 6 1,0 0-1,0 0 0,0-4 0,-6 1 0,-1 1 0,-3-4 1,10 1-1,-7 2 0,1-2 0,6 2 0,-7 1 1,1 1-2,6 3 2,0-3 0,-10 3-1,10 0 0,0-2 0,0-1 0,-7-1 0,7-1 0,-6-3-1,-1 1 2,7 0-2,-10 0 2,-3-3-3,13 3 2,0-1 0,-7 3 0,7 0-1,0 4 2,0-2-2,0 1 2,-10-4-2,10 4 2,0 0-1,0-3 0,-6 3 0,6-3 0,0-3-1,0 2 2,-7 0-2,7-1 1,-6 2 1,6 0-1,0 0 0,0 1-1,0 1 1,0 1 0,0-3 0,0 2-1,0-3 2,0 0-1,0 1 0,0 1 0,0-4-1,0 1 2,0 0-1,0-1 0,0-1 0,-7 1 0,7 4-1,0-4 2,0 6-1,0-5 0,0 0 0,0-3 0,0 0-1,0 1 1,0-1 1,0 0-2,0 2 2,0 2-2,0 1 2,0 0 0,0-2-2,0 2 3,0-3-4,0 2 4,0-3-3,0 0 1,0 2 0,0 0 1,0 2-1,0 0-1,0 0 2,0 0-2,-10 1 2,10-4-1,-7-1 0,7-6 0,0-4-1,0 2 1,0 0 1,0 0-1,0 2 0,0 2 0,0 5 0,0 2 0,0 1 1,0 1-1,0-1 0,0 0 1,-6-2-2,6 0 1,0-3 0,0 0 1,-7-2-1,7 0 0,-10 2 0,4 1 0,-1 1 0,1 1 0,-1 0 1,7 7-1,0-5 1,-10-5-1,10 3-1,-7-1 1,7-1 0,0 4-1,0-2 0,0 3 2,0-5-2,0 5 1,0-4 0,0 1 0,0 5 0,0-3 0,0 3 0,0-4 0,0 0 1,0 1-2,0-5 1,0 3 0,0-5 0,0-3 0,0 0-1,0 3 2,0 7-2,0 3 3,0 2-3,0-2 1,0-3 0,0 0 0,0 0 0,0 3 0,0 0 0,0-1 0,0-2 0,0 0 1,0 1-2,0-4 1,0 3 0,0-4 0,0-1 0,0 3 0,0-3 0,0 5 0,0-2 0,0 2 0,0 0 0,0-3 0,0 1 1,0 0-2,0 0 1,0 0 1,0-6 0,0 3-2,0-3 1,0-2-1,0 2 1,0 2 1,0 1-1,0 0-1,0 3 1,0 0 1,0-1-1,0 4 1,0-1-1,0 0 1,0 0-1,0-2-1,0 1 1,0 2 0,0 0-1,0 1 1,0 0 0,0-2 0,0 1 0,0-1 0,0 0 0,0-2 0,0-4 0,0 2 0,0-1-1,0 1 1,0-1 0,0 3-1,0 0 2,0 1-1,0 0 0,0 1 0,0 2 0,0-4 0,0 2-1,0-2 2,0 0-1,7-3-1,-7 3 1,10-1 0,-3 3 1,-7 1-1,0 2 0,0 0 0,0-2-1,0 2 2,0-1-2,0 1 2,0 0-2,0 0 1,0-1 1,0 0-1,0 3-1,0-2 2,0 2-1,6 0 0,-6 0 0,0 0 0,0 0 0,0 0 2,0 0-2,0 0 2,0 0-2,0 0 0,0 0 0,0 0-1,0 0 2,0 0-2,0 0 1,0 0-1,0 0 1,0 0 0,0 0-2,0 0 2,0 0 0,0 0-1,0 0 1,0 0-2,0 0 0,0 0-2,0 0 1,0 0-1,0 0 0,0 0-1,0 0-2,0 0 1,0 0-6,0 0-12,0 0-12,0-5-9,0 1-33,0-7-5,0 0 19,0-1-61</inkml:trace>
  <inkml:trace contextRef="#ctx1" brushRef="#br1">2865 4164</inkml:trace>
  <inkml:trace contextRef="#ctx1" brushRef="#br1" timeOffset="1">2503 4164,'0'0,"-30"22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22:00.112"/>
    </inkml:context>
    <inkml:brush xml:id="br0">
      <inkml:brushProperty name="width" value="0.15875" units="cm"/>
      <inkml:brushProperty name="height" value="0.15875" units="cm"/>
      <inkml:brushProperty name="color" value="#FFE465"/>
      <inkml:brushProperty name="fitToCurve" value="1"/>
    </inkml:brush>
  </inkml:definitions>
  <inkml:traceGroup>
    <inkml:annotationXML>
      <emma:emma xmlns:emma="http://www.w3.org/2003/04/emma" version="1.0">
        <emma:interpretation id="{15754A84-DE22-4BE5-90D5-8A0624FC3067}" emma:medium="tactile" emma:mode="ink">
          <msink:context xmlns:msink="http://schemas.microsoft.com/ink/2010/main" type="inkDrawing" rotatedBoundingBox="20514,7432 20881,13101 19208,13210 18841,7541" shapeName="Other">
            <msink:destinationLink direction="with" ref="{2A9690BA-3B88-443F-9734-5E590EACAB61}"/>
          </msink:context>
        </emma:interpretation>
      </emma:emma>
    </inkml:annotationXML>
    <inkml:trace contextRef="#ctx0" brushRef="#br0">209 3232 20,'-9'-3'9,"9"1"7,0 2 3,0 0-6,0 0-1,0 0 0,0-3-1,0 3 7,0 0 1,0-3-3,0 3 0,0-3 1,0 1-3,0-4-2,0-6-1,26 4-3,-1-7-4,7 0 3,19 1 0,-6-9 4,-2 0-2,2-9-3,12 0 2,-1-5 0,-5 0-2,-8 1-3,-4-4 4,-7 3-2,5 0-2,-12 0 2,-5 1-2,-9 4 2,3 3-1,3 3-2,-2 0 0,-10 4-1,9 1 0,-8 2-1,0-2 2,-1 3-4,1 1 2,8 2 0,-8-2 0,0 3-1,2-1 0,-8 4 0,11 2 0,-11 1 0,6 5 1,-6-3 0,0 6 0,0 0 0,0 0 0,0 0 1,0 0 0,0 0 0,0 0-1,0 0 0,0 0 0,0 0 0,0 0-1,0 0 2,0 0-1,0 0-1,0 0 1,0 0 0,0 0-1,0 0 2,0 0-2,0 0 1,0 0-1,0 0 1,0 0-1,0 0 1,0 0-2,0 0 2,0-3 0,0 3 0,0 0-1,0 0 1,0 0 0,0 0 0,0 0 0,0 0-1,0-3 0,0 0 1,6 1 0,-6-6 0,8 1-1,-2 1 2,-6 3-2,0 1 0,6-1 2,-6-1-1,0 2-1,5-4 1,-5 1 0,0-5 0,9-1 0,-4 2 0,-5-2 0,6 0 0,-6 3 0,0-5 0,11 4 0,-11 1 0,9-1 0,-3 1 0,-6-4-2,0 3 4,0-2-2,0-1 0,0 0 0,5 4 0,-5-1-2,0 0 4,6 1-4,-6-1 2,8-2 0,-2 2 0,-6-5 0,0 5 0,6-3 0,-6 2 0,0-2-1,5 3 0,4-3 0,-3 0 0,-1 1 1,1 0 0,0-1 0,2 0 0,-2 3 0,0-1 0,-1 1 0,-5 3 0,9 0 0,-9 0 0,0-2 1,0 3-1,0-6 0,0 3 0,0 6 1,0-4-1,0 3 0,0 1 0,0-2 0,0-5-1,0 1 2,0 0-2,0-2 1,0 2 0,5-4 0,-5 5 0,0-4 1,0 6-1,0-3 0,0 2 1,0-3-2,0-2 1,0 0 0,0-1 0,0 1 0,0 2 0,0 0 0,0 3 0,0 3 0,0 0 0,0-2 0,0 5 1,0-7-1,0 2 0,0-1 0,0 0 1,0-3-2,0 4 4,0-3-5,0-5 4,0 5-4,0-4 2,0-1 0,0 0 0,-5 5 0,-4-1 0,4 4 2,-1-1-2,6-3 0,0 3-2,-6-3 2,-2 1 2,-4-1-4,7-2 4,-1 2-2,6 3 0,0 1 0,-9-1 1,4 4-1,5-5 0,0 3 0,-6-1 0,6-3 0,-6 2 0,-2-3 1,8 1-2,-6-1 2,1-3-2,-1 7 2,-3-1-1,-2 3 0,5-3 0,1-3 0,-4 4 0,4-7 1,5 2-1,-6 6-1,0-2 2,-2 0-2,8 3 1,-6-3 1,0-2-1,6 4 0,-5-1-1,5 0 2,-6 2 0,6-3-1,0 0 0,-8 3-1,8 0 2,0 0-1,-6-3-1,6 1 2,-6 0-2,6-6 2,-5 7-1,5-2-1,-9 0 2,3 3-1,6-3 1,-5 5-2,5-3 1,-6 4 0,6-3 1,0 3-1,0 0 0,0-3 0,0 3 0,0 0 2,0 0-2,0 0 0,0 0 1,0 0-1,0 0 0,0 0 0,0 0 1,0 0-1,0 0 2,0 0-2,0 0 2,0 0 1,0 0-2,0 0 2,0 0 0,0 0 0,0 0 2,0 0-3,0 0 0,0 0 3,0 0-3,0 0 3,0 0-2,0 0-1,0 0 2,0 0 2,0 0 4,0 0 1,0 0-1,0 0-1,0 0 0,0 0-1,0 0-2,0 0-2,0 0-2,0 0 3,-6 0-2,6 0 0,0 0 2,0 0 2,-8 0 1,8 0 3,-6 0-1,6 0-2,-5 0 2,5 0-3,0 0 0,0 0-3,-6 0 2,6 0 0,0 0 1,0 0-3,0 0 3,-9 0-4,9 0 0,0 0-1,0 0-1,0 0 0,0 0-1,0 0-1,0 0 2,0 0-1,0 0 0,0 0 1,0 0-1,-5 0 0,5 0 1,0 0 0,-6 0-1,6 0 1,0 0 0,0 0-1,-6 0 3,6 0-2,-8 0-2,8 0 2,0 0-1,0 0 0,0 0 0,0 0 1,0 0-1,0 0 0,-6 0 0,6 0 0,-5 0 0,5 0 0,0 0 0,0 0 0,0 0 0,0 0 0,0 0 0,0 0 0,0 0 0,0 0 0,0 0 0,0 0 0,0 0 0,0 0-1,0 0 1,-6 0 0,6 0-1,0 0 1,0 0-2,0 0 0,0 0 0,0 0 0,0 0 0,0 0-4,0 0 1,0 0-2,0 0 0,0 0-1,0 0 0,0 0 0,0 0 3,0 0 0,0 0 1,0-3 2,0 0-2,0-8 3,-14-1 0,2-2 0,7 2 1,-4 6 0,4-5-1,5 5 1,-6 0-1,0-2 1,1-1-2,-4 1 1,-2-5 1,5 5-1,-3-4 1,9 3 0,-5 1 0,-1-1 0,0-5-1,6 0 1,-8-2 0,2-5-1,-5 0 1,5 3 0,-8 1-1,3 9 0,2-1 1,4-3 0,-7-2 1,7 2-1,-10 1-1,10 0 1,-9-1 0,8 0-1,-5 1 1,-4-4 0,10 6 0,-1 1-1,0-1 1,-2-5 0,-3-2-1,5-2 1,6 6 0,0-3-1,-9 7 1,9-7 0,0 1 0,0 2-1,0 1 1,0-4-2,0 1 4,0-2-4,0-5 1,0 0 1,0 3-1,0-1 1,0 1 0,0 4-1,0-3 0,0 2 0,0-1 0,0-3 0,0 5-1,0 5 2,0 4-3,0-4 3,0 2-2,0-1 0,0 0 1,0-1-1,0-3 0,0 1 1,0-1-1,0 4 1,0 2-1,0 0-1,0-1 1,0 0-4,0 1 2,0 3 1,0 0 1,0 1 1,0-1-1,0-3 0,0 0-2,0 1 2,0-1-1,0-1-1,0 0 1,0-5-3,0 1 2,0-2-2,-5 2-3,-1 2 2,0 0 5,1 1 1,5 5 0,-9 0-1,4-2 2,5 5-2,-6-7 1,6 5-1,0-5 0,0 3-1,-6-5 1,-2-1 0,2 5 1,6-1 0,0 6 1,0 0 0,0 0 0,0 0-3,0 0 2,0 0-1,0 0 0,0 0 2,0 0 0,0 0 0,0-3-2,0 3 2,0-6-2,0-1 2,0-3-4,0-1-2,0 2-1,0 0 2,0 0 0,0-4-2,0 1 2,0 1-2,0 4 2,0 5 2,0-1 3,0 3-1,0 0-3,0 0 1,0 0 0,0 0 2,0 0-2,0-2 2,0 2 1,0-4 0,0 4 0,0 0 0,0 0-2,0 0 1,0 0 2,0 0 1,0 0 0,0 0-1,0 6 3,-6 6-2,-13-1-1,7 3 1,-8-3 2,3 2 2,3-1-5,-6-4 0,3 3-3,-8 4 3,5-1-2,-6 7 0,9-1-1,-2 6 2,-7 0 0,6-4 0,3-1 0,-3-5 2,6-1-2,3 4-3,0 0 3,-4 1-1,10 0 1,-1-2 1,-2-1-2,8 0 0,-12-2 1,7-3 0,5 0 0,-15-5 0,15 0 0,-11-5 0,11-2-1,0 0-2,0 0 2,0 0-3,0 0 0,0 0-1,0 0 1,0 0-2,0 0-1,0 0-6,0-9 6,0-8 5,26-3 0,5-9-3,-11-3-3,2-2 4,-2-2-2,0 6 0,-9 0 0,3 1 4,-2 7-1,-12 4 2,5 1-1,-5 5 1,0 1 1,0 2 0,0 3 0,0 3 1,0 1-1,0 2 1,0 0 0,0 0-1,0 0-3,0 0 4,0 0 0,0 0 4,0 0-1,0 9 5,0 4-2,0 13-5,-11 7 0,-14-2 3,5 3-4,3 1 2,3 0-3,-3 2 1,-3-5 0,6-6 0,2 1-1,1-1 1,-9-6-1,14-4 0,-2-4 0,8 0-2,0-6 1,0-4 0,0-2-8,0 0 5,0 0 3,0 0 1,0 0-2,0-5 5,25-11-2,7-6 1,7-3-2,-2-10-1,3 0 2,-3-2-2,-12 2 1,1-3-1,-9 7 1,2-2-1,1 5 1,-8 4 0,-7 8-1,4 3 1,-9 9 0,0-3 1,0 7-1,0 0 0,0 0 0,0 0 1,0 0-1,0 0 1,0 0 1,0 0 3,0 0-2,0 9-2,0 9 1,-9 1-1,-16 5 0,-12 2 2,6 0-2,0 3 1,-1 2-2,-7 7 0,2 1 1,11 3-2,-5 1 1,11-8 0,3-5 0,3-9 0,14-6 0,0-6-4,0-7 1,0-2 0,0 0 0,0 0 0,0 0 2,0 0 1,0 0 1,0 0-4,0 0 1,0 0-1,0 0 3,0 0-2,20-5-1,17-10 3,-12-1 0,7-5 0,-1-6 0,3-1 0,3-10 0,-18 7 0,13-4 0,-15 4-1,-3 1 1,3 7-1,-3 3 1,-3 2-2,-2 5 2,2-2 0,-5 4 0,2-1 0,-8 6-2,0 0 2,0 4 0,0 2 0,0 0 0,0 0-2,0 0 2,0 0 1,0 0 2,0 0 1,0 11 1,0 9-5,-20 1 1,-5 5 0,-6 2 0,0 7 3,5 5-3,6 1-1,0-4 2,9 7-2,0-16 1,-3-3-1,8-9 0,6-8-1,0-2-2,0-6 0,0 0-1,0 0 1,0 0 0,0 0 3,0 0-1,0 0 1,0 0 0,6 0-2,19-9 2,1-1 0,-1-11-2,12-3 4,0-4-4,-12-7 2,9 6 0,-17-3 0,9 1-1,-1-1 0,1 0-1,-6-2 1,2 2-2,-2 0 2,-14 6-3,-6 9 3,8 2 0,-8 7-2,0 4 3,0 4 0,0 0 1,0 0 1,0 0-2,0 0 3,0 0 1,0 10-3,-8 7-1,-18 6 1,-10 6-1,16 0 2,-3 6 0,-2-1 0,5-2 0,-6 5 0,6 1-1,3 0 0,-8 1 4,11-4-4,2-6-1,-2-3 1,14-9-1,0-5-2,0-3-4,0-9 3,0 0 1,0 0-3,0 0 3,0 0 3,14-12-1,17-14 4,15-4-4,-9-4 1,0-3-1,-6 0 0,3-5 0,-3 3-1,-6-2-1,-8 4 4,9 6-4,-20 8 0,2 2 2,-8 9-1,0 3 1,0 7-1,0 2 1,0-4 0,0 4 0,0 0 1,0 0-1,0 0 0,0 0 0,0 0 1,0 0 1,0 0 0,0 0 4,0 0 5,0 0 0,0 4-1,0 13-8,-14 3-1,-29 4 1,4 2-1,8 2 2,5 7-3,-5 5 0,5-2-2,9 2 1,3-3 2,8-3-3,1-15 1,5-8 0,0-8-3,0-3-6,0 0 3,0 0 0,0 0 2,0 0 4,0 0 1,11-14-1,20-9 2,9-3-1,-3-4-1,-12-4-1,7 2 2,-13-3-4,-7 1 4,8 5-3,-15-3 3,-5 10-3,0-2 2,0 1-2,0 5 3,0 5-1,0 4 1,0 0-1,0 7 0,0 2 1,0-4 0,0 4 0,0 0 1,0 0 0,0 0 1,0 0 2,0 0 5,0 0 2,0 0-5,0 4-1,0 7-4,0 6-1,-31 6 1,11 3-1,0 1 1,3-5-2,3 1 2,3 0-1,11 1 0,-6-7 0,-2-3 0,8-5-1,0-3 0,0 0 1,0-2-4,0 3-1,0-7-2,0 0 0,0 0 1,0 0 4,14 0 2,11-3-2,7-17 2,-7-6-1,6 0 1,-11-4 0,-9 7 0,-5 3 0,3 1 0,-9 4 0,0 1 0,0 5 0,0 1 0,0 1 0,0 5 0,0-2 0,0 4 1,0 0 0,0 0 1,0 0 2,0 0-1,0 0 1,0 0 3,0 0-6,0 4-1,0-2 2,0 2 4,0-1-3,0-3-2,0 0 0,0 0-2,0 0 1,0 0 1,0 0-1,0 0 0,0 0-1,0 0-1,0 0 0,0-3 0,0-3-2,0-3 1,0-8 1,0 2-3,0-2 5,0 8-1,0 0 2,0 9-1,0 0 2,-9 0-1,9 0 1,0 0-1,0 0 3,0 0 0,0 0 0,0 0-2,0 0-1,0 0-1,0 0-1,0 0 2,0 0 0,0 0-1,0 0 1,0 0 1,0 0-4,0 0 4,0 0-2,0 0-2,0 0 4,0 0-2,0 0 1,0 0-2,0 0 2,0 0 0,0 0 1,0 0-2,0 4 4,0-2-3,0 7 4,0 0-2,0 2 0,0 4-1,0-4 0,0 4 2,0-1-3,0 0 1,0 2-1,0-3 4,0-3-4,0-5 0,9 1 2,-4-3-3,-5-1 1,6 2-1,-6-4 1,0 0-1,0 0 0,0 0 1,6 2-1,-6 3 1,0-1 2,5 2-2,-5-3 0,9-1-1,-9 4 1,5-4-1,-5 5 1,6-3-1,-6-3-1,6 5 1,2 3 0,-2-3 0,5-1 0,-5 1 0,2 0 1,-2 0-1,-6-1 2,6 2-2,-6-5 0,0 1 0,5 3 0,4-3 1,-9 3-1,6 0 1,14-2-1,-15 3 1,7-1-2,-7-1 1,4 1 0,-4-3 0,1 3-1,0-3 0,2 0 2,-2 0-1,-6 2 1,6 1 0,5 5-1,-3-2 1,-2-3-1,0 0 0,-1-1 0,4 2 0,-3-4 0,-6 2-2,5-5 0,-5 0-2,0 0-2,0 0 3,0 0 3,0 0 0,0 0 1,0-8-1,0-4 1,0-5-1,0-7-1,0 4 0,-5-4 0,-15 5-1,0 1 2,3 1-1,-9 3 1,1 0 0,-6 2 0,11 0 0,14 7 0,-8-5 0,8 5 0,-5-1 0,-3 1-1,2-1-1,7 1 1,-9-1 1,8 0 0,0 6 1,1-3-2,-4-1-1,3 2 2,1 0-1,-1-2 0,-2 4 1,8-3-1,-6 3 0,6 0-3,0 0 5,0 0-1,0 0 0,0 0 0,0 0 0,0 0 3,0 0-2,0 0 0,0 0 0,0 0 0,0 0 2,0 7 1,0 1-2,0 1-1,0 2 0,0 0 1,0 4-1,0-1 2,0 7-2,0 1 0,6-1 0,2-3 2,3-1-2,-5 3 0,3-3 0,-4 1 0,1-1-1,0-3 0,-1 1 0,4-7 0,-9 0-2,5-1 4,-5-7-3,0 4 2,0-4-3,0 0 2,0 0-2,0 0-4,0 0 0,0 0 1,0 0 1,0 0 5,0 0-2,0 0 2,0-16 1,0-10-2,0-9 0,0 6 1,0 3-1,0 4-1,0 4 1,0 1 1,0 2-2,0 8 2,0-4-1,0 9 0,-5-1 0,5 3 0,0 0 1,0 0 1,0 0 0,0 0 3,0 0-1,0 0-4,0 9 4,0 14-1,0 11-2,0 1 2,0-3-3,0 2 1,11-8-1,-5 4 1,2-5-1,-2 4 1,0 0 0,-1 0 0,1-6-1,2-6 0,-2-5 0,-6-3 0,0-3-1,0-5 1,0-1 1,0 4-3,0-4 1,0 0-2,6 0-2,-6 0-1,0 0-2,0 0 4,0 0 3,0 0-2,0-5-1,0-13 2,0-8-2,0-3 3,0 0-2,0 1-1,0-4 3,-6 6 0,0 3 0,6 3 1,-8-1 0,2 7-2,1 2 4,-1 7-2,6 5 0,0 0 2,0 0-1,0 0 5,0 0 1,0 0-3,0 8-1,0 12-3,0 6 1,0 4 2,0-5-2,0 4 0,0 3-1,0 0 0,6 2 1,5-2 0,3 0-2,-3-3 1,4-2 1,5-11-1,-15-2 0,1-5 0,0-9-3,-6 0 0,0 0-4,0 0 4,0 0-5,0 0 8,0 0-4,0 0 2,0-11 2,0-7 0,0 1-1,0-6-3,0-3 2,0 0-2,0 0 2,-6 0 2,-5 3-1,2 5 1,-2 7 0,5 5 0,-3 3 1,9 3 1,0 0-2,0 0 1,0 0 2,0 0 3,0 0-5,0 9 0,0 11 0,0 3 0,0 3 2,0-3-2,0 3 0,0-3-1,0 4 2,9 1-2,17-8 2,-15 0-2,0 1-2,-2-10 4,-4 1-2,-5-8-2,6-2-1,-6-2 2,0 0-2,0 0 0,0 0-1,0 0 1,0 0-3,0 0 0,0-9 6,6-14-2,-6-6-1,0 2 1,0 2-3,0-1 2,0 6-1,0 2 0,0 1 2,0 8 2,0 4 0,0 2 0,0 3 2,0 0-2,0 0 7,0 0 0,0 0 0,0 11-6,0 12 0,0 3 3,0 3-2,0 1 0,0-1-2,8-6 0,4-6 1,-7-3-1,9-5 0,-14-3 2,6 2-2,-6-8 0,0 0 0,0 0 0,0 0-3,0 0 3,0 0 0,0 0 1,0 0-1,0 0 2,0 0-2,0 0 0,0 0-2,0 0 2,0 0 0,0 0 0,0 0 2,0 0-1,0 0-2,0 0 2,0 0-1,0 0 0,0 0 0,0 0 1,0 0 0,0 0 3,0 3-2,0-3-1,0 0-1,0 2 1,0 2 1,6-1-1,-6-1 1,5 2-1,-5-2 0,0 1 1,0 0 0,0-3 0,0 0 2,0 3-1,0 0-2,0-3 1,0 6-2,0-4 1,0 2-1,0 1 1,0 3 0,0 1-1,0-2 0,0-5 0,0 4 1,0-3 2,0 3-3,0 0 0,0-4 1,0-2 0,0 0-1,0 3 0,0-3 0,0 0 0,0 0 0,0 0-1,0 0 2,0 3-1,0 0 0,0 0 1,0-1-2,0-2 1,0 4 0,0-4 0,0 2 1,0 5-2,0 1 2,0 3-1,9 2 0,-9-8 0,0 1 1,0-3-2,0-3 1,0 0 0,0 0 0,0 2 0,6 4 0,-6-1 1,0 5-1,0-5 0,0-2 0,0-3-2,0 0-4,0 0 3,0 0-3,5 0 3,-5 0 8,0 0-4,0 0-2,0 0 1,0 0 0,0 0 0,6-3 0,2-6 1,-8 1-2,0-6 1,0 3-2,0-4 4,0 0-4,0-2 4,0-1-4,0 4 2,0 5-3,0 6 3,0-2 0,0-1-1,0 0 0,0 1 1,0 1 1,0 2-2,0 2 1,0-6-1,0 3 1,0 0 0,0 0 0,0 3 1,0 0-2,0 0 2,0 0-1,0 0 1,0 0-1,0 0 6,0 0-1,0 0-1,0 0 0,0 0-2,0 0-1,0 0 2,0 0-2,0 0 1,0 0 1,0 0-2,0 0 0,0 0 0,0 3 2,6 3 0,0 0-1,-1-4 0,1 2 0,-6-2 0,14 4 0,-8-1-1,0 2 3,2 4-2,-2-2 0,5 3 1,3-1 1,-8-2-1,5 0 0,-2-4-3,-9 1 1,5-4 0,-5 4 2,0 1-2,0-5 0,0-2 0,0 0-1,0 4 0,6-2 0,5 3 1,-2-1 0,-3 1 1,-6-2-2,0 3 2,0-4-1,0 2-1,0-4 1,5 2-1,-5 2 1,0 1-1,6-5 1,-6 3-2,0-3 1,0 3 0,0-3 0,0 2 0,8 1 0,-8 3 1,0 1-1,0-5 0,0 1 0,0-3 0,0 3 0,0 0 2,0-3-2,0 2 0,0-2 0,6 0 0,-6 0 0,0 4-2,0-4 2,0 0 0,0 3 2,0-3-2,0 2-2,0 4 4,0-2-4,6-2 4,-6-2-2,0 3 0,0-3 0,0 0 0,0 2 0,0-2 2,0 0-2,0 0 0,0 6 1,5 0-1,-5 0 1,0 0-1,0-6 0,0 3 0,0-3 0,0 0 0,0 0 1,0 0-1,0 0-1,9 0 2,-9 3-2,0-3 2,6 5-2,-6-2 1,0-3 0,0 0 1,0 0-1,0 0 1,0 0-2,0 0 2,0 3-2,0-3 1,5 6 3,-5 0-5,6 0 2,-6-4 0,0 1 0,0-3 0,0 0 2,0 3-2,0 0 0,0-3 0,0 3 0,6 3 1,-6-3-1,8 2 1,-8 1-1,6-3 0,-6 0 0,0 4 0,0-6 0,0 8 0,6-6 1,-6 6-1,0-6 0,5-2 0,-5 6 2,0-7-4,0 0 2,0 0 2,0 0-2,0 0 0,0 4 0,0 1 0,0 0 0,9 1 0,-9-3 0,0 0-2,0 0 2,0 0 2,5 0-4,-5-3 2,0 0 0,0 3 2,0-3-2,0 0 0,0 3 0,0 0 0,0-1 1,0 1 1,6 1-2,-6-4 0,0 1 0,0 6 0,0-3 0,0-3 0,0-1 0,0 4 1,0 1-1,0 1 0,0-3 0,0 0 0,0 1 0,0 1 1,6 0-1,-6-2 0,0 0-1,0-3 1,0 0 1,0 3-1,0-3 0,0 0-1,0 3 2,0-3-1,0 5 0,0 4 0,0 0 0,0 2 0,0-2 1,0-3-2,0 0 1,0-3 0,0-1-1,0-2 1,0 0 0,0 0-1,0 0 1,0 0 0,0 0 0,5 0 0,-5 6 0,0 0 0,0 0 1,0-3-1,0 0 0,0-3 0,0 2 0,0-2 0,0 0 0,0 0 0,0 3 0,9-1 0,-9 2 0,0 3 0,0-5 0,0 0 0,0 2 0,0-4 0,0 0 0,0 0-1,0 0 1,6 2 1,-6 1-2,0 3 1,0-3 1,0 3-1,0 0 0,5-1 0,-5 4 0,0-1 0,0-2 0,0 0 0,0-3 0,0 6 0,6-7 0,-6 7 0,0-6 0,8 3 0,-8-3 0,0 0 0,0-1 0,0-2 0,0 3 0,0 0 0,0 4 0,0 0 0,6-1 0,-6-3-1,0 3 1,6-1 0,-6-1 0,0 2 0,0-4 0,0 5 0,5-5 0,-5-2 0,0 0 0,0 2 0,0-2 0,0 4 0,6 1 0,-6 2 0,0-5 0,0 4 0,0-6 0,9 3 0,-9-3 0,0 3-2,0 0 2,0 3 0,5 2 0,1-2 0,-6 0 0,6 3 0,-6-4 0,0 1 0,0 0-1,14-1 2,-14 1-2,0 0 2,5-1-2,-5-1 2,0-4-1,6 3-1,-6-1 1,0-2 0,0 4 0,9-2 0,-9-2 0,0 3 0,0-1 0,5 5 0,-5-1 0,0-4 0,0 1 0,6 0 0,-6-1 0,6 2 0,-6 3 0,0-6 0,5 5 0,-5 0 0,0 3 0,9-4 3,-9 5-3,0-8 0,5 4-2,-5-3 4,0-3-2,0 0-2,0 2 4,0-2-4,0 3 4,0 3-2,0 3 1,0-3-1,0-1 0,0 1 0,0 0 0,0 1 0,6-5 0,-6 3 0,0-5 0,0 3 0,0 0 0,0 0 1,0-3-2,0 3 1,0 0 0,0 3 0,0-1 1,0-2-2,0 1 1,0-2 1,0 1-2,0 0 1,0-1 1,0 1-2,0 3 1,0 3 1,0-3-2,0-1 2,0-1-2,0-1 2,0 0-1,0-1 0,0 4 0,0-3 0,0 2 0,0 4 0,0-3 0,0 3 0,0 0 0,0-4 0,0 2 0,0 1 0,0-6 0,0 4 0,0-3 0,0 3 0,0-3 1,0 0-1,0 6-1,0-4 1,0 4 1,0-1-2,0 1 2,0-3-1,0-1-1,0-1 2,0 1-2,0 1 1,0 0 0,0-1 0,0 4 0,0 0 0,0-3 0,0 0 0,0-1-1,0 2 2,0-2-2,0 0 2,0 4-2,0 0 2,0 0-1,0-1 0,0 1 1,0-1-2,0 1 1,0 0 0,0-3 0,0 3 0,0-4 1,0 3-2,0-1 2,0-5-1,0 2 0,0 1-1,0 1 2,0 3-1,0-4 0,0 1 0,0 3 0,0 2 0,0 1 0,0-1 0,0-5 0,-6 2 0,6-2 0,0-2 0,0 1 0,0-5 1,-5 3-1,5 0-1,0-1 1,0 5 1,0 2-2,0-4 1,0 3 1,-9-2-1,9-2 0,0 1-1,0 1 1,-5-3 1,5-1-2,0 2 2,0 1-1,-6 1 1,0 3-1,6-1 0,0 5 0,0-6-1,0-3 2,0-1-1,0-1 0,-5-2 0,5 3 0,0-3 0,0 3 0,0 2 0,0 1 0,-9 3 0,9 2 0,0-2 0,-6-3 0,6 3 0,0-7 0,0 2 0,0-1 0,0-3 0,0 2 0,0-2 0,0 0 1,-5 4-1,5 2 0,0 1 0,-14 5 0,14 0 0,0-3 2,-6-1-2,6 1-2,-6-4 4,6-1-2,0 1 0,0-2-2,0 0 4,-5-1-2,5 5 0,0-1 0,0-1 0,0-2 0,0-3 0,0 0 0,0 0 0,-9 3 0,9-3 1,0 0-1,0 0 0,0 3 2,0 0-2,0 6 0,-6 2-1,6-1 1,-5 1 1,5-3-1,-6-3 0,6 1 0,0 0 0,0 0 0,-6 0 0,6 2 0,0 1 0,-8-1 0,8 1 0,0-3 0,0 0 0,0-2 0,0 1 0,0-2 0,0 0 0,0-1 0,0-2 0,0 3 0,0 0 1,0 2-2,0 1 2,0 0-1,0 3 0,0-1 1,0 2-1,0-5 1,0 4-2,0-4 1,0 1 1,0 0-1,0 6 0,0-1 0,0 1 0,0-1 0,0-5 0,0 0 3,0 0-3,0-1 1,0 1-1,-6 3 0,6-1 1,0-2-1,0 3 0,0 0 0,0-1 1,0 1-1,0-4 1,-5 1 1,5-3-2,0-3 1,0 0-1,0 0 0,0 0 0,0 0 0,0 0 0,0 4 2,0-4-2,0 2 1,0 3-1,0 1 1,-6 0-1,6 0 2,0 0-2,-9 2 0,9 1 0,-5-3 0,5 3-2,-6-6 4,6-1-2,0-2 0,0 0-2,0 4 4,0-4-4,0 0 4,0 2-2,0-2 0,0 3 0,-6 0 0,6 0 0,0-1 0,0 5 0,-5-2 0,5 4-2,0-1 4,-9 1-4,9-1 2,-5-1 0,5 5 0,-6-10 0,6 1 2,-6 3-4,-2-1 2,8 4 0,0-3 0,0 0 0,0-3 0,-6-1 0,0-2 0,6 6 0,0-4 0,-5 9 0,5-4 0,-6 0 0,6 1 0,0-3 2,0 1-4,-9 0 2,9-3 0,0 0 0,0 0 0,0-3 0,0 5 0,0-1 0,-5-2 0,5 3 0,0-1 0,0-1 2,0 0-2,0 0 0,-6 3 0,6-2 0,-6 7 0,-2-4 0,8 2-2,-6 3 2,1-4 0,5 1 0,-6-4 2,6 2-2,-9-2 0,9-1 0,0-2-2,-11 1 4,11 0-2,0 0-2,-6-1 2,6 5 2,0-1-2,-5 2-2,5-3 2,-9 3 0,9-7 0,0 2 0,0-3 0,0 0-1,0 3 4,0-3-5,-5 6 2,5-1 0,0-2 2,-6 2-4,6 2 2,0-3 0,0-3 0,0 3 0,0-4 0,0 0 0,0 0 0,-6 3 0,6-3-1,0 5 2,0-2-1,-8 0 0,8 3 0,0 0 0,-6-3 0,6 3 0,-6 2 0,6-2 0,0 1 0,-5-3 0,5-1 0,0-3 0,0 3 0,0 3 0,0-3 0,-6 3 0,6 2-1,0-2 2,-8 0-1,8 2 0,-6 1 0,6 0 0,0-1 0,-6 2 0,1-5 0,5 0 2,-9-5-2,9 4 0,0-2 0,-6 7-3,1 0 3,5-4 1,0 1-1,0-1 0,0 1 0,0 0 0,0 1-2,0-5 2,0-2 0,0 3 1,0-3-2,0 0 1,-6 0 0,6 0 0,0 3 0,0-3 1,0 3-2,0-1 1,0 2 0,0 1 0,0-1 1,-6 1-2,6 1 2,0-1-1,0-1 0,0-4 1,-8 0-1,8 2 0,0 4 0,-6-3-1,6 5 1,0-4 0,0-4 0,-5 3 0,5-1 1,0-2-2,0 3 1,0-3-1,0 0 2,-6 0-1,6 0 0,0 0 0,0 0 0,0 0 0,0 6 1,-9-3-1,9 3 0,-5 0 0,5-4 2,-6 4-4,0-1 2,6-1 2,0-4-2,-8 3-2,2-1 4,-5 2-4,5 1 4,-2-2-4,2-3 4,6 3-4,0-3 2,-6 3 0,1 3-1,5-4 2,-9 2-2,4-2 1,5 1 0,-6 0 0,6 0-1,0-3 1,-6 0 0,6 2 0,0-2 0,-5 0 0,-4 4 1,-2 1-2,-4 2-1,10-5 4,5 1-2,0 0 0,-6 0-4,0 0 5,-2 0-1,-3-1-5,5 2 5,0-2 0,-2 1 0,2 3 0,-5-1 0,2-1 0,-2 1 0,0 1 0,-4-3-1,10 3 2,-1-4 0,-2 4-3,2-4 3,0 3-2,1-5 2,5 2-1,0-2 0,0 0 0,0 4 0,0-4 0,0 0 0,0 0 1,0 0-1,-15 0 0,15 2 0,-5-2-1,-7 5 1,4 2 0,-3-2 0,-4 1-1,10 0 2,-7 3-1,7-7-1,-4 1 1,4 0 0,5-1 1,-6 1-1,6-3-1,0 0 1,0 0 1,0 0-2,0 4 2,-6-2-1,6 1 0,-8 1 0,2 1 0,-5 3-4,5-1 7,-2-1-6,2 2 6,0-5-6,1-1 6,-4 2-3,9-4-3,0 0 6,0 2-3,-6 1 0,6-3 0,0 3-3,0-3 3,0 3 0,-5 0 0,5-3 0,0 3 3,-6-3-3,6 0-3,0 3 3,0-3-1,0 0 1,0 2 0,-6 2 0,-2 1 0,2 3 0,6 3 0,-6-10 0,6 3 1,-5-4-2,5 0 2,0 0-2,0 0 0,0 0 1,0 0-1,0 0-2,0 0 0,0 0-2,0 0-3,0 0 1,0 0 3,0 0 3,0 0-1,0 0-3,0-4 5,0-8 0,0-5 0,0 3 0,11 0 0,-5 3 0,2 2 0,-2 3 0,-6 0 0,0 1 0,0 1 1,6-1-1,-6 5 2,0-7-4,0 5 2,0-4 0,5-3 0,1 3 3,3-2-4,-4 0 2,1 2-2,0-5 2,-6 2-1,8 1 0,-8-3 0,6 9 0,-1-3 0,1 1 0,-6 2 1,0-4-2,6 3 1,-6 0-1,14-3-1,-8 4 1,-1-7 2,9 3-1,-8 0 0,0 1 0,-1 2 0,4-3 2,-9 3-2,0-3 0,6 6-2,-6-2 2,5-2 0,-5 4 0,6-6 0,2-2 0,-2 0 2,5-1-2,4 0 1,-4 6-2,-11-2 2,6 1-1,-6 2 0,8 0 0,-8 2-1,0 0 2,6-4-2,-6-3 2,5 5-1,1-3 0,3-2 0,-4 5 0,1-7 0,0 7 0,-6 2 0,5-6 1,-5 6-1,9-4 0,-4-4 0,1 3 0,8-6 0,-8 1 0,0 2 1,-1 0-2,1-3 1,-6 9 0,8-1 0,-2-3 1,0 4-1,-6-4 0,5-3-1,10 1 2,-4-6 0,3 2-1,-2 3-1,2 3 1,-9 0 0,-5-3 0,6 4 0,0-7 1,8 7-1,-8-7-1,5 3 2,-3 1-2,4 1 1,-12 2 0,5 2-1,-5 1 1,0-1 0,9 0 1,-3-6-2,-1 3 2,1-3-1,-6 0 0,14-3 0,-8 4-1,-1-3 1,1 5-1,-6 1 2,0 1-2,0 4 2,0 0-1,0 0 0,0 0 0,0 0 1,0 0-1,0 0 0,0 0 1,0 0-1,0 0 1,0 0-2,0 0 1,0 0 0,0 0 2,0 0 1,0 0 1,0 0 0,0 0 0,0 0 2,0 0-3,0 8-3,0 2 0,0 5 0,-17-2 2,3 2-2,-3 0 0,-3-1-2,0 3 2,3-2-1,3 2 2,8 0-2,1 1 1,-9 0 1,8-10-1,0-3 0,1 4 0,-4 6-1,-2-1 2,5 0-2,6-2 1,-9 0 0,4 0 0,5-7 0,0 0 0,0 2 1,0-5-1,-6 2 0,0-2 2,-2 1-4,8 0 4,-6 0-2,6-3 0,0 0 0,0 2 0,0-2 0,0 0 0,-5 4 0,5-4 0,0 3 0,0-3 0,0 0 0,0 0-3,0 0 0,0 0-2,0 0-4,0 0 3,0 0 2,0 0 3,0 0-4,0 0 4,0 0-1,0-7 3,0-6-2,19-5 2,-7-5-2,8-1 2,5-1-1,-8-1 0,3 5 1,-14-5-2,8 5 1,-8 5 0,-6-1 1,5 3-2,1-1 2,2-2-2,4-3 1,2-5 0,-3-2 0,3-2 0,-2 8-1,-7 4 2,1 8-1,3 1 0,-9 8 0,0 0 0,0 0 1,0 0 1,0 0-1,0 0 3,0 0-1,0 0 2,0 0 1,0 11-5,0 9-2,0 4 1,-15 2 1,-2 4-2,3-4 1,3 1-2,-3-3 4,8-7-2,0-6 0,-2-2 0,-3 0 0,5-4 0,0-2 0,-2 0 0,2-3-3,6 0 0,0 0-3,0 0-2,0 0 5,0 0 2,0 0-3,0 0 2,0-14 2,0-12 2,0-6-2,14-4 0,-2 0 0,-1-1 0,3-1 0,-8-1 0,-1 9 0,4 0 0,-3 3 0,-6 3 0,0-2-2,5 3 4,-5 5-4,0 7 4,0 5-4,0 6 4,0 0-2,0 0 0,0 0 1,0 0 2,0 0-1,0 0 0,0 0 4,0 0 0,0 8-4,0 10-3,0 5 0,-11 2-1,-15 5 2,1 5 0,5-2 0,0 8-1,9-3 1,0-6-1,2-4 2,-2-7-1,11-9-3,0-7 3,0-5-4,0 0 1,0 0-4,0 0-3,0 0-8,0 0 8,0-4 5,0-9 5,0-16 2,11-11-1,20-10 0,3-7 0,-3-7-1,-5 0 0,-1 5-1,-2 0 1,-3 11 0,-6 4 0,-8 10-1,-6 10 1,0 7 0,0 8 1,0 9-1,0 0 1,0 0 1,0 0 4,0 0-2,0 0 5,0 0 0,0 3-3,0 12-8,0 9-2,0 1 6,-6 6 0,-8 7-2,-6 0 0,3 5 1,-8 0-4,-1 4 3,1-1 0,5-9 0,3-5 0,8-6-3,4-15 3,5-2-4,0-9-2,0 0-6,0 0-3,0 0 7,0 0 0,0-20 4,0-15 2,0-11 2,0-8-1,0-11-1,0-4 1,0-3 0,5-4-2,9 5 0,-8 10-1,-6 9 2,0 15 1,0 8 0,0 6 1,0 12 1,0 2-1,0 6 0,0 3 3,0 0 1,0 0 2,0 0 3,0 0-5,0 0 2,-6 14-2,-19 10-1,5 4-4,3 12 2,3 11 0,8 2-2,0 2 2,6 0 1,-8 3-3,8-8 2,0-2 0,0-8-2,0-8 1,0-14 0,0-10-1,0-4-6,0-4-5,0 0-2,0 0 11,0 0 3,0-23 1,0-12 1,0-11 0,0-7-1,0-7 0,0-5-2,0-6 2,0-8 0,0 2 0,0 4-2,0 11 2,-6 16-1,-11 13 1,9 13-1,2 14 7,6 4-1,0 2 0,0 0 2,0 0-2,0 0 2,0 0 0,0 0 1,0 2 0,0 17-5,0 8-4,0 8-2,0 8 2,0 4 2,0 2-2,0 3 0,0 4 0,0 0 0,0 2 0,0-6 1,0-8-2,0-4 1,0-12 0,0-4 0,0-7-2,0-8-2,0-7-4,0-2-2,0 0-11,0 0 15,0 0 0,0-17 9,6-12-4,8-14 2,-3-9-1,3-11 1,-14-10-2,6-1 2,-6-3-1,0 6-1,0 8 2,0 8-1,0 9 0,0 3 0,0 10 0,0 14 0,-6 4 1,6 12 1,0 3 0,0 0 2,0 0 1,0 0-1,0 0 2,0 0-2,0 18 0,0 1-6,-8 10 1,8 6 2,-6 6 1,6 2 0,0 9-2,0-4 0,0-1 0,0-5-2,0-3 2,0-5 0,0-4 0,0-8-2,0-4 2,0-3 0,0-10 0,0-2-2,0-3-8,0 0-5,0 0 5,0 0 5,0-3 1,0-20 4,0-14 3,0-13-2,0-7 0,0-4-2,0 0 1,0 0 0,0 11 0,0 5 1,-5 11-2,-1 11 1,0 8 0,-2 9 1,8 4 1,0 2-1,0 0 3,0 0 2,0 0-2,0 0-4,0 0 0,0 0 1,0 0 2,0 0-1,0 0-2,0 0-2,0 0 1,0 0 2,0 0-2,0 0-1,0 0 1,0 0-5,0 0-3,0 0 9,0 0-3,0 0 3,0-6-1,0-2-1,0-5 2,0-4-1,0 0 1,0-3-2,0 0 4,-6 0-5,6-1 3,-6 4-1,6 6 1,0 2 0,-5 6 0,5 0-1,0 3 2,0 0-1,0 0 0,0 0 0,0 0-1,0 0 1,0-3 0,0 3-1,0 0 0,0 0-1,0 0 0,0 0 1,0 0 0,0 0 0,0 0 1,0 0 0,0-3 0,0 1 0,0-7 0,0 1 0,0-1 0,0 5 0,0 2 0,0 2 1,0 0-1,0 0 1,0 0 1,0 0-1,0 0 2,0 0-3,0 0 1,0 0-2,0 0-2,0 0 0,0 0 4,0 0-2,0 0 3,0 0-2,0 0-2,0 0 4,0 0-1,0 0-1,0 0 0,0 0 0,0 0 0,0 0-5,0-3 5,0-3 0,0 0 0,0 0 0,0 3 0,0 3 0,0 0 0,0 0 1,0 0 2,0 0 1,0 0 2,0 0 1,0 0-2,0 0 6,0 0-6,0 0-1,0 3 1,0 6-3,0 0-1,0 1-1,0 3 3,0-5-2,0 1-1,0-3 1,0 3 0,0-4 0,0 6 3,0 1-3,0 6 2,0 0 1,0 1-3,5 2 0,1 0 1,0-2 1,2-2-2,-2-5 1,-6 2-1,6 1 3,-6-1-2,5 3 0,9 1 1,-8 5-1,0-3-2,-6 0 1,5 1 1,4-8-1,-3 3 1,5-5-1,-2 0 1,-4 1-1,1 5 1,-6 1 1,6 2-1,-1 0 0,4-3 1,-4-2-1,-5-4-1,0 1-1,6-1 2,-6 1-1,6-1 1,2-2-1,-8 3 1,6 1-2,-6 3 1,6-5 0,-1 4 3,-5-1-4,6-3 1,2 4-1,-2-4 0,-6 4 0,6-4 1,-6 4-1,5-1 1,-5-1-1,9 0 0,-3-1 1,-1 0 0,-5-1-2,6 1 1,2-4 1,-8-3-2,0 4 0,6-4 2,-6 6-1,6-3 1,-6-3-1,5 5 0,-5-5 0,6 3 0,-6 4 1,0 0-1,9 1 0,-4 0 1,-5-2-1,6-2 0,-6 0 0,0-7-1,6 1 1,-6 0 0,8 3 0,-8 6-1,0-3 1,11 2 1,-11 1-2,6-5 3,-6 6-3,6-2 2,-6-2-2,0-4 2,0 0-1,8-1-1,-8 3 2,6 0-1,-6 2-1,6 0 2,-6-1-1,5-2 0,-5 0 0,0-3 0,9-1 0,-9-2 0,0 7 0,0-5 0,0 3 2,5 2-2,-5-1 0,0-4 0,0 2 1,0-2-2,0 0 2,0-2-1,0 0-1,0 0-1,0 0 4,0 0-2,0 0 0,0 0 1,0 0-1,0 0 1,0 0-1,0 4 2,0 3-4,0-5 2,0 6-1,0 1 2,0 0-2,0-4 1,0-2 0,0 1-3,0-4-1,0 0 1,0 0-2,0 0 3,0 0 2,0 0 1,0 0 0,0 0-2,0 0 1,0 0 0,0 0-1,0 0-1,0 0 0,0 0-1,0 0 0,0-12 3,0-6-2,0-5 1,0-3 1,0-2-3,-14-1 2,3 6-2,-3-3 2,2 2-1,7 2 1,-1-2-3,-2-4 3,2 1-2,0 1 2,1 3 0,-4 3 2,3 0-2,1-1 1,-1 5 0,0 4 0,-2 3 0,8 4 0,-6-3-2,6-3 2,0 4 0,-5-5 0,5 3 0,-6-3 0,6 4 0,0-1 0,-9 0 0,9 4 2,-5-2-4,5-6 2,-6 4 0,6 1 2,-6 2-2,-2-3 0,2 0 0,1-2 0,-1-4 0,-8 1 0,8-4 0,0 4 0,1-3 0,-4 1 0,4-3 0,5 2 1,-6-3-2,6 0 2,-6-1-1,1 5-1,-4-11 1,-2 4 1,5-3-1,-8 6 0,14-1 0,-6 10 0,0-4 1,-2 7-2,8-4 2,-6 4-1,1-3 0,-1-5 0,0 5 0,-8-1 0,8 4-1,1 2 1,5 0-1,-9 4 2,9-5-2,-5 2-1,5-1 1,-6-2-1,0 2-1,6 3 3,0-6 0,-5 0-2,5 1 0,0-3 0,0 4 4,0-1-4,0-1 2,-9 0 0,9 1 0,0 5 0,0 3 0,0 0 0,0 0-1,0 0 1,0 0-1,0 0 2,0 0-1,0 0 0,0 0 0,0 0 0,0 0-1,0-2-4,0 2 3,0-7 0,0 6 2,0-4 0,0 5 0,0 0-1,0-2 1,0 2-1,0 0 1,0-4 0,0 2-2,0-3 2,0-4 0,0 0-2,0 0 2,0 3 0,0 6-2,0-2 4,0 2-2,0 0-2,0-3 2,0 0 0,0 1 2,0-5-4,0-2 2,0 4 2,0 2-2,0-3 0,0 6 0,0 0 0,0 0 2,0 0-1,0 0-1,0 0 0,0 0 0,0 0-1,0 0 0,9-6 1,-4 3 0,1-2 0,0-1 0,-1 3 0,4 3 1,-9-3-1,5 3 1,-5 0 0,6 0-1,-6 0 0,6 0 0,2 0 0,-2-3 0,5-2 1,3-1-2,-8 0 1,0-3 0,-1 6 0,10 2 0,5-6 0,-9 3 1,0-4-1,3 0 1,-2-1-1,2-3 2,-3 4-2,-5-4 0,8 3 1,-8 1 0,-1-1-1,-5 6 1,0 2 1,9 1-2,-9 0 3,0 0-3,0 0 1,0 0-2,0 0 1,0-4-1,6 0 2,-1-1-1,9-1 0,-8 1 0,0-1 0,-1 2 1,1 2-2,3-1 1,-9 0 1,5 3-2,-5-3 1,6 1-1,8-5 2,-14-2-1,11 1 1,1-1-2,2 1 1,-8 2 0,-1 3 0,-5 0 0,0 3 0,9 0 1,-9 0-2,0 0 1,0 0 0,0 0-1,5-3 1,12-5 1,-2-1-1,4 1 0,-2-4 0,3 0 0,-8 3 0,-4 1 0,-2 5 0,0-3 0,-6 4 0,5 2 0,-5-4 0,0 2-1,9-1-3,-9-3 4,5 0 0,1 1 0,-6 0 0,6-2 0,-1 1 2,-5 3-2,0 3 0,9 0 2,-9 0-1,0 0 0,0 0 1,0 0-2,0 0 0,0 0 0,0 0 0,0 0 0,0 0-2,0-3 1,0 3 1,0-2-3,0 2 5,0 0-1,0 0 0,0 0 1,0 0 0,0 0 3,0 0 2,0 0 0,0 0 0,0 5-2,0 7-4,0 5 1,0 3 1,0 4-2,-20 2 0,-5-4 0,-1 7 2,9-6-3,-3 1 3,0-2-1,9-4-3,-9 2 1,9-3 0,2 1 1,4-1-1,-7 0 0,4-2 0,2-1 0,-5 1 3,5-4-3,6 4 0,-8 0 0,2-4 0,0 0 0,1 1 1,-10 2 0,10-3-1,-7 4 2,-2 1-2,-6 0 1,-5 2-1,8-5-1,-3-1 1,9 1 1,2 3-2,-2-2 0,0 4 1,2-4 0,-2-5 0,11 0-1,0-4 1,0-1-1,0-4 1,0 0-1,0 0-2,0 0 3,0 0-1,-6 0 1,6 0 0,0 0 0,0 0 0,0 0-1,0 0 0,0 0-5,0 0-2,0 0-1,0 0 2,0 0 4,0-7 2,0-10 0,31-9 3,0-5-2,6-2 1,3-3-2,-9-1 2,0-2-1,-11 1 0,-3 7-1,3 2 1,-9 3-1,-2-3 1,2 6 1,9 0-2,-9 2 2,3 5-3,-8 1 2,5 1 0,4-1 0,-10-2 0,1 5 0,0 4-2,2-1 1,-8 6 1,6-1 0,-6 4 0,0-2 0,0 0 0,0-2 0,0 2-1,0-1 1,0 3 1,0 0-1,6 0 4,-6 0-1,0 0 1,0 11-4,0 12 0,-37 9 0,-14 5 1,-6 4 3,12 2 2,-4-2-4,4-4 3,8-5-2,3-3 2,12 0-3,2-6-2,5 3-1,10 0 0,-7-3 0,12-4 2,-8 0 0,2-2-2,1 0 1,-1 1-1,0-7 1,6-2-1,0-7 1,0 1-3,0-3 1,0 0-3,0 0-1,0 0-4,0 0-4,0 0 1,0 0 4,0-5 9,0-13-1,23-5 1,2-3-2,15 0 0,-9 1 2,1-5-2,-13 1-1,-2 6 2,3 6-1,-14 5-2,2 7 3,-8 2 0,0 3 1,0 0 1,0 0-2,0 0 1,0-2 0,0 2-1,0-3 1,0 3-1,0-4 1,0 4 0,0-4 0,0 4-1,0 0 2,0 0 0,0 0 0,0 0 4,0 0 1,0 0 3,0 0-1,0 0-7,0 21-1,-14 8 2,-17 9-4,0 2 2,0 4 0,11-4-1,9-2 1,-9-4-2,14-9 0,-3-2 0,9-5 1,0-3 0,0-4-1,0-4 0,0-5-5,0-2-5,0 0 1,9 0 2,28 0 7,8-5-1,-2-21 2,2-9 1,-2-6 0,-4-5 0,9-3 0,-2 3 0,-9 6 0,-3 2 0,-12 4-2,-7 4 2,-10 10 0,1 3-1,2 2-1,-8 1 1,0 7 1,0-4-1,0 9 2,0-1 0,0 0 1,0 3-1,0-2 1,0 2 2,0 0 4,0 0 2,0 0-3,0 0 0,0 0-3,0 0 1,0 0 1,0 0 3,0 0-7,0 10-1,-14 8 0,-11 8 1,-12 3-2,0 12 0,-8 1 1,-6 5-1,8-2 1,9 2 1,3-3-1,5-4 1,15-6-3,-3-10 0,14-10-3,0-8 1,0-6-6,0 0-1,0 0-6,0 0 7,0-6 11,8-13-1,29-15 2,0-3-4,-3-5 2,9-5-1,2-4-3,-8 1 2,-6-5-2,-5 3 0,-12 3-5,-9 6 5,-5 14 0,0 9 3,0 10-1,0 2 2,0 8-1,0-5 0,0-1 0,0-2 0,0-1 0,0 0-1,0-2 1,0 4 0,0-1 0,0 6-1,0 2-1,6 0 4,-6 0-1,0 0 4,0 0 2,0 0 0,0 0 1,0 0-1,0 0 0,0 8-9,0 15 2,-31 8 1,5 10 0,-5 0-2,11 11 2,0-6-1,3-3-1,12-3 1,-4-10 0,9-8-3,0-10 2,0-3-2,0-6-5,0-3-5,0 0 0,0 0 10,0 0 1,31-7 4,-5-19-1,8-5 2,-11-9-3,11-4 0,-17 1 0,3 4 0,-9-6 0,3 8-1,-8-1-1,-1 6 1,1 1-1,-6 10 2,0 7 0,0 8 2,0 4-1,0 2 3,0 0-1,0 0 1,0 0 3,0 0 6,0 0-1,0 8-8,0 6-6,0 10 3,0 2 2,0 6-3,0-1 1,-11 0 0,5 2-1,0 1 1,-2 1 0,-3-4 1,11 4 1,-6-6-2,-3 0-1,4-8-1,5-8 0,0-3 1,0-5-2,0-5 0,0 0-1,0 0-3,0 0 0,0 0-3,0 0 5,0 0-1,0 0-1,0-15 7,0-14-5,0-5 1,0-6 2,5-4-2,10 1 3,-15 3-1,0 10 1,0 11 0,0 7 0,0 6 0,0 5 1,0 1 2,0 0 4,0 0-1,0 0 7,0 0 4,0 10-12,0 18-5,0 16 2,0 2 0,0 2 1,0 0 0,0-5 0,0-6-3,0 5 2,0-3-2,0-1 0,0-1 2,0-2-2,-15-4-2,10-5 2,-1-6-1,6-7 0,0-8-1,0-2-2,0-3-5,-6 0-4,6 0 0,0 0 4,0 0-1,0-24 8,0-7 2,0-9-2,0-6 2,6-4 0,5 4-2,-2 3-3,-3 3 4,-6 8-1,0 9 1,0 8 1,0 9 1,0 6 0,0 0 6,0 0 4,0 0 5,0 6-7,0 21-10,0 4 3,0 16 1,0 4 0,0 1 2,0 6-3,0-8 0,0-2-2,-6 2 1,-3-5-1,4 2 2,-7-4-4,7-3 2,5-11-1,0-9 1,0-8-1,0-11-7,0-1-1,0 0 1,0 0-10,0 0 4,0-7 7,0-16 7,0-9-1,0-5 0,0-9 0,0-1 0,0-4-3,0-1 3,5 6-5,-5 7 1,0 8 1,0 7 1,0 11 2,0 3 2,0 8-1,0 2 5,0 0 5,0 0-2,0 2 0,0 19-2,0 5 12,-5 5-10,-4 8-5,-2 4-1,5 3 3,-2-6-4,2 1 2,0-4-2,-5-2 1,2-4-2,4 0 0,5-7 1,-6-3-1,6-10 0,0-6-3,0-5-1,0 0-7,0 0 0,0 0 0,0 0 12,0 0-8,0-8 3,0-21 4,0-8 0,0-11 0,0 1 0,6-5-1,8 0-1,-8-1 1,-6 9-2,0 14 0,0 10 3,0 10 0,0 10 4,0 0 5,0 0 11,0 6-12,0 29-7,0 9 2,0 8-1,0 8 4,0-2-4,0 6-1,-6-7-1,-3-3 0,4-1 0,-7-6 0,4-5-2,2-11 1,1-4 3,5-16-3,0-5 0,0-6-4,0 0-9,0 0-8,0 0 16,0 0-1,0-11 7,0-15 0,0-6 0,0-8-2,0-4-1,0-2-4,0-3 3,0 3 0,5 1 3,1 19 0,2 5 1,-8 15 0,6 6 1,-6 0 7,0 0 2,0 0 1,0 6-6,0 20 0,0 6-1,0 8 2,-6 6 0,-2 2 6,2 2-11,1-4 1,5-5-2,0-10 0,0-5 1,-6-6-1,6-5-1,0-9 1,0-4-6,0-2-11,-9 0 2,9 0 4,0-12 2,0-8 6,0-14 5,0-12-2,0-2 0,0-5-2,0-2 2,0 2 2,0 3-4,0 0 1,0 16-1,0 8 1,0 14 2,0 9-1,0 3 0,0 0 2,0 0 2,0 0 3,0 0 1,0 20-6,0 9 2,0 11-1,0 6 2,0 10-3,-11 1 4,0-2-3,2-3-3,4-11-5,5-14 5,-6-8-4,6-17-5,0-2-4,0 0-3,0 0 10,0-5 6,0-21 1,0-12-1,0-8 1,0-3-1,6-11 0,8-4 0,-3-3 0,0-5 0,4 6 0,-15 3 0,0 5 0,0 5 0,0 14-1,0 9 1,0 15 0,0 10 0,0 5 1,0 0-1,0 0 7,0 0 5,0 0 11,0 0-5,0 12-11,0 13-8,-6 16 0,-20 5 2,12 13-2,-3 0 2,3 5-1,8 0 2,-5-4-2,11-3-1,0-9 0,0-17-2,0-10-1,0-16-9,0-5-2,0 0 5,0 0 3,0-23 5,0-17 2,0-15 0,6-12-1,11-5 0,3-8 1,5-1 0,1 5-2,-15 10 1,-3 17-5,-8 14 4,0 15 1,0 11 1,0 8 1,6 1 3,-6 0 4,0 4-2,0 26-4,0 7-2,-14 15 4,-3 8-2,-9 7 3,7 2-4,-7 0 3,9-5-2,9-8 1,-4-5-3,7-14-2,-4-8 1,9-9-2,0-12 1,0-8-6,0 0-5,0 0 9,0 0 1,0-28 4,0-12 1,9-16-4,8-1 2,-3-6-2,3-4 2,3 1-2,-6 0 0,-3 8-3,-11 12-3,0 11-2,0 14 8,0 16 2,0 5 10,0 0 2,-20 26-4,-5 20-8,2 17 8,3 13-5,-5 1 6,5-1-6,9-13 2,-4-6-4,10-10 1,5-18-2,0-15-2,0-11-5,0-3-7,0 0 7,0-3 5,0-26 2,0-8 0,31-9-4,-6-6 3,7 0-5,-18-1-3,3 1-3,3 6 4,-20 4-3,0 7 3,0 8 5,0 16 6,0 8 7,0 3-5,-26 6 6,1 29-5,-7 11-2,7 6 1,-6 8 0,0 1-1,5 0-2,1-8 0,13-2-1,-2-11-1,14-14 1,0-9-2,0-11-2,0-6-8,0 0-2,0 0 5,0 0 8,0-26 1,14-11-2,12-7-4,5-2-2,-20-1 3,9 8 0,-14 4 1,-1 9 0,-5 8 3,0 9 0,0 9 4,0 0 17,0 0 0,0 16-18,0 21 0,-11 15 3,-9 5 1,3 7-3,-8 0 1,5 2-2,0 0-1,-6-6-2,15-10 1,5-15 1,-2-15-1,8-14-4,0-6-11,0 0-9,0 0 13,0-17 7,0-13 1,0-4-1,0-7-1,8 4-1,4-4 2,2 1-1,-8-4-2,5 4 0,-11-3 0,0 3 4,0 5-1,0 3 1,0 11 2,0 8 0,0 10 4,-11 3 11,5 0-4,-8 6-4,14 25-7,-12 12 7,4 12-2,2 6 1,6-1 2,0-2-5,-5-6 3,-1-5-1,-8-5-1,8-7-4,0 0 2,-8-12-6,14-5 8,-5-9-2,5-9-6,0 0 1,0 0-5,0 0-1,0 0-8,0 0 12,0-13 3,0-9-5,0-11 6,0-1 1,14 2-1,-3 0-2,-5 10 2,2 4-1,-8 6 2,6 10-2,-6 2 4,0 0 5,6 0 13,-6 2 2,0 28-17,0 8 0,0 1 2,0 4-2,0-2 0,0-6-4,0-4 5,0-5-9,0-2 6,0-7-3,0-6-3,0-2-2,0-6 3,0-3-8,0 0-9,5 0 2,9 0 14,-8 0-2,0-6 2,-1 0 1,4 4-2,-9-2 1,0 4 2,0 0 1,0 0 1,0 0 6,0 0 0,0 15-5,0 5 1,0 1-1,0-4 0,0 0-2,0-8 0,0-4 0,0-5 0,0 0-2,0 0-3,0 0 6,0 0-3,0 0 3,0-5-1,0-7 0,0 1-1,0 2 1,0 0 0,0 3 1,0 1-1,0 2 1,0-4 1,-9 0-2,4-5 0,-1-8 0,0-9-2,-8-6 1,3-8 1,-3-3-3,-3-4 0,-3 4 3,0 0-1,9-3 0,-9 0 1,-6 3-8,15 4 4,-9 4 1,0-1 1,9 8 1,-9 8-1,15 9 2,-1 8 0,6 6 3,0 0 12,0 0-2,0 0-9,0 0 0,0 0 1,0 0 0,0 3 0,0 8-2,0 2-2,-6 0-1,6-1 6,0 2-4,0-3 0,0 1-1,0 3 2,0-1-2,0 0 0,0 5-1,0 11 0,0 5 0,0 8 2,0 3-2,0 4-1,0-9 0,0-10 1,0-14-1,0-6 1,0-7-5,0-4-8,0 0 0,0 0 10,0 0 5,0-21 1,6-10-1,0-10 0,13-5-1,-7-3-1,2-3 0,-3 3 2,-5 0-4,8 2 2,-8 0-1,-1 0-2,-5 0 0,15 9 2,-15 1-1,0 9 1,0 1 0,0 10 1,0 8 0,0 7 0,0 2 2,0 0 6,0 0 2,0 7-1,0 23-9,0 11 2,0 10-1,0 4 2,0 0-1,0-3-1,0-9-1,0-2 0,0-5-1,0-6 0,0-7 1,0-11-1,0-9-5,0-3-11,0 0 6,0-6 8,0-23 3,0-12 3,0-11-3,11-2 0,3-1 1,-8 2-1,-1 8 0,-5 1 0,0 7 0,0 2 0,0 9-1,0 15 1,0 5 4,0 6 9,0 0-7,0 11-8,0 21 3,-19 6-3,7 11 4,-8 0-2,15-3 2,-7 1 2,4-10-4,8-8 0,0-9 0,0-13-2,0-6-1,0-1-5,0 0-3,0 0 6,0-1 3,25-29 2,7-12 2,2-8-2,-17-5 0,2 0 0,-7 5 0,2 10 0,-8 8 0,-1 12 0,1 12 0,-6 8 4,0 0 9,0 0-1,0 2-5,0 22-7,0 4-1,-6 2 2,-11-4 1,-3-4-1,15-4 1,-9-7-1,14 1-2,-6-9-1,6-1-1,0-2-2,0 0-3,0 0-5,0 0 1,0 0 10,0-17 1,6-9 1,13-5-1,1 0-4,-14 1 4,5 7-2,-11 11 1,0 4 1,0 8-2,0 0 2,0 0 0,0 0 0,6 0 0,-6 0 0,0 0-2,0 0 1,0 0 1,0 0 1,8 0 1,-8 0 0,0 0 1,0 0-2,0 0-1,0 0 0,0 0 1,0 0-4,0 2 1,0-2-5,0 4-9,0-4-11,0 2-6,0 2-24</inkml:trace>
  </inkml:traceGroup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491"/>
    </inkml:context>
    <inkml:brush xml:id="br0">
      <inkml:brushProperty name="width" value="0.21167" units="cm"/>
      <inkml:brushProperty name="height" value="0.21167" units="cm"/>
      <inkml:brushProperty name="color" value="#FFF6CC"/>
      <inkml:brushProperty name="fitToCurve" value="1"/>
    </inkml:brush>
  </inkml:definitions>
  <inkml:trace contextRef="#ctx0" brushRef="#br0">2130 494 33,'0'0'30,"0"0"1,0 0 9,0 0-4,0 0 2,0 0-6,0 0-5,0 0-4,-7 0-2,7 0 0,0 0 2,0 0-1,0 0-3,0 0 1,0 0-9,0 0-3,0 0-5,0 3-4,0-2-2,0 4 5,0 3 2,0 9 5,13-3-5,10 6 1,13 1-3,-13-1 11,13 4-10,1 3 0,-8-1-2,14 3 3,-13 1-1,-7-7-1,0 2-2,-4-1 1,-2-4 2,-4 4-3,10 0 4,-3 2-2,9 4 0,-6-4-1,0 1-1,-16-3-2,6-2 3,-3 0 1,-4-1 3,-6 1-2,7 5-1,-7-5 0,7-3 0,-7 1 1,0-4-1,0 1-2,0-1 3,0 0-2,0 1 4,0 2-2,0 2 0,0 7-2,0-1 1,0 6 1,0 1-1,-14-1 1,-2-2-2,9-5-1,1-4 1,-1-3-1,7-2-1,0 1 1,-6-4 2,6 3-3,-10 2 1,10 3 1,-7-1 1,1-1-1,-1 4 0,-3 0 0,-9 6-1,9 1 1,-3-3-1,6 2 1,0-3-1,-3-9 1,4 0-1,6-3 2,0-6-4,-7 4 4,7-4-2,-6 1 1,-4 0 1,10 2-2,-7 0 1,7 2-1,-6 1 1,-1 4 0,1 1-1,-4-1 0,-3 1 1,6 2-1,7-4 1,-10-3-1,10 0 0,-6-6 0,6 1 0,0 0 1,0-1-2,0 4 2,-7-4-1,7 5 1,-7 3-2,7 3 2,-6 2 1,-4-4-2,3 5 1,7-6-1,-6 3 1,-11-1-2,17-2 3,-6 0-2,6-5 1,0 0 0,-7 0-1,7 3 0,-6-2 0,6 3 1,-10 1 0,10-5-1,-7 3 3,1-1-1,-1 3-1,1-2 0,-11 1-1,4 1 0,3 0 1,-3 3-1,6-1 0,7 0 0,-6 1 0,-4-6-1,-3 1 2,6-3-1,-3 2 0,4 1-1,6 0 1,-7-1 0,1 1 0,-1-2 1,-3-2-1,10-2 0,0 9 0,-6 1-1,-1 1 1,0 1 0,7-4 0,0 0-1,0-5-2,0 0 3,0-2 0,0-3 0,0 3 1,0-1-1,0-1 0,0 4 0,0 2 0,0-1-1,0 4 2,0 0 1,0-3-2,0 1-1,0 2 1,0-6 1,0 4-2,0-6-1,0 1 4,0 0-3,0 0 0,0-2 1,0 1-3,0 1 3,0-1 3,0 3-3,0 1 1,0-4 0,0 3-2,0 2 2,0 2-1,0-2 1,0-2-2,0-3 1,0 0-1,0-3 2,0 1-2,0 2 2,0 0-1,0 0 0,0-2 0,0-2 0,0 5 0,0-5 0,0 1-1,0 0 2,0-1-2,0 0 0,0-1-2,0-4 0,0 0 1,0 3 3,0-3 0,0 0-3,0 0 2,0 0 1,0 0 0,0 0 1,0 0-2,0 3 1,0-3-1,0 0-4,0 0 0,0 0 2,0 0 2,0 0 3,0 0 3,0 0 1,0 0-4,0 0 2,0 0-3,0 0 1,0 0-1,0 0 2,0 2-1,0 0-1,0 1 3,0-1-2,0-2 1,0 0 1,0 3 0,0-3 1,0 0-2,0 0-1,0 0 0,0 0 0,0 0 2,0 0 7,0 2-3,0-2-6,0 0-1,0 3-1,0-3-1,0 0 1,0 0-1,0 0 0,0 0 0,0 2 0,0-2 0,0 2-2,0 0 3,0-2-2,0 4 2,0-2-1,0 0 1,0 1 1,0-3 2,0 0-1,-9 0-2,9 0 1,0 0-2,0 0 2,0 0-1,-7 0 1,7 0 0,0 2-1,0-2-2,0 0 2,0 0-2,0 0 1,0 2 1,0-2-3,0 2 2,0-2-1,0 0 1,0 0 0,0 0-1,0 0 1,0 0-1,0 0 1,0 0 1,0 0 1,0 0 0,0 0 0,0 0-1,0 0 0,0 0-1,0 0 0,0 0-2,0 0 2,0 0 0,0 0-3,0 0 2,0 0 0,0 0 1,0 0 0,0 0 0,0 0 0,0 0-1,0 0 1,0 0 0,0 0-1,0 0 0,0 0 2,0 0-1,0 0 0,0 0 0,0 0-1,0 0 1,0 0 0,0 0 0,0 0-1,0 0 1,0 0-2,0 0 1,0 0 0,0 0 1,0 0 0,0 0 0,0 0 0,0 0 0,0 0 0,0 0 0,0 0-2,0 0 1,0 0 1,0 0 0,0 0-3,0 0 2,0 0 0,0 0 0,7 0-3,-7 0 2,0 0 1,0 0-1,9 0 2,-9 0-2,0 0 3,0 0-3,0 0 2,0-2-1,7 2 0,-7 0 0,0-2 0,0 0 0,0-1-1,0 3-1,0-2 1,7 2 0,-7-6 2,0 6 3,0-2-3,0 2 1,0 0-2,0-2 1,0 0 0,0-1-1,0 1-1,0-1 0,0 3 3,0-5-1,0-2 1,0 2-2,0-2 2,0 0-1,0 3 2,0 3-2,0 1 0,0 0 0,0 0 0,0 0 1,0 0-2,0 0 2,0 0-1,0-3 0,0 3 0,0 0 0,0 0 0,0 0-1,0 0 1,0 0 0,0 0 0,0 0-2,0 0 1,0 0 1,0 0-1,0 0-1,0 0 1,0 0 1,0 0 0,0 0 0,0 0 0,0 0-1,0 0 0,0-2-1,0 2 1,0-2-1,0-1 0,0-7 0,0-2 1,0-2-1,0-8 1,0 0 1,0-2 0,0-3-1,0 3 2,0-3-1,0 5-1,0 3 1,0 3 0,0 3 0,0 4 1,0 1-2,0-4 2,0 0-2,0 0 2,0 0-1,-7-5 0,7-3 0,0-2 1,0 3-2,-7-1 1,7 1 0,0 0 0,0 2 0,0 0 0,0 6 1,0-2-1,0-1 0,0 1 0,0-2 0,0 6 0,0-1 0,0-7 0,0-2-1,0-3 1,0-2 0,0 7 0,0 0 0,0 5 0,0 4 0,0 4 0,0 1 0,0-1 0,0-2-2,0-4 3,0 1-1,7-3-1,-7 0 1,0 0 0,0 0 0,7 2-2,-7-2 2,6 5 0,-6 2 2,0-5-4,0 3 4,0-2-2,0 0 0,0 2 1,0 3-1,0 2 0,0-6 0,10 1 0,-3-7 0,-1-1 0,7-5 0,4 4 0,-4-2 0,3-3-1,-3 4 1,4 0 0,-11 0 0,8 0 0,-4 2 1,3 1-1,0-1 0,-3-2-1,-4-1 1,7 0 1,-13-2-1,23 3 0,-16-1-1,3-2 2,-4 0-1,1-4 0,-7 2 0,7-2-1,-1 3 2,4 1-1,-10 3 0,0 5 0,7 0 0,-7 2 1,0 2-1,0-3 0,0-1 0,6-5 0,-6-3 1,0 1-1,0-4 0,0 2 1,0 0-1,0-1 0,0 0 0,0 0 0,0 0 0,7 1-1,-7 1 2,0 1-1,0-3 1,0 2-2,0-1 1,0-6 0,0-3 0,0 2 1,0-4-1,0 3 0,-7 1 0,1 6 0,-1 2 1,7 8-1,0 2-1,0 1 2,0 0-1,-10-2 0,10 2-1,0-4 2,-6-1-1,6 0 0,0-1 0,-7 2 0,7-4 1,-7 1-1,7-1-1,-6 1 2,-4 3-1,10-5 0,-7 2-1,1-6 2,-11 0-1,11 0 0,-1 1-1,7 1 2,-6 3-2,-4-2 1,3-1 0,7 6 0,0 0 1,-6-1-2,-1 0 1,7-2 0,-6 3 0,-4-1 0,3 3 1,7 0-2,-7 2 1,7-2 1,-6 2-1,6 1 0,0-3 0,-10-1 0,3 1 0,1 1 0,-1-5 0,1 2 1,6 2-1,-10 3-1,3-1 2,1 2-1,6-1 0,-7 1 0,7-4-1,-10 3 2,10-6-2,0 2 2,0 2-1,0 1 0,-6 0 0,6-1 0,-7-2 0,7 4 0,-6 0 0,-1-2 0,7 6 1,-10-2-1,10-5-1,0 2 1,-13-1 0,6-7 0,-2 4 1,-5-3 0,8 5-2,-17 0 2,16-1-2,1 9 0,-4-1 1,3-3 2,7 4-2,-6-1-1,-1 2 1,7-3 0,-10 0-1,4 1 3,-1 0-3,7 1 1,-7-1 1,7 2-3,0 1 3,0-1-2,0 1 3,0 0-3,-6-1 1,-4-2 0,10 3 0,-7-2 0,7-1 0,0 1 0,0-3-1,0 1 1,0-5 0,-6 2 0,-1 0-1,7-1 0,-10 0 1,10-3 0,0 2-2,0-1 1,0 2 2,0 7-2,-6 1 2,6 0-2,0 2 1,0-5 0,0-1 0,0 4 0,0 0 0,0 2 0,0-2 0,0 0 0,-7 2 0,7-3 0,0-2 0,0 2-1,0-1 1,0 4 0,0-2 0,0 2-1,0 0 2,0 0-2,0 0 1,0 0 0,0 0-3,0-3 5,0 0-2,0-2 0,0-1-2,0-3 4,0 5-4,0-3 1,0 5 1,0-1 0,0 1 0,0 2 0,0-3-1,0 3 0,0 0 2,0-2-1,0 0-1,0-4 0,0 4 1,0 0 1,0 2-2,0-3 1,0 3 0,0 0 0,0-2-3,0 2 5,0-2-4,0 2 2,0 0 0,0-3 2,0 1-4,0 2 2,0-4 0,0 4 0,0 0 0,0 0-3,0 0 1,0 0 0,0 0 1,0 0 1,0 0-1,0-4 1,0 2 0,0-3 0,0 0-1,0 0 1,0 4-1,0 1 1,0 0 0,0 0-1,0 0 0,0 0 0,0 0 1,0 0-1,0-4 1,0 4-1,0-5 0,0 3 1,0-5 0,0 2-1,0 5 1,0 0-1,0 0-1,0 0-3,0 0 1,0 0 2,0 0 1,0 0 1,0-2-2,0 2 1,0-4 2,0 0-2,0-1 1,0 5 0,0-2 0,0 0-1,0 2 2,0 0-2,0 0 1,0 0 0,0 0 0,0 0 0,0-2 0,0-1-1,0 0 1,0 1 0,0 2-2,0 0 3,0 0-3,0 0 1,0 0 0,0 0 0,0 0 1,0 0 1,0-3-1,0 1-1,0-2 1,0-4-3,0-1 2,0 1 1,0 5 0,0-1 0,0 4 0,0 0 0,0 0-2,0 0 1,0 0-2,0 0 2,0 0-1,0 0 2,0 0 0,0 0 0,0 0 0,0 0 0,0 0 0,0 0 0,0 0 0,0 0 0,0 0 0,0 0 0,0 0-1,0 0 1,0 0 1,0 0-3,0 0 0,0 0 0,0 0-1,0 0 3,0 0 0,0 0 0,0 0 0,0 0 0,0 0 1,0 0 1,0 0-2,0 0 1,0 0-2,0 0 1,0 0 1,0 0-2,0 0 2,0 0-1,0 0-1,0 0 2,0 0-1,0 0 0,0 0 0,0 0 1,0 0-2,0 0 1,0 0 1,0 0-1,0 0 0,0 0 0,0 0 0,0 0 0,0 0 0,0 0 0,0 0 1,0 0 0,0 0-1,0 0 1,0 0-1,0 0 0,0 0-1,0 0 2,0 0-1,0 0 1,0-2 0,0 2 0,0 0-1,0 0 1,0 0 1,0-5-4,0 1 2,0 0 1,0 4-1,0 0 0,0 0 0,0 0-1,0 0 1,0 0-1,0 0 0,0 0 1,0 0-2,0 0 0,0 0-1,0 0 0,0 0 3,0 0 1,0 0 1,0 0-1,0 0 0,0 0 2,0 0-2,0 0 1,0 0 1,0 0-3,0 0 1,0 0-1,0 0 0,0 0-1,0 0 1,0 0 0,0 0 2,0 0 1,0 0 2,0 0-1,0 0-1,0 0 0,0 0-1,0 0 0,0 0-1,0 0-2,0 0 0,0 0 1,0 0 1,0 0 0,0 0 0,0 0 2,0 0 0,-6 0-1,6 0-1,-7 0 1,-9 0 3,3 0-10,-4 0 6,4 0-1,-3 0 0,9 0 0,7 0 0,0 0 0,0 0 0,-7 0 0,1 0 0,-4 0 0,3 0 0,1 0 0,-1 0 1,-9 0 0,9 0-1,-6 0 0,-3 0-2,9 0 3,0 0-1,7 0 0,-9 0 0,9 0 2,-14 0-2,14 0 2,0 0-3,-6 0 2,6 0 1,0 0-2,0 0 0,0 0 1,-7 0-1,-3 0 0,4 0-1,-1 0 2,1 0-1,-4 0 1,3 0-1,7 0 0,-6 0 1,6 0-1,-7 0-1,-3 0 2,4 0-2,-1 0 2,1 0-1,-1 0 1,-3 0-2,3 0 1,7 0 0,-13 0-1,13 0 1,-10 0 0,-3 0 0,-10 0 0,17 0 0,-7 0-1,3 0 1,3 0 0,1 0 0,-1 0 0,0 0 0,-2 0 1,9 0-3,-7 0 2,7 0 0,-7 0 0,1 0 0,-4 0 0,10-2 1,0 2-1,-7 0 0,1-2 0,-1 2-1,-9 0 2,9 0 0,1 0-2,-1 0 1,7 0 1,-10 0-1,4-3-1,-1 1-1,0-1 0,-2 1 1,9-1 1,-7 1 1,0 2 1,7-2-2,-6 2 1,6 0 0,0 0-2,0 0 2,0 0-1,0 0 0,0 0 0,0 0 1,0 0-1,-7 0 0,7-3 0,0 3-1,-10 0 2,10 0-1,0 0 0,0 0 0,0 0 1,0 0-1,0-3-1,0 3 0,0 0 1,0 0 0,0-2-1,0 2 2,0 0-1,0 0 1,0 0-1,0 0-1,0 0 1,0-2 0,0 2 0,0 0 0,0 0 0,-6 0 0,6-3 0,-7 3-1,1-2 1,-4 0 0,10-1-1,-7 1 2,7 2-2,0-4 0,0 3 0,-6 1 1,6-3 0,-7 3 1,-3-2-1,10 0 0,-13 2 1,13 0-2,0 0 1,0 0 0,0 0 0,0 0 0,0 0 0,0 0-1,0 0 1,0-2-1,-6 2 0,6-3 2,-7 0-2,-3 3 2,10 0-2,-6 0 2,6 0-2,0 0 2,0 0-2,0 0 1,0 0 0,0 0 0,-7 0 0,7 0 1,-7 0-1,7 0-1,0 0 2,0 0-2,0 0 2,0-2-2,-9 2 2,9 0-1,-7 0 0,0-3 0,1 3 0,-1-1 0,7 1-1,0 0 1,0 0-2,0 0 0,-10 0 0,10 0 1,0 0-1,0 0 0,0 0 0,0 0 0,0 0-1,0 0 2,-6 0 0,6 0 1,0 0-1,0 0-1,0 0 0,0 0 1,-7 0-1,7 0 1,0 0 0,0 0 1,0 0-2,0 0-3,0 0 2,0 0 0,0 0 1,0 0-1,0 0 2,0 0-1,0 0 0,0 0 2,0 4 2,0 1-2,0 0-2,0-1 2,0 4-1,0-3 1,0 2 3,0 0-2,0 0-1,0-2 1,0 0 0,0-2 0,0-3 0,0 2-1,0-2 0,0 0 0,0 4 0,0 2 0,0-1 0,0-1 0,0 3 0,0-4 0,0 0 0,0-1 0,0-2 1,0 0-2,0 0 2,0 0-3,0 0 2,0 0-1,0 0 1,0 0 1,0 2-2,0 1 0,0 4 4,0-2-3,0 2 0,0-2 0,0-2 0,0 1 0,0-2 1,0 1-2,0-3 2,0 2 0,0-2-1,0 3 0,0-2 0,0 3 1,0 1 0,0-1-1,0 3 0,0-2 2,0 3-2,0-6-1,0 3 0,0-5 1,0 2 0,0-2-1,0 3 1,0-3 0,0 0-1,0 0 1,0 2 0,0 1 0,0 2 0,0 0 1,0 2-1,0-3 1,0 2-1,0-2 1,0-1-1,0 2 0,0 0 0,0-1 1,0-2-2,0 4 2,0-4-1,0 5 0,0-2 0,0 3 0,0-4 0,0-4 0,0 2-1,0-2 1,0 3 0,0-1 0,0 1 0,0 0 0,0-1 1,0-2-1,0 2-1,0-2 2,0 2-2,0-2 3,0 0-2,0 0-1,0 2 2,0 1-1,0 0 0,0 0 1,0 1-1,0 3 0,0 1 1,0-3-1,0-1 0,0-1 0,0 2-1,0-1 2,0 1-1,0 0 1,0 0-2,0 0 2,0 0 0,0 0-1,0-3 0,0 1-1,0-1 1,0 0 0,0 1 1,0-1-2,0 1 2,0 1-1,0 4 3,0-6-3,0 1 0,0-1 0,0 0-3,0-2 3,0 0-2,0 0 1,0 0 0,0 2 0,0-2 1,0 3 0,0-3 1,0 4-1,0 0 1,0 1-2,0-1 1,7 1 2,-7 2-2,6-2-1,4 0 2,-10-3 0,7 1-2,-7-1 1,6 3 0,-6-1 0,0-1 0,7 3 0,-7-2-1,7-2 1,-7 1 1,9-1-2,-9-2 2,7 3-1,-7-3 0,7 2-1,-7-2 2,6 0-2,-6 2 2,10 1-1,-10-1 1,0-2-1,7 3-1,-1-1 0,-6 3-1,13-3 2,-13 1 0,0 1 0,10-1 2,-10 2-3,7-3 2,-7 1 0,6 2-2,-6 0 1,7-1 1,3 2-1,-10-4 1,6 0-1,-6 1 0,0 1 0,0-4 0,0 0 4,0 0-7,0 3 3,0-3 3,0 4-2,0-1 0,0-3-2,0 3 2,0-3-2,0 2 2,0 0-1,7-2 0,-7 0 1,0 3-1,0-3 0,0 2-1,0 0 2,0 1-2,0 1 2,0 2 0,0-2-1,0-1 0,0 5 0,0-6 0,0 2 2,0-1-2,0-3 0,0 5 1,0-3-2,0 3 2,0 0-1,0-1 0,0 5 0,0-5 1,0-2-1,0 1 0,0-1 0,0 1-1,0 1 2,0 0-2,0 2 2,0-1-1,0 2 0,0-2 1,0 0 1,0 2-2,0-4 0,0-1 0,0 3 0,0-3 0,0 0-2,0 4 4,0-4-5,0 1 4,0-1-2,0 0 0,0 0 1,0 1 1,0-1-1,0 1 0,0 2 0,0 0 1,0-1-1,0 1 0,0 0-1,0-1 1,0 4-1,0-5 3,0-1-2,0 0 0,0 1 2,0-3-4,0 2 2,0 1 2,0 2-4,0 0 4,0 2-4,0 0 2,0-1 0,0-2 0,0 1-1,0-3 1,0-2 0,0 2 0,0 0 0,0 4 0,0 1 0,0 3 1,0-1-2,0-2 2,0-1-2,0-4 1,0 3 0,0-3 0,0 2 0,0-4 1,0 0-1,0 4 0,0-2-1,0 3 2,0-1-2,0 1 1,0 0 1,0 0-2,0-2 2,0-1-1,0 0 0,0 3 0,0 0 0,0-1 0,0 4-1,0-3 1,0 0 0,0 1 0,0-2 0,0 1 0,0-3-1,0 0 2,0 3-1,0-2-1,0-1 2,0 0-2,0 0 2,0 4-1,0-1-1,0-1 2,0 1-1,0-1 0,0 2-1,0-6 2,0 0 0,0 0-2,0 0 1,0 3 1,0-3-3,0 0 3,0 1-1,0 2 1,0-3-1,0 3 0,0-3 0,0 0 0,0 0 2,0 0-4,0 2 2,0 1 0,0-1 0,0 2 0,0 0 0,0 5 2,0-5-2,0 1 0,0-3 0,0 2-2,0-2 4,0 1-2,0 3 0,0-1 0,0 2 0,0 3 0,0-3 0,0 0 0,0-1 0,0-2 0,0 4 0,0-3 0,0-1 0,0 0 0,0 5 0,0-5 0,0 1 0,0 0 0,0 0-2,0-3 2,0 3 0,0 0 0,0-1-1,0 1 2,0 3-1,0-3 0,0-3 0,0 3 0,0-5 0,0 2 0,0 1 0,0 2 0,0 0 0,0-1 0,0 1 0,0 0 0,0 2 0,0 1 2,0-4-4,0-1 2,0 2 2,0-4-2,0 3-2,0-2 1,0 1 1,0 1 0,0-1 0,0-1-1,0-2 2,0 2-1,0 1 0,0 0 0,0-1 0,0 0 0,0 1 0,0-1 0,0 3 0,0 0 1,0-1-1,0 2 2,0-4-4,0 5 4,0 0-2,0 1 0,0-1 0,0-2 0,0 0 0,0-1 0,0 4 0,0-1 0,0-2 1,0 0-1,0 0 0,0-3 0,0 1 0,0-1 0,0 3 0,0 2 1,0 0-1,0 1 1,0-1-1,0-1 0,0-2 0,0 1 0,0-1 0,0-1 0,0-1 0,0 3 0,-7-3 0,7 3-1,0 0 2,-6 2-1,6 0-1,0 1 1,-10-1-1,10-2 2,-7 2-1,7-2 0,-6 0-1,6-3 3,0 1-2,0-3-1,-7 2 1,7 3 1,-10-1-1,10 5 0,0-3 0,-13 2-1,13-4 1,-6 2 0,6-4 1,0 0-1,-7 5-1,7 0 1,-10 1 0,4-1 0,-1-2 1,7-1-1,-7 2 0,7-3-1,0-2 2,0 2-2,0 0 2,0-1-2,0-2 1,0 2 0,0 1 0,0-1-2,0 0 2,0 1 1,0 0-2,0-1 1,0 3 0,0-3 0,0 3 0,0 3 0,0-3 0,0 1 0,0-1 0,0 0 1,0 1-1,0 0-1,0-1 3,0 2-3,0-2 1,0 2 0,-9 1 0,9-3 1,0-1-2,0 0 0,0 0 2,0 1-2,0-3 1,0 0 0,0 3 1,0-3-1,0 4 0,0-2 0,0 1 0,0 0 1,0-2-2,0 1 2,0 0-2,0-1 1,0 0 0,0 0 1,0-1-1,0 0 0,0 0 1,0 1-2,0 2 2,-7 2-1,7-2 0,0 2 0,-7-2-1,7 2 2,0-2-1,0 0 0,0 0 0,0 0-1,0 0 0,0-3 0,0 1 1,0-1-2,0-2 2,0 5 0,0-1 0,0 1 0,0 3 2,0-3-2,0-1 0,0-2 0,0 4 0,0-1 0,0-3 0,0 5 0,0 0 0,0 0 0,0 1 1,0-1-1,0 0 0,0-2 0,0 3 0,0-4-1,0 1 1,0 0 0,0 0 0,0 0 1,0 0-1,0 2 0,0-5 1,0 6-1,0-3-1,0-3 1,0 3 1,0-3-2,0-2 1,0 3 1,0-2-3,0-1 3,0 6-2,0-3 2,0 4-1,0-2 1,0 3-2,0-2 2,0-1-1,0 2 0,0-3 0,0 2 0,0-2 0,0-1 0,0-1-1,0-2 2,0 5-3,0-2 2,0 4 0,0 1 0,0 1-2,7 1 2,0-1 0,2-1 0,-2 0 2,-7 1-2,7 0 0,-7-1 0,6-1 0,-6-2 0,0-3 0,0 1 0,0-3 0,0 1 0,0 2 0,0-3 0,0 2 0,10 4 1,-10-1-1,0-1 0,7 1 0,-7 0-1,0 0 1,6-3 0,-6 1 0,0-3 0,0 0 0,0 0 0,0 2 0,0 0 0,0 1 0,13 1 0,-13 1 0,0 0 0,10-2 0,-10-1 0,0 1 0,0-1 1,0 0-1,7 1 0,-7 2 0,0 0 1,0 0-1,0-3-1,6 0 3,-6-2-4,0 0 3,0 0-1,0 0 0,0 3 1,0-1-2,0 3 1,0 2 1,7-2-2,-7 0 1,0-3 1,0 1-1,0-1 0,0-2-1,0 3 3,0-3-2,0 0-1,0 0 2,0 0-1,0 1 0,0-1 0,0 4 0,0-4 0,0 0-1,0 2 1,0-2 0,0 3 0,0 1 0,0-1-1,10 1 2,-10 2-2,6-2 1,-6-1 0,0-1 0,0 1 1,0-1-1,0 3 0,7-3 0,-7 2 0,0 2 0,6-3-1,-6-1 1,0 0 0,0 0 0,0 1 0,0-3 0,0 2 0,0 1 0,0 2 1,0 0-1,0-1 0,0 2 0,10-4 1,-10 6-1,0-7 1,0 2-1,0-3 0,0 2 0,0-2 1,0 0-2,0 3 3,0-3-2,0 2 0,0 0 1,0 1-1,0-1 2,0 1-1,0 2 0,0-3-1,0 3 0,0-3 1,0 1 0,0-1 0,0 0-1,0 3 1,0 0-1,0-2 1,0 2 0,0-3-2,0 0 2,0 1-1,0-1-1,0 1 1,0-2 1,0 5-3,0-3 3,0-2-1,0-1 0,0 0 0,0 6 0,-10-4 0,10 5 0,0-2 1,-6-2-1,-1 4 1,1-3-2,6 3 1,-10-1 1,10-3-1,-7-2 0,7 2 0,-6-1 1,6 1-2,-7-1 1,7 1 0,-10 1 1,-3 2-2,7-2 3,-1 1-2,-3-3 0,4 3-1,-1 0 2,0-2-1,7-1-1,-9 3 1,2 2-1,7-3 3,-7 5-3,1-2 2,-1-3-3,-3 1 3,4 0-1,6 2 0,-7 1 0,7-3-1,-6 2 1,6-3 0,0 2 0,0-4 0,-10-2 1,10 2-2,0-2 2,0 3-1,-7 1-1,7 2 0,0-2 1,-6 3 1,6 4-2,-7-6 2,7 1-2,0-1 2,-7 0-1,7 0 0,-9 2-2,9-2-1,0 2 3,0-5 0,0 1 0,0 2 1,0-3-1,0 1 0,-7-1 0,7 1 0,0 2 0,0-3 0,0 3 0,0-4 0,0 3 0,-7-4 0,7 0 0,0 2 0,0-2 1,0 0-2,0 0 1,0 0-1,0 0 1,0 0 1,0 0-1,0 0-2,0 5 2,0-3 2,0 3-3,0 5 2,0 0-3,0-1 3,0 1 0,0-3-2,0-2 2,0 3-2,0-4 2,0-1-1,0 4 1,0-3-1,-6 5 0,6-5 0,0 1 1,-10-1-1,3 4 0,7-1 1,-6 0-2,-1 3 1,7-3 0,-10 3 0,10-3 0,-6 1 0,6-2-1,0-1 2,-7 0-1,7-2 0,0 1 0,0 2 0,0-1-1,-6 2 0,-1 2 2,7 1 0,-10-3-2,4 1 1,6-3 0,-7-1 0,7 1 0,-6-2 1,6 5-2,-10-4 2,10 1-1,-7 4 0,1 1 0,-8 0 1,4 1-2,-3 0 2,-3-2-1,9 1 0,1-6 1,-1 9-2,1-5 1,-4 1-1,10 0 1,-7-4-1,1 2 1,6 1 0,0-6 0,0 3-1,0-3 2,0 1-1,-7 4-1,7 0 1,0 0-2,-10 3 2,4 0 1,-1-1-1,7 4 0,-7-1 0,-2-2 0,9 0 0,0 0-1,0-1 0,0-2-1,0-2 0,0 0 2,0 0 0,0-1 0,0 3 0,0-2 0,0 5 0,0-2 0,0-1 0,0 0 0,0 0 2,0 3-1,0-3 0,0 3-1,0-3 0,0 1-1,0-3 2,0 1-1,0 2 0,0-1 0,0 3 1,0-6-1,0 6 1,0 0-2,-7 0 1,0-3 1,7 0-1,-6 0 0,6-2 0,0 3 0,0-1 0,-7 0 1,7 3-1,-10-3 0,4 0 0,-1 3 0,7 0 0,-6-1 1,6-1-1,0-1 0,-10-2 0,3 0 0,7 2-1,0-4 1,0 1 1,-6 1-2,6-3 1,-7 3 0,7 0 0,0-2 0,-16 4 0,16 3-1,-7 0 2,0 1-2,1-1 2,6-3-1,-10-2 0,10-2 1,-7 2-1,7-5 0,0 4 0,0-1 0,0 1 0,-6 4 0,-1 4 0,-9 2 0,9-1 0,-6-1 0,13-3 0,-10-1 1,4-3-2,6 2 2,-7-3-1,7 4 0,-6-1-1,6 1 1,-10-1-1,10 3 1,-7-6-1,7 3 3,0 1-4,0-3 3,-6 0-1,6 1 0,0-1-1,0-1 1,0 0-1,0-1 1,0-1 1,0-2-2,-7 2 1,7 0 0,0 1 0,-7 2 1,7 0-1,0 2-1,0-2 1,0-1 1,0 1-1,-9 0 0,9 3 1,-7-6-1,7 3 0,0-3 1,0 1-2,-7 2 1,7 0 0,0-1-1,-6 1 3,6 2-3,-10 1 1,3 3 0,1 0 0,-1-2 1,1-2-2,6-2 1,0-2-1,0 2 2,-10-3-1,10-2 1,0 3-2,0 1 2,0 1-2,0 1 2,0-2-2,0 1 1,-7-1 1,7 1-2,0-2 1,0 2 0,0 0 0,0-1 1,-6 6-2,-1 2 2,-3 3-2,-3-1 2,6 0-1,7 1 0,-6-2 0,6-4 0,-10 1 0,10-3 0,0-2 0,0 0 0,0-3 0,0 0 0,-7 3 0,7 3-1,0 1 2,-6 3-2,6-2 1,0 0 1,0-3-1,0 3-1,-7 0 2,7-4-1,-10 2 0,10-1 0,0-2-1,0 3 2,0-4-2,0 1 1,-6 0 1,6-2-2,0-2 2,0 2-2,0 3 1,0-5 0,0 2 0,0-1-1,0 3 1,0 2 1,0-3-1,0 7 0,-7-4 0,7 5 1,-6-2-1,6 0 0,-10 0 0,10-3 0,0 0 0,0 0 0,0-4 0,0-1-1,0 1 1,0 2 0,0-4 0,-7 2 0,7-1 0,0 2 0,0 0 1,0 3-2,-6 0 1,6 3 0,0 0 1,-7-6-2,7 1 2,0 0-2,0 0 1,0 0 0,0 0 0,0 0-1,0 0 2,0 0-2,0 2 1,0 2-1,0-1 2,0-1-2,0-3 2,0 2 0,0-1-1,0 0 0,0-1 0,0-1 1,0 1-1,0 1 0,0 3 1,-6-1-1,6 0-1,0 3 2,-10 2-1,3 3 0,1-4 1,-1-1 0,7-3 0,-10 1-1,10-3-1,-6 2 2,6-2-1,-7 0-1,7-1 1,-7 1 0,7-1 0,0-3-1,0 2 2,-6 1-2,6 1 1,0-3 0,0 4-1,0-5 2,0 2 0,-10 0-1,10 1-1,0 2 1,0-2 1,-7 3-1,7 1 0,-6-1 1,-1 0-1,7 1-1,0-5 1,-10-2 1,10 2 0,0-1-2,-6 3 2,-1 0-2,7 0 1,-6 0 0,6 0-1,0-1 2,0 1-1,-10-3 1,10 1-1,0 0 0,-7-1 0,7 0 0,0 3 0,-6-5 0,6 5 0,0-1 0,-7 2 0,7 1 1,-7 0-2,7-5 1,0 5 0,0-7 0,0 1-1,0-1 0,0 3 0,0-3 0,0 0 0,0 2 0,0-2 1,0 2 0,0 3-1,0 3 1,0-2 0,0-2 0,0 0 1,0 1-2,0-3 1,0 3 0,0-3 1,0 1-1,0-2 1,0 3-1,-9 1 0,9-1 1,0-1-1,-7 1 0,7-1 1,-7-1-1,7 2 0,0-3 1,0 2-1,0-3 0,0 2 0,-6 3 0,6 0 1,-10 0 0,10 2-1,-7-5 0,7 3 0,0 2 1,-6-4-2,6 4 2,0-2-1,-7 0 0,7 2 0,-6-1 0,-4 0 0,10-4 0,-13 1-1,13-1 1,0 1 0,-7-1-1,7 1 0,0 2 0,0-3 0,-10 1 1,10-1 0,0-2 1,0 2-2,0 1 1,0 1-1,0-1 0,0-1 2,0-2-1,0 0-2,0 5 4,-6 0-2,6 0-1,0 2 1,-7-3 0,7 2 0,0-3 0,0 1-1,-7 1 1,7-5 0,0 0 0,0 0 0,0 0 0,0 0 0,-6 2 1,6 3-2,0-1 2,0-3-2,0 2 1,0-3 0,0 0 0,0 0-3,0 0 2,0 0-1,0 0 2,0 0 0,0 0 2,0 0-4,0 5 1,-10-1 1,10 4 0,0-3-1,0-3 1,0 1-1,0-3 0,0 0-3,0 0-1,0 0 2,0 0 4,0 0-1,0 0 1,0 0-1,0 0-1,0 0 0,0 0-1,0 0 1,0 0 1,0 0-3,0 0 3,0 0 0,0 0 0,0 0-1,0 0 1,0 0 0,0 0 0,0 0 1,0 0 2,0 0-6,0 0 6,0 0-6,0 0 1,0 0-2,0 0 2,0 0 2,0 0 0,0-3 1,0 1 0,0-2-1,0 4 0,0 0 0,0 0 1,0-1-2,0-2 2,0 3-2,0 0-1,0-2 0,0-1 2,0-1 0,0 1 1,0-2 1,0 4-1,0-3-1,0-1 1,0 3-1,0 0 0,0-3 1,0 0-2,0-2 3,0-1-2,0-1 0,0 1 0,0 1 0,0 5 1,0-1-2,0-1 2,0-9-1,0 3 0,0 2-1,0-3 2,0-1-1,0 0 0,0 0 1,0 2-1,0 3 1,0 5 2,0-1-2,0 1-1,0-1 1,0-2-1,0 0 0,0 1 0,0-3-1,0-2-3,0 0 4,0 0 0,0-1-1,0 0 1,0 1-1,0-1 1,0 1 0,10 2 0,-4 1 0,-6 2 1,0 1-1,7 1 0,-7-1 0,0 3 0,0 0 1,0 0-1,0 0 0,0-5 0,0 5 4,0-2-5,0 0 1,0 2 1,0-3-1,0-2 0,0 0 0,0 3 0,0 0 0,0-3 1,0 3-1,0-4-1,0 2 1,0-4 0,0 3 0,7 1-1,-7 2-2,6-2 3,4 0-1,-3-3 0,16 2 1,-17-5-1,7 1 1,-6-1 0,9 0 1,-9-2-1,0 2 1,-7 1-2,9 2 2,-2 1 0,-7 2-1,0 1 3,0 1-3,0-1 0,0 1 0,0 2 1,0-3-1,0 1 0,0-4 1,0-3-1,0 2-1,0-5 1,7 5 0,-7-3-1,0 0 1,6 3 0,1 0-3,-7-3 6,0 1-3,0-1 1,10 3-2,-10 1 2,0 4 0,0 0-1,0 2-1,0 0 2,0 0 0,0 0-1,0 0 0,0-2 1,0-1 0,0-2-1,0 0 0,0 0 0,0 1 1,0-1-2,0 3 2,0-1-2,0 1 1,0-2 1,0 4-1,0-1-1,0 1 2,0 0-1,0-8-1,0 1 1,0-3 1,0 4-2,0-7 0,0 3 2,0-1-1,0-2-1,0 4 0,0-1 2,0 0-2,0 5 1,0-2 0,0 0 1,0 2-2,0-5 1,0 5 1,0 0-2,0 0 0,0 3-1,0 0 2,0 2-3,0-3 6,0 3-6,0-2 3,0-3 0,0-1 0,0 0 0,0 1 0,0 0 3,0 0-3,0-2-3,0 3 3,0-2 0,0 4 0,6-3 3,-6 1-6,7-2 6,-7 1-6,6 1 3,4-1 3,-10-3-6,7 3 3,-1 1 0,-6-3-1,7 2 2,-7 3-2,0-2 1,10-2 1,-4 1-1,1 0 0,-7-2 0,7 0-1,-1-1 1,4-1 1,-10-1-1,7 1 0,-7-2 0,6 4 3,-6 2-6,0-1 6,7 3-3,-7-3 0,0 5 0,0-2 0,0 0 0,0 1 0,0 0 0,0-3 1,0 3-1,10-4 0,-10 4 1,0-3-1,0 3 1,0 0-2,0 2 2,0-3-1,0 3 0,0-2 0,0 0 1,0-7-1,0 0 0,0 0 0,6-1-1,-6 3 0,0 4 2,0 1-2,0 2 0,0 0 1,0-2 0,0 2 0,0 0 0,0-3 0,0-3 0,0 2 1,7-3-1,-7 0-1,6 3 1,-6-4 0,7 5-1,-7-1 2,0 1-2,0 1 1,0-1 0,0 1 0,0-1 0,0-2 1,10 0-1,-10-2 0,6-2 0,1 1 0,-7 1-1,6-1 1,4 1 1,-10 0-2,0 0 2,7 1-1,-7 0 0,0 1 1,0-2-1,0 3 0,0-2 1,0 1-2,0 0 2,0 1-1,0 1 0,6 1 0,-6-2 0,0 3 0,7 1 0,-7-3 0,10-4 0,-10 3-1,0-3 1,6-2 0,1 5 0,6-1-1,-3-2 2,-3 2-1,-7-3 0,0-1 1,6-1-2,-6-2 1,7-3 1,-7 1-1,0 0 0,0 1 1,0 7-1,0 0 1,0 1-1,0-1 0,0 3 0,0 1 0,0 2 0,0-3-1,0 3 2,0 0-2,0 0 2,0-3-2,0 1 1,0 0 0,10-1-1,-10 1 2,0 0-2,0 2 1,0-3 0,0-1 0,0-5 1,0 3-1,0-2 0,6-4-1,-6 0 1,7 2 1,-1 1-1,-6 1-1,0 6 1,0 0 0,7 2 0,-7 0 0,0 0-1,0 0 1,0 0 0,0-3 0,0 0-1,10-4 2,-4-2-1,1 1-1,0 1 1,2 0 0,-2 3 0,0-1-1,-1-3 1,-6 1 1,7 2-1,3-3 0,-4 4 0,1-6 0,-1 3 1,-6-3-1,10 3 0,-10 2 1,0 3-1,0 2 0,0 0 0,0 0 0,0-3 0,0 3 0,0 0 0,0-5 0,0 3 0,7-3 0,-1-2 0,-6 0 0,7 2 0,-7 0 1,10 0-2,-10 3 2,6-3-1,-6 2 0,0-2 0,7 0 0,-7 4 0,0-2 1,6 0-2,-6 1 2,0 0-1,7-1 0,-7 1-1,0 0 1,10-1 1,-10 0-1,6-2 0,-6 3 0,7-5-1,0 3 2,-7-2-2,16-1 1,-9 2-1,-1 0 1,1-2 1,3 0-1,-4-3 0,1-2-1,9 2 2,-9-2 0,-1 5-2,-6 4 1,0 3 1,0 0-2,7 0 1,-7-2 0,0 2 0,0 0 1,0 0-2,0 0 1,0 0 0,0 0 0,0 0 0,0 0 0,0-2 0,0-3-1,7-3 2,2-1-1,-2 0 0,0-1 0,-1 2 0,4 1 0,-3 2 1,-7 2-2,0 3 1,0-2 0,0 2 1,6-5-2,-6 3 2,0-3-1,7 1 0,-7-5 1,10 0-2,-4 0 2,1-6-1,-1 6 0,1-4-1,-7 3 2,0 3-1,10-3 0,-10 4 0,0-1 0,6 3-1,-6 2 2,0-3-1,13 0-1,-3 0 1,-3-1 0,0-5 0,-1 2 0,1-3 1,9-2-2,-9 1 2,-1 4-1,4-4 0,-3 4 0,-7-1 0,6 3 0,-6-1 0,0 4 1,0-4-1,7 3 0,-1-4 0,4-4-1,-3-1 1,6-3 0,3 3 1,-2-1-1,-5 3-1,5 2 2,-14 3-1,6-3 0,-6 5 0,0 0 0,7-2 0,3 3 1,-10-3-2,6-1 2,1 1-2,-7 2 1,0-3 1,6 2-2,-6 1 2,10 0-1,-10 2 0,0 3 0,0-2 0,7 2 0,-7-2-1,6-1 1,-6-2 1,7 5-2,-7-5 1,7 3 0,-7-3 0,9 3 0,-9-3-1,0 0 2,0-2-2,7-1 1,0 1 0,-1-3 0,4-3 0,-3 2 0,-1 0 0,7 0 0,-13 6 1,10-2-2,-10 5 2,0 0-2,0-4 2,0-1-2,7 5 1,-7-6 0,6 4-1,-6-2 2,7 2-1,-7-6-1,10 0 2,-4 1-2,1-3 1,-7 2 0,6 0 0,-6 0 0,0-1 1,0 1-2,0 0 2,0 3 0,0 0-1,0 1 1,0 2-1,0 1 0,0 1 0,0 0 1,0 2-2,0-2 2,0-1-2,0 1 2,0-1-1,0 0-1,0-1 2,0-3-2,0 1 1,0 0 0,0 1 1,0 0-2,0 0 0,0 0 1,0 0 0,0-2 0,0 2 0,0-2 0,0 0 0,0 2 0,0-3 0,0 1 0,0 1 0,0-7 0,0 6 0,0 0 0,0-4 0,0 2 0,0-1 0,0 1 0,0-3 0,0-1 0,0 0 0,0 4 0,0 0-1,0 1 1,0 1 1,0 0-1,-6 0 0,6 2 1,-7-3-2,7 4 2,0-1-2,-6 1 0,6 0 2,0 2-2,0-2 2,0 1-2,0 0 3,-10-1-3,10-1 0,-7 0 1,7-3 0,-6-1 0,6 1 0,-7-1 1,-3 2-1,-3 2 0,7 0 0,-1 0 0,-3-2-1,4 2 2,-1-5-1,0 3 0,-9-3 0,9 0 0,-6-1 0,3 1 0,-3 3 0,7-3 0,-4 3 0,3-3 0,-6 1 0,6 0-1,-2 1 1,2 0 0,0 1 0,7 5 0,0-2 0,0 4 0,0 0 0,0 0-1,0-1 2,0 1-2,0-3 2,0 1-2,0-3-1,0-2 3,0 1-1,0 2-1,0 2 0,0-1 2,0 1-2,0-3 2,0 0-3,0-2 3,0-3-2,0-5 1,0 4-1,0 0 1,0 4 0,0 2 0,0 3-3,0 2 3,0 0 0,0 0-1,0 0 1,0 0-1,0 0 2,0 0-1,0-3 0,0 3 0,0-1-1,0-2 1,0-3 0,0 2 0,0-1 1,0-2-2,0 2 1,0-2 0,0 0 0,0 0 1,0-6-2,0 1 1,0 2 0,0-2 1,7 3-1,-7-1-1,7 3 2,-7 5-2,0-1 2,0 0-1,0 3 0,0 0 0,0-3-1,9-1 2,-9-3-1,7 0 0,-7-3 0,7 2 0,-7 4-1,6-1 1,-6-1-1,0 5 3,0-2-4,0 1 3,0 0-1,7-1-1,3-4 2,-4-3-1,7-2 0,-3 0 0,3 0 1,-6 3-1,-7-2-1,7 4 1,-7 5 0,9-3 0,-9 3-1,0-1 1,7-2 1,-7 0-2,0 1 3,0-3-2,7-3 0,-7-3 0,0 3 1,0 1-1,0-3 0,0 2 0,0 0 0,0-2 0,6 0 0,4-5 0,-3 3-1,-1-5 1,7 4 0,-3 1-1,-3 1 1,-7 1 1,6 2-1,1-2 0,-7 5-1,10 0 2,-10 4-1,0 1-1,0 2 2,0 0-1,0 0 0,0 0 0,0 0-1,0 0-1,0 0-2,0 0-3,0 0-8,0 2-1,0 2 5,0 5 4,0-2 2,0 6 5,0 3 1,0 6-1,0 0 1,0 0 0,0-1-1,0-2 0,0 1 2,0-1-3,0 3 2,0 0 1,0-3-2,0 0 2,0 1-4,0 2 4,0 0-2,0 3 1,0 3 0,0-2 0,0 1-1,0-3 1,0 1-1,0 1 0,0-1 0,0 4 1,0-2-1,0-1 1,0 1-2,0-1 2,0-1 1,0-2-1,0 2-1,0 0 1,0-4-1,0 6 1,0 2-1,0 0 2,0 2-2,0 0 0,-10 0 0,3-3 0,7-1 0,-6-3 0,6 2 1,0-5 0,0 8-1,0-7 0,0 3 1,0-1-1,0-4 0,0-3 0,0-3 1,0-4 0,0 5-1,0-1 0,0 3 2,0-2-2,0 0 1,0-4-1,-7 4 0,-3 1 1,-3-1-1,7 1 2,-1-3-2,7-6 0,0 6 0,0-8 0,0-3 0,0 3-1,0-5 2,0 2-1,0 1-1,0-2 3,0 5-2,0-3 0,0 1 0,0 3 1,0 3-2,0-2 1,0 1 1,0-2-1,0 1 2,0 1-2,0 1 1,0 2 0,0 0-1,0 3 0,-10-3 0,10 2 1,-6-1 0,-1-4-1,0 4 2,7-2-3,-9 1 3,9 1-1,-7-4 0,0 4 0,-6 4 0,3-3 1,4 3-2,-7-5 1,3 3 1,-3-1-2,6 1 1,-9 0-1,9-4 1,-6 4-1,3-1 1,3 3-1,-6-2 1,3 2-1,10-5 0,-6 3 0,-1 0 0,7-2-1,-13 2 2,3-1 0,4-1-2,-7 1 1,3 3 0,3 0 1,-6 4-1,6-3 0,7-1-1,-10 1 1,-3 0 1,13-1-2,-6 3 1,6 2 0,-10-1 0,3 9-1,1-4 1,6 1-1,0 2 0,0-3 2,0-3-1,0-7-1,0 1 1,0-2-1,0-1 1,0 1-2,0 5 2,0-9 2,0 5-2,0 0 0,0 1 1,0 0-1,0-3 0,0 1 0,0 0 2,0 2-3,0-3 2,0 3-1,0-4 1,0 0-1,0 0 0,0-4 0,0 3 0,0-2 0,0-1 0,0-2-1,0 3 1,0 0 1,0 3 0,0-1-1,0 7 1,0 3-1,0 0 0,0-4 0,0 0 1,0-6-1,0-2 0,0-6 0,0 2 0,-7-1 1,7 0-2,0-1 1,0 1 2,-6 2-3,6 3 1,0-3 0,-10 0 1,3 4-2,7-2 2,0 0-1,-6-1 0,6-3-1,-7-1 2,-3 1 0,10 0-1,-6 0 0,-1 2 0,0 2 1,-2 4-1,2-1 0,0 0 0,1 1 0,-1-3 0,7-1 1,-10 0-1,4-1 1,-1-3-1,7-1 0,-6 1 1,6-3-2,0 3 1,0 3 1,-10-3-1,3 4 0,1-1 0,-1-1 0,-16 2 1,16-1 0,1-1 2,-4-2-3,3-2 0,7 1 0,0 2 0,-6-4 1,6 5-2,-7 0 2,1-2-1,-4 2-1,3-2 1,7-3 0,0 4-3,0-6 6,0 1-6,-6 2 3,6-3-1,0 6 2,0-2-2,-7 3 1,7-2 0,-10 5 0,10-3 0,-6-2-1,6 2 1,0-5 0,-7-2 0,7 4 1,0-4-1,0 0 0,0 0-1,0 0 1,0 0 1,0 0-2,0 0 1,0 1 0,0 2-1,-6-1 1,6 3 1,0-3-1,0 0 0,0-2 0,0 3 1,0-3-1,0 0-1,0 0 1,0 0-2,0 0 0,0 0 1,0 3 2,0-3-1,0 0 1,0 0-2,0 0 1,0 0 1,0 0-1,0 0 0,0 0 0,0 1 1,0-1-1,0 0 0,0 0 0,-10 0 0,10 0 0,0 0 1,0 0-1,0 0-1,0 0 1,0 0 0,0 0 0,0 0-1,0 0 2,0 0-1,0 0-1,0 4 0,0-4 2,0 0-1,0 0-1,0 0 1,0 0 0,0 0-1,0 0 1,0 5 0,0-1-1,0 1 2,0 0-1,0-1 0,0 2 0,0-4-1,0 3 1,0-1-1,0 1 0,0 1 0,0-4-1,0 0 0,0-2 3,0 2-1,0 1 0,0 2 0,0 0 0,0-1 0,0 2-1,0-4 0,0-2-2,0 0-1,0 0 2,0 0 2,0 0 0,0 0 2,0 0 0,0 0-2,0 0-1,0 5 1,0-3 1,0 0-1,0 3 2,0-5-2,0 4 0,0-4 0,0 0-2,0 0 2,0 0-1,0 0 1,0 0-1,0 0 0,0 0 1,0 0 0,0 0 1,0 1-2,0-1 1,0 0 0,0 0-2,0 0 1,0 0 1,0 0-1,0 0 1,0 3 0,10-1 1,-4 3 0,1-3-1,-7 3 0,6-5 0,4 0-4,-10 0 3,0 0 1,0 0 1,0 3 0,0-3-1,7 0 0,-7 0 1,6 0-1,-6 1-1,7-1-2,-7 0-1,0 0 6,0 0 0,0 0-1,0 0 1,0 0 0,0 0-2,0 0 1,0 0-1,10 0-1,-10 0 1,0 0 1,0 0-2,0 0 1,0 0 2,0 0-2,0 0 0,0 0 0,0 0 1,0 0 1,0 0-1,0 0 2,0 0-1,0 0-1,0 0 2,0 0-1,0 0 0,0 0-1,0-1 0,0 1 0,0 0-2,0 0 1,0-3-1,0 1 1,0-1 1,0 1 0,0-3 1,6-1-1,1-5 1,-7-1 1,6-3-2,1 4 0,3 0 0,-10 5 0,0 1-1,6-1 0,-6 2 0,0-6 1,0 1-2,7-4 2,-7 4-1,7 1 1,-7-1-1,16-1 0,-9-2 0,-7 0-1,6-2 2,-6-1 0,7-2-1,-7-1 1,10 2-2,-10-1 3,0 0-3,0 2 2,0-2-2,0 3 2,0-3-1,0 0 2,0 0-4,0 5 2,0-1 0,0-1 2,0-3-4,0-2 2,0-5 2,0 5-4,0-1 4,0 6-2,0 1-2,0-2 4,0-1-4,0-4 2,0-4-1,0-5 0,0-2 0,6-2 1,17 0 1,-3 2-1,-4 2 0,-9 5 0,0 2 0,-1 2 0,-6 4-1,0 1 2,0 0-1,0 1 0,0-3 0,0-2 0,0-3 0,0-1 1,0 2-1,0 1-1,0 6 1,-13 4 0,6 5 0,7 3 0,0 2 0,-9 0 0,9 0 0,0 0 0,-7 0 0,7-5 0,-7 0 0,1-2 0,-1 2 0,7 3-1,-10 2 2,10 0-1,0 0-1,0 0-1,0 0-6,0 0 1,-6 0-3,6 0 0,-7 4 10,1 3 1,6 3-6,-10 4 9,-3 9-5,6 1 1,-16 3 1,10 1-1,3 2 0,3-3 1,1-3-1,6 0 0,-7-4 0,7-1 0,0-2-1,0-3 2,0-2-1,0 0 0,0-3-1,0 4 1,0 1 1,0-1-1,0-2 1,0 2-1,0-6 0,0 3-1,0 2 3,0 0-3,0 5 2,0 0 0,0 3 0,0 2-1,0-3 0,0-4 0,0-3 1,0-1-1,0-1 0,0 0 1,0 0-1,0-3 0,0 0 2,0-4-2,0 1-2,0 1 4,0 3-2,0 4 1,0 0 1,0 2-2,0-1 0,0 1 0,0-5 1,0-1-1,0-1 1,0-2-1,0 0 1,0-2 0,0 1-1,0 3 0,0 1 0,0 1 0,0 4 0,0-4 1,0 3-1,0-2 0,0 0 1,0 0-1,0-3 0,0 3 0,0-6 0,0-1 1,0-1-2,0 1 1,0-1 1,0 1-1,0 1 0,0 2 0,0 1 1,0-1-1,0 2 0,0-3 1,0 0 0,0-3-1,0-2 0,0 0 1,0 0 0,0 0-1,0 0 2,0 0-2,0 0 0,0 0 0,0 0 0,0 0 0,0 0-1,0 2 1,-6-2 1,6 3-1,0 0 1,-10-3 0,10 1 2,0 2-2,-7-3-1,7 2 0,0 2 1,-6 0 0,-1 1-2,-3 2 0,4-1 1,-7-2 1,3 3-1,10-5 1,-7 1-2,1 1 2,-1-4-1,7 0 0,-7 3 1,7-1-1,-9 2 0,9 0-1,-7-2 2,7 3-2,-7-3 0,7 0 1,0 1 0,-6 0 0,6-2-1,-10 5 0,3-2-2,-6 4 1,7-1 2,-4 1 0,3-3 0,7-1 0,-6-4 0,6 2 0,-7-2 0,7 0 0,0 3 0,0-3 1,0 0-2,0 0 2,0 0-2,0 0 0,0 0-1,0 0 1,0 0-1,0 0 0,0 0-1,0 0 0,0 0-2,0 0 2,0 0 1,0 0 0,0 0-2,0-3 0,0 1 4,0-2 0,0-1 1,0-3 0,7 1 1,-1-5 0,1 2-2,-7-2 2,0-5-1,0-1 0,0 2 1,10 1-2,-10 4 0,0 1 0,6 0 0,-6-1-1,13-4 2,-6 3-2,3-5 1,-4 2 0,1 0 1,0 1-1,2-2-1,-9 3 2,0 0-1,0 1 1,0 3-2,0 1 2,0 1-1,0-2 0,0-2 0,0-3-1,0-5 1,0-5-1,0-5 0,0-2 1,0-2 0,0 5-1,0 7 0,0 5 1,0 12 0,0 4 0,0 0-1,0 0 1,0 0-2,0 0-2,0 0 1,0 0-2,0 0 2,0 0 0,0 0 0,0 2 0,0 3 8,0-1-2,0 1-2,0 5-1,0 2 2,-9 5 0,-11 0-1,-3 0-1,0 0 1,23 0-1,-13 2 0,6-2 1,-16-2-2,23-3 1,-7 3 1,1 2-2,-4 2 2,3 0-1,1-2 1,-1 0-1,-3-2 0,10 1 0,0-1 0,-6 0 0,6-3-1,0 3 2,0-6 0,0-1-2,0-2 2,0 0-1,-7 1 0,7 0 0,0-2 0,-6 2 1,6 3-2,0-1 1,0 1 0,0 0 1,0-4-1,0 3 0,0-2 0,0 2 0,0 1 0,0-1 1,0 2-2,0 1 1,0-1 1,0-3-1,0-1 0,0-2 0,0-3 0,0 0 0,0-2 1,0 0-1,0 4 3,0 0-3,0-2 0,0 6 0,0-3 0,0 2 0,0-2 0,0 0 0,0-1 0,0-1 0,0 3 1,0-2-1,0 0 1,0-1-1,0-1 0,0 1 1,0-1-2,0 1 2,0 1 0,0 2-2,0-2 1,0 1 0,0 0 0,0 1 0,0-2 0,-10 0 0,3 3 1,7 0-1,-6 2 0,6-5 1,0 3-1,0-4 0,0 1 1,-7 0-2,7 0 1,0 1 1,0-5-1,0 2 0,0 0 0,0 1 0,0-1 1,-6 0-1,6 2 1,0-2-2,-10 2 2,10-1-2,0 2 2,0-3-1,-7 3-1,7 0 1,0 0 1,0 2-2,0-5 2,0 3-2,0-5 2,0 0-1,-6 2 0,6 1 1,0 0-1,0-1 0,-7 3 0,7 2 0,0 0 0,-10 3 0,4-1 1,6 4-2,-7-4 4,7-2-3,0 2 0,-7-5 0,7-1-2,0-1 4,0 0-2,-6 0 0,6-2 0,0 0 0,0 3 0,0-3 1,-10 0-1,10 5 3,-7-4-4,7 3 2,-6 1-1,6-1-1,0 1 1,0 0 1,0-5-1,0 2 1,0-2 0,0 0 0,-7 0 1,7 0-1,0 0-1,0 0 0,0 0 0,0 0 0,0 4 0,0-3-1,0 2 0,0-3 1,0 0-5,0 0-1,0 0 1,0 0 7,0 0-2,0 0-1,0-3 2,0 3-2,0-1 2,0-3-2,0 2 1,0 2-1,0-5 2,0-2 0,0-4 0,0 0 0,0-4 0,0 1 2,0-6-2,7-2-1,-7 4 2,6-4-1,-6 2 0,7 5-1,3-1 0,-10 4-1,6-2 1,8-4 0,-8-1 0,11-1 0,-4 1-1,-3-3 2,3 5-1,-7 3 0,1-1 0,9 3-1,-3-2-1,10-2 2,0 0-1,14-3-1,-14-1 2,-4-2 0,4 1 0,7-1 0,-10 0 0,-4-2 2,-3 2-2,4 0 0,-4 0 0,-3 5 0,3 0 1,-7 8-2,1-1 1,3 3 0,-4 5-2,-6-1 1,0 3-1,0 0 2,7 0-1,-7 0 0,0 0 0,0 0 0,0 0 0,0 0 0,0 0 0,0 0-2,0 0 1,0 0-2,0 0 1,0 0-4,0 0-1,0 0-1,0 0 4,0 5 7,7-1 0,16 7 0,-17-2-2,11 0 3,-17 4 0,6-1-1,1 0-1,-7-2 0,0-1 0,6 1 3,-6 0-3,0 2 2,0 0-1,0 0-1,0-2 0,0-1-1,0-1 0,0-1 0,0-2 0,0 0 0,0 0 1,0 2-1,0 1 0,10-2 0,-10 4 0,7-3 0,-7 1 0,6 2 0,-6-3 0,7 2 1,-7 1 0,7-1-1,-7 2 2,9-2-2,-9-2 2,7 0-2,-7 4 0,0-5-1,0 1 2,0 3-1,0 0 1,7 0-1,-7-3 0,0-2 0,6 0 0,-6-3 0,0 6 0,10-1 1,-3 3-1,-1 0 0,-6-3 0,0 0 0,7-5 0,-7 3 0,0 0 0,10 0 2,-10 5-1,0-3-1,6-3 1,-6 2-1,0-2 0,0 1-1,7 0 2,-7-4 0,0 6-1,0-5 0,0 0 1,0 3 0,0-3 0,0 4 0,0-1 0,0-4 0,0 4-1,0-2 0,0-1 1,0 1-1,0-3 1,0 0 1,0 4-2,0-4 3,0 0-3,0 0 1,0 0-1,0 3 1,0-3-2,0 5 3,0 0-1,0-3-1,0 5 1,0-2-1,0-2 1,0-1 0,0 0 0,0-2 0,0 0 0,0 0 0,0 0-1,0 0 1,0 0-1,0 3 1,0-1-1,0 1 0,0 2-1,-7 2 1,1-2 0,6 0 0,-10-1 0,10-2 0,-7 1 0,1 1 0,6 0 1,-7-2-2,-3 3 2,10-1-3,-6 2 4,-1-2-3,0-2 1,7 2 0,0-3 0,-9 2 0,9 0 1,0-1-1,-7-2 0,7 0 1,0 2-2,-7 0 1,7 1 0,-6 2 1,6-4-1,0 3-1,-7-2 1,7 1 1,0-1-2,0 0 1,0 1 1,-10-3-1,10 4 1,0-1 0,0-1-1,-6 3 0,6 0 0,-7 0 0,1 0 0,6 0 0,0-4-1,0 5 5,-10-4-7,10 6 6,-7-4-6,7 1 3,0 0 0,-6 0 0,6 2 0,-7 1-1,7-3 1,-16-1 0,16-2 0,0-2 0,0 0 0,0 3 1,0-3-2,0 0 1,-7 2 0,7 3 0,0 3 0,0-1 0,0 0 0,0-2 0,-7 2 0,7-4-2,0 2 2,0-1 0,0 1 0,0-1 0,0 0 0,0 3-1,0-2 1,0-1 1,0 5-2,0-3 1,0-1 1,0 0-1,0-3 0,0-2 0,0 3-1,0-2 2,0 5-1,0-1 0,0 0-1,0-5 1,0 4 1,0-1-2,0-1 2,0 0-1,0 1 0,0 0 0,0-3 0,0 2 0,0 1 0,0 1 0,0-2 0,0 4 1,0-1-2,0-3 2,0 1-2,0-2 1,0 2 0,0-1 0,0 3 1,0-2-1,0 1-1,0 2 1,0 1 1,0 0-2,0-1 2,0 0-2,0-1 2,0 2-1,0 0 1,0-1-1,0-2 0,0 6 0,0-3 1,0 3-2,0 0 1,0 0 0,0-3 1,0-3-1,0 1 0,-6-3 0,6 4-1,0-4 1,0 3 1,0-1-1,0 2 0,0 0-1,0-1 0,0 0 0,0 0 1,0-3 0,0 3 0,0 1 0,0-4 0,0 0 0,0 0 0,0-2 1,0 0 0,0 0-1,0 3 1,0-3-2,0 5 2,0-3-1,0 3-1,0 1 1,-10-2-1,10 1 0,0 0 1,-7-4 0,7 5 1,0-3-1,0 1 0,0 1-1,0 0 1,0-3 0,0 0 0,0-2 0,0 3 0,0 0 0,0-3 0,0 0 1,0 0-1,0 0-1,0 0 1,0 0 0,0 0 1,0 0-2,0 0 2,-6 0-2,6 2 2,0-2-2,0 0 2,0 0 0,0 0-2,0 2 2,0-2-2,0 3 1,0-3 0,0 0 0,0 2 0,0-2 1,0 0-1,0 0 0,0 0-1,0 0 0,0 0 0,0 0 1,0 0-1,0 0 3,0 0 0,0 0-1,0 0-1,0 0-1,0 0 1,0 0 1,0 0-1,0 0 0,0 0-1,0 0 1,0 0-3,0 0 3,0 0 1,0 0 1,0 0 2,0 0-3,0 0 0,0 0-1,0 0 0,0 0 1,0 0-1,0 0 0,0 0-1,0 0 0,0 0-4,0 0 4,0 0 0,0 0 1,0 0 2,0 0 3,0 0-4,0 0 0,0 0-1,0 0 0,0 0 0,0 0 0,0 0-1,0 0 1,0 0-2,0 0-1,0 0 2,0 0 2,0 0-1,0 0 3,0 0-6,0 0 3,0 0-2,0 0 1,0 0 0,0 0-1,0 0 0,0 0 1,0 0 1,0 0 1,0 0-1,0 0-2,0 0 1,0 0 0,0 0 2,0 0-1,0 0 1,0 0-1,0 0 1,0 0-1,0 0 0,0 0 0,0 0-1,0-5 0,0 3 1,0 0 0,0-1 0,0 3 0,0-3 0,0 3 0,0 0 0,-7 0-1,7-2 0,0 0 0,-6-3 2,-4 3 0,3-1-1,1-1 0,-1 1 0,7 0 0,-10 0 0,10 3 0,0 0 0,0-1 0,0 1 0,0-3-1,-6 3 1,6-2-1,0-3 1,-7 1-1,1-5 1,6 5 0,-10-1 1,10 0-2,-7 3 1,7 0-1,0-4 1,-6 4-2,6-1 2,0-1 2,-7 1-4,7 1 1,-7-1 2,7-4-1,0 4 0,0-1 0,0-1 0,-9 3-1,9-5 2,-7 1-1,7-1 0,-7 5 0,7-3 0,-6-3 2,-4 3-2,3 1 1,1 2-1,6-3 0,-7 0-1,7 0 1,0-2 0,0 2 0,-6 0 0,6 3 0,0 0-2,0 2 2,0 0 0,0-3 0,0 3-1,0-3 1,0 3 0,0-3-2,0-1 1,0-1 1,0 0 0,0 1-1,0 0 2,0-2-1,0 3-1,0 1 1,0 0-1,0-1 0,0-1 1,0-4-1,0 1 2,0 4-1,0-2-1,0 1 1,6-2 0,-6-1-1,7 3 1,-1-1-1,1 0 1,-7 0 1,10 0-2,-4 1 2,1-1-1,-7 0 0,0-1 0,0 2 0,7-1 0,-7 3 0,9-5 1,-2 3-1,-7-5 1,7 0-1,-7 4 0,0-2 0,6 2 0,-6 0 0,0 3 1,0-1-2,0 3 1,0 0 0,0 0 1,0-5-1,7 4-1,-7-5 2,0 1-1,10 3 1,-4-3-2,1-2 1,-7-6 0,6 6 0,-6-2 0,0 3-1,10 2 1,-10-1 0,0 3 1,0-1-2,0 0 2,0 1-1,7-3-1,-7-2 2,0 0-1,0 0 0,0-1 0,0 6 1,6-3-2,-6 5 2,0-2-1,0 2 0,0-3 0,0-2 0,0 0 0,7-2 0,-7 0 0,10-3 0,-10 1 0,0 1-1,6-2 1,-6 9 1,7-7-2,-7 3 0,0-2 1,0-1 1,0-1-1,6-1 0,-6 3 0,7 0 0,-7 0-1,10 1 1,-10 4 0,6-3 0,1-2 0,-7 3 0,0-4 0,7 1 0,-7-1 0,0 2 0,0-2 0,0-4 0,0 0 1,16-2-1,-16 1 1,0 3-1,0 6 0,0 0 2,0-2-2,0 1 0,0 0 0,0 1 0,0-2 0,0 2-1,0-4 0,0 3 1,0-2-1,0 0 1,0 4 0,0 1 0,0 0 0,0 2 0,0 0 0,0 0 0,0 0 1,0 0-1,0 0-3,0 0-2,0 0 0,0 0 0,0 2 4,0 0 2,0 1 0,0-3 1,0 2 1,0 3-2,0-2 1,0 4-2,0-2 1,0 7 1,0 0-2,0 0 0,0 2 1,-23 2-1,23-5 0,-7 0 0,1 0 0,6-2-1,0 0 1,0-3 0,0 4 1,-10 2-1,10 0 1,0-2-1,0 5 0,-7-5 0,7 1 1,-6 4-1,6-6 1,0 3-1,0-1 0,0-5 0,0-1 1,0-2-1,0 2 0,0 0 1,-7-1-2,7 3 2,-6 2 0,6-3-2,-10 1 2,10 1 0,-7-1-1,7-2 0,0 0 2,0-1-2,-6 1-2,6 0 1,0 0 2,0 2-1,0 1 0,-7-1 0,7-5 0,0 5 0,0 1 0,-10 4 0,10-3 2,-6 1-2,6-2 0,0-6 1,0 0-2,0 1 2,-7-3 1,7 2-2,0 1 1,0-2-1,0 5-1,-6-1 2,6 0-1,-10 2 1,10-5-1,-7 3 0,7 0 0,-6 0 1,6 0-1,0-5 0,-7 5 1,7-4-1,0 3 0,0 3 0,-7-2 0,7-1 0,0 3 0,-9 1 0,9-1 0,0-2 0,-7-1 0,7 0 0,0-4 1,0 2 0,-7 1-2,7-3 3,0 0-2,0 4 1,-6 1-1,6 2 0,-10 1 0,3-4 0,7-1-1,-6 1 2,-1-1-2,7-1 2,-6 3-1,6-2 0,0 1 0,-10-1 0,10 2 1,0 0-2,0 2 1,0-2 0,-7 0 0,7 2-1,0-5 0,0 3 2,0 2-2,0-2 2,0 3-2,-6-4 1,6 2 0,0-4 0,0 0 0,0 1 0,0-3 0,-7 2 0,7-2 0,0 2 0,0 0-1,0-2 0,0 3 0,0-1-1,0-2 1,0 0-2,0 3 3,0 0-2,0-1 2,0 0 0,0 1 0,0-1 2,0 3-4,0-1 2,0-1 0,0-1 0,0 2-1,0-4 2,0 0-1,0 1 0,0 2 0,0 2 2,0-1-2,7 4 0,-1-3 1,-6 2-1,0 0 2,7-5-1,-7 1-2,0-1 2,0-2-2,0 4 2,0-4 0,0 0-1,0 0 0,0 0 0,0 1 0,0 7 0,10-3 0,-10-1 0,6 2 0,-6-2 0,7-1 0,-7-1 0,0 3 1,6-3 0,-6 3-1,0-2-1,7 1 2,-7 1 0,0-2-1,10-1 0,-10 1-1,0-3 1,6 0-2,-6 0 1,0 0-2,0 0 2,0 0 1,0 0 0,7 0 0,-7 0 0,7 0 3,2 1-5,-9 2 1,7-3 1,-7 0 0,0 2 1,0-2-2,0 4 2,0-4-1,0 2 0,0-2 0,7 2 2,-7 1-4,6-3 5,-6 0-4,7 0-2,-7 0-3,10 0 3,-10 0 0,0 0 6,0 0-3,0 0-1,6 0 2,-6 0-2,0 0 2,0 0 0,0 0 0,0 0-1,0 0 1,0 0-1,7 0 0,-1-7 1,4-2 1,10 3 1,-4-6 0,4 2 0,-4 3-2,-2 0 0,2-2 0,-9 3 0,-1 1 0,-6-3 1,7 6-1,-7-3 0,10 0 1,-10-2 0,6 0 1,-6 2 0,0 0-3,0 0 2,0 0-2,0-2 2,0 0-2,0 2 2,7-2-3,-7-1 4,0-1-5,6 0 4,4-1-2,-10 2 0,7 1 0,-7 2 0,0 0 0,6-2 0,-6 0 0,0-1 1,7 1-1,-7-3 1,0 2-1,0-3 0,7 4 0,-7-1 1,0 4-1,9-1 0,-9 2 0,0 1-1,0-2 2,0-1-1,7-3-1,-7 3 1,7-2 0,-1-1 1,4 4-1,-10 1-1,7-1 1,-7 1 0,0 1 0,6 2-1,-6-2 2,0-3-1,0-3 0,7-6 1,-7 6-1,10 1 1,-10 5 0,0-1-1,0 1 0,0 0 0,0 2 1,0-3-1,0 3 1,0 0-2,0 0 1,0 0 0,0-2 0,0-6 1,6-1-2,-6 1 1,7 1 0,-7 0 1,0 2-1,0 3 0,0-1 0,6-4 0,-6 2 0,0 2 0,0-2 0,0-1 1,0-2-2,0 1 2,0 0-1,0-1 0,0 1 0,0 0 0,0 0-1,0-1 2,0 3-2,0-4 1,0-1 0,0 0 0,0-3 0,0 2-1,0 1 1,0 3 0,0-3-1,0 1 2,0-4-1,0 4 0,0-1 0,7-2-2,-7 3 2,10 1 0,-4 3 0,-6 3 0,0-3-2,13 1 2,-13-2 0,10 2 0,-10-1 0,7-4 0,0 0 0,-1 2 0,-6 1 0,7-5 0,3 2 0,-4 0 0,1-1-2,-1 0 2,4 3 1,-3-3-2,-1 3 1,-6 2 0,0 3 0,0 2 0,0-3 0,0 3 0,0 0-3,0 0 3,0 0-2,0 0 1,0 0-2,0 0 2,0 0-3,0 0 2,7 0 2,-7 0-2,0 0 2,0 0 0,0 0 0,6 0 0,-6 0-1,0 0-1,0 0 1,0 0-1,0 0-1,0 0 0,0 0 0,0 0 0,0 0 0,0 0 2,0 0-1,0 0-1,0 0 0,0 0 0,0 0-2,0 0 2,0 5-1,17-3 7,-11 3-3,11 2 1,-4-3 0,3 2-1,-2-1 0,-1-1 1,3 2-1,-3 1 1,4-3 0,-4 2-1,-6 1 1,2-5 1,-2 3-2,0 0 0,-1 0 1,4-1 0,-10 1-1,7 1 2,-1-1-2,7-1-1,-3 3 2,-3 0-1,-1-1 3,1 1-4,3-3 1,-4-1 1,-6-3-1,0 0 0,0 0 0,0 0 1,0 0-1,0 2 0,7 3 0,-1-2 0,-6 1 0,10-1 1,-10-1-1,0-2 0,7 0 0,-7 3 0,0-3 0,0 2 1,0-2-1,0 0-1,0 0 1,0 0 0,0 0 0,6 0 1,-6 0-1,0 0 0,0 0 0,0 0 0,7 3-1,-7-2 2,0 2-1,7 0 0,-7 0 0,9-1 0,-2 3 1,0-3 0,-1 2-2,4 3 1,-3-6 1,-1 2-2,1-1 1,-7 0 1,6-2-2,-6 3 1,10-1 0,-10-2 1,7 5 0,-7 4 0,6-4-2,1 7 2,3-4 0,-4-7 0,-6 8-1,7-7 1,-7 3-1,7-1 0,2 1 2,-9 3-2,7-1 1,-7 0-1,0 1 2,7-6-2,-7 5 1,0-2-1,0 2 1,0 6 0,0-4-1,0-1 1,0-2-1,0-6 1,0 0-1,0 3 0,0-3 1,0 0-1,0 0 0,0 0 0,0 2 2,0 1-3,0-1 1,0 6 1,0-6 0,0 3-1,0-3 0,0-2 0,0 3 0,0-1 2,0 0-3,0 1 2,0-1-1,0 3-1,0 0 1,0-2 1,0-1-1,0-2 0,0 2 1,0-2 1,0 0-1,0 0 0,0 0 3,0 3-3,0-3-1,0 5 0,0 0 1,0 0-2,0-1 1,0 1 1,-7 0-1,7 1 0,-7-5 0,7 4 0,0 0 0,-9 0 0,9 0 0,-7 0-1,7 2 1,-7 0 0,1-2 0,-4 2 0,3 1 0,7-2 1,0-3-1,0 1 0,0-4 0,-6 6 0,6-2 0,0 1-1,-7 0 2,7 0-1,0 0 0,-10-2 0,10 1 1,-6-1-2,6 1 2,0 1 0,-7 0-1,7 5-1,-6 0 1,6-3 0,-7 5 1,-3 0-1,4-2 0,6 0 0,-7 0 0,7-6 0,0 3 1,-7 0-1,7 1 0,-9-1 0,9 1 1,-7-4 0,0 2-1,7-2 0,-6 3 3,-1 0-3,7 3 0,-10 0 0,10-3 0,0 0-2,-6 3 2,6-3 0,-7 1 2,7-3-2,-6-1-2,6 1 4,-10-3-2,10 1 0,-7 0 0,7-1 1,0 3-2,0 0 1,-6-3 0,6 2 0,-7 1 0,-3-1 0,10 0 2,0-1-3,-13-1 1,13-2 1,-6 2-1,6 0 1,-7 1-1,-3 5-1,10-1 1,-13 0 0,6 0 0,7 0 0,-9-2-1,9 0 1,0-3 0,0 1 0,-7-1-1,7 1 2,0 2-1,0 0 0,-7-1 0,7 3 0,0-2 0,0-1-1,0 0 2,-6-2-2,6 1 2,0-1-1,0 0-1,0 3 2,0-1-2,0 2 2,0-4-2,0 3 1,0-2 0,-7-1 1,7-2-1,0 2 0,0 1 0,0-1-1,0 0 1,0 4 1,0-4-2,0 5 1,0-2 0,0-3 0,0 2-2,0-4 2,0 2 2,0 2-2,0-2 0,0 1 0,0 2-2,0 2 4,0 3-2,0-1 0,0 0 0,0-5-2,0-2 4,0 0-4,0 1 2,0-1 0,0-2 0,0 3 0,0-1 0,0 1 0,0-2 0,0 5 2,0-3-4,0-1 2,0 0 0,0 1 2,0-1-4,0 0 2,0 1 0,0-1 2,0 2-4,0-4 2,0 1 0,0 2 0,0 1-1,0-1 1,0 1-1,0-1 0,0 0 1,0-2 0,0 2 1,0-3-1,0 3 0,0-3 0,0 3 0,0-3 0,0 1 0,0 2 1,0 2-1,0 0 0,0-1 0,0-1 0,0-3 0,0 0 1,0 0-1,0 0 0,0 0 2,0 0-2,0 0 1,0 0-1,0 0 0,0 0 1,0 0 0,0 0-1,0 0 0,0 0 1,0 0-4,0 0 4,0 0-1,0 0 0,0 0 1,0 0-2,0 0 5,0 0 1,0 0-3,0 0 0,0-3 0,0 3-1,0 0-1,0-2 1,0 2 0,0-2 0,0 2-1,0 0 1,0 0-1,0 0 1,0 0-1,0 0 1,0 0-1,0 0 1,0 0-1,0 0 1,0 0-2,0 0 2,0-3-1,0 3 0,0 0 0,0-2-1,0 2 2,0-2-2,0 2 1,0-3 0,-10 0-1,4 2 0,-7-2 1,3 0 0,10 0-1,-7 3 1,7-1-1,0 1 0,0 0 0,0-3 0,-6 3 1,6 0-1,-7-3 0,0-1 1,-9-1-1,9 0 1,1 4 0,-4-5-1,3 3 1,1-1 0,-1 1 0,7 1 0,-10 2-1,10-2 1,0-4-1,-6 2 0,6-1 0,-7 0 1,7 2 0,-13-1 0,3 0 0,10 0-2,0 2 4,0 2-4,0 0 2,0 0-1,0-3 0,0 3 0,0 0 0,0-4 0,0-1 1,0-3 0,-6 4 1,-1-4-2,7 3 1,0 1 0,0 0-1,0-2 1,0-1-2,0 5 2,0-1-4,0 1 3,0-1-1,0 0-2,0-1 0,0 1 3,0-4 1,0 0-2,0 1 2,0 2 1,7-1-1,-1 3-1,4-3 1,-3 3 0,-1-2 0,-6 0 0,0 4 0,7-2 1,-7 2-1,0-3 1,6 1-1,-6 2 0,0-2-1,0-1 2,0-1 0,10-5 0,-3 5 2,-7-1-3,0 1-3,6 1 6,-6-2-2,0 0-2,0 3 1,7-1-3,-7 2 6,10-7-3,-4 3 0,1-2 0,0-1 0,2-3 1,-2 0 1,-7 2-2,7 0 0,-7 1 0,0 3 1,0 1 0,0 1-2,0 1 2,0 2-1,0-2 0,0-1 1,0-4 0,6-1-1,-6-2 0,0 3 0,0 0 1,7 2-2,-7 1 1,0-2 0,10 4 0,-10-5 0,6-1 0,-6 1 0,7 0 0,-1-3 0,4-2 1,3 0-1,-13-2 1,7 4-2,0 3 2,-7-1-1,0 6 0,0-1-1,0 3 1,0-4 0,9 1 0,-2-1-1,-7-2 2,0 2-2,7-1 2,-1-5-1,4 0-1,-3 1 2,12-4-1,-9 1 0,-3 3 0,-1-1 0,1 3-1,3 2 1,-4 0 0,-6 0 0,7 3 2,-7-3-3,6-2 2,-6 0-2,0-1 2,10 1 1,-10 2-2,7 0 0,-7 0 0,0 0 0,6 3 0,-6 0 0,0-3 0,0 3 1,0-7-2,0 5 1,7-3 0,-7 2 1,0 0-1,7 0 1,-7 0-1,0 1 2,0 4-2,0-3 1,0 3 0,0-2-1,0-3-1,0-5 2,0 3 0,0 0 0,0 3 2,0-2-3,0 1-1,0 3 2,0 0-1,0-3 1,0 5-1,0-6 0,-7 2-1,0-1 1,1-2 0,6 2 0,-7 3 0,7-3 0,-10 2 0,10-2 0,-6 3 0,-1-3 1,7 0-2,-16 0 1,9-2 0,1 0 0,-11 0-1,4 2 1,7 0 0,6 2 0,-7 1 0,-3 0 1,4 0-1,-8-1 0,14-1 0,-9 0 0,-5 2 0,8-1 0,-1 2 1,-3-2-1,-3 0-1,7 3 1,-4-2 0,3 2-4,1 0 2,-1 0 0,-9 0 1,9 0 1,0 0 0,1-2 0,6 2-2,-10-3 2,3-1 0,1 0 0,-1 0 1,-3 1-2,4 3 2,6 0-2,-7-2 1,7 2 0,0 0 0,0 0 0,0 0 0,0 0 0,0 0-3,0 0 2,0 0-2,0 0 0,0 0-3,0 0 2,0 0 0,0 0 0,0 0 0,0 0 0,0 0 0,0 0-1,0 0 2,0 0-1,0 0 2,0 0 1,0 0-1,0 0-1,0 0 0,0 0 3,0 2-1,0 5 0,0-6 1,0 4 1,0 0 2,0-1-2,0 2 0,7-2-1,-1 2 1,4-5-1,-3 2 1,-1 0-2,1 1 2,3 1 0,-4-3-2,1 2 2,0 0-2,2 1 3,5-1-3,-8 1 2,1 2 0,3 1 0,3-6-1,3 5 2,-3 2 0,1 7 1,9 1 0,-7-3-1,-3-4-1,0-6-1,-3-1 1,-3-1-3,-1 1 3,1 2-3,3 0 4,-4-3-3,-6 1 2,7-1 0,-7 5-1,0-5 1,6 7 0,-6-5 1,0-2-2,0 3 2,0 2 1,0-3 0,0 7-1,0-6 0,0-1 0,0 1 1,0-1-2,0 0 1,0 3 3,0-2-2,0 1-2,0 5 1,0-4-1,0 2 2,0 2-3,0-5 2,0 1 0,0-1-1,0-2 0,-6-1 0,6 2-1,-7 0 1,7-3 1,0-2-2,0 0 1,0 0-2,0 0-1,0 0 1,0 0 2,0 0-2,0 2 1,-6 1 0,6 0-1,0-1 1,0 3-1,0-5 2,0 0-2,0 0 1,0 0 0,0 0 1,0 0 0,0 0-5,0 0 2,0 0 1,0 0-6,0-3 10,0 1-3,0 0 1,0-1 2,0 0-3,0 1-3,0 2 4,0-2-2,0-6 1,-10-1 1,3-6 2,1-2-4,6 5 2,-7-1-2,7 4 2,-10 0-1,10 5-1,0-2 1,0 1 0,0 3 0,0-5 0,0 2 0,0 1 0,0 3 0,0 1 1,0-3-1,0 3 1,-13 0-2,13-2 1,0 2 0,0 0 1,0 0-1,0 0 1,0 0-1,0 0 0,0 0 0,-6 0 1,6 0 0,-7-3-3,-3 3 3,4 0-1,6 0 0,0 0 0,0-4 0,0 4-1,0 0 1,0 0 0,0 0-2,0 0-1,0 0 2,0 0-3,0 0 1,0 0-2,0 0 2,0 2-2,-7 3-1,0-3 7,-2 2-1,9 2-1,0 1 1,-7 5 1,7-2-2,-7-3 1,7 1 0,0-1 0,-6-2 0,6 4 0,-7-2 1,7 1-1,0-3 1,-10-1-1,10 2 0,0-5 0,0-1-1,0 0 2,0 0-4,0 0-2,0 0-1,0 0-1,0 0 3,0 0 2,0 0 2,0 0-2,0 0 0,0 0 0,0-4-2,0 1 2,0-1 2,0-1 2,0-3 2,17-1-2,-4 2 0,3-4 0,-2 5-1,-8-6 1,4 2 0,3 0 1,0 1-2,-13 1 0,10 1-1,-3 2-1,-1-1 2,1 2-1,-7 2-1,10-1 1,-10 3-1,6-2 2,-6 2-1,7-2 0,-1-1 1,-6-1-1,10-1 1,-3-5-1,-1 2 1,-6 4 0,0 4-1,7 0-1,-7-2 1,0 0 0,0-1 0,0 0 1,0 3-1,0 0-1,0 0 1,0 0 1,7-3-2,2-1 1,-2-1 0,-7 0 0,7 2 0,-7 1 0,0 0 0,0-3 0,6 0-1,-6 3 2,10-5-1,-3-1 0,-1 1 0,-6 0 0,7 4 0,-7 2 0,0 1 1,0 0-1,0 0 0,0 0 0,0 0 0,0 0 0,0 0-2,6 0 3,-6 0-3,0-4 2,10 4-2,-3-5 3,-1 3-1,1-3 0,3 3-1,-10 2 1,0 0-2,0 0 1,6 0 1,-6 0-1,0 0 1,0 0-1,0 0 1,0 0-1,0 0 2,0 0-1,0 0 0,0 0-1,0 0 2,0 0-1,0 0 0,0 0 0,0 0-1,0 0-1,0 0 3,0 0-3,0 0 3,0 0-3,0 0 2,0 0 0,0 0 0,0 0 0,7 0-1,0 0 1,2 0 0,-2 0 0,0 0 0,-1 0 0,1 0 0,-7 0 0,10 0 0,-10 0 0,0 0 0,0 0-1,6 0 1,-6 0-1,0 0 2,7 0-1,-7 0 0,6 0 0,11 0 0,-11 0 0,1 0 1,-1 0-2,4 0 1,-10 0 0,7 0 0,-1 0 1,1 0-2,3 0 1,-10 0 0,7 0 1,-7 0-2,6 0 1,7 0 0,-3 0 1,-3-2-2,-1-1 2,-6 3-1,0 0 0,0 0 0,7 0-1,-7 0 0,0 0 1,0 0-1,0 0 0,0 0 1,0 0-2,0 0 0,0 0 1,0 0-1,10 0 5,-4 0-3,-6 0 1,0 0-1,0 0 0,0 0 1,7 0-2,-7 0 2,0 0-2,0 0 0,0 0 1,0 0 2,0 0-4,0 0 2,0 0-1,0 0 2,0 0-1,6 0 1,-6 0-1,0 0 0,10 0 1,-3 0-3,-7 0 4,6 0-3,8 0 2,-5 0-1,-2 0-1,-7 0 1,7 0 1,-7 0-1,0 0 0,0 0 0,0 0 2,0 0-4,0 0 4,0 0-2,0 0-2,0 0 4,0 0-2,0 0-3,6 0 4,-6 0-4,0 0 0,0 0 0,0 0 2,0 0-2,0 0 1,10 3 2,-3-1 5,6 0-4,3 1 1,-9-3-1,-7 2-1,6-2 1,-6 0-1,0 0 0,0 0-1,0 2 0,0-2-1,0 5 0,7 0 3,3-2 1,-4 2-1,1-5-1,-7 2 2,7-2-2,-7 0 0,0 2 2,0-2-2,0 0 1,0 3-4,0 2 3,0 0 2,6 2 0,-6-2 1,10-3-3,-10 3 2,0-5-2,0 0 1,0 2 0,0-2 0,0 0-2,0 2 1,7 4 1,-7 1 0,0 3 2,0-3-1,0-5-2,0 0 0,0-2 2,0 3 1,0-3-1,0 0 0,0 0-1,0 5 0,0 5 1,0-3-1,0 0 2,0 0-3,0-2 3,0 0-2,0 0 1,0-3 0,0 1-2,0-1 1,0-2 0,0 3 0,0-3 0,0 0 0,0 5-2,0 0 1,0 2 0,0 0 0,0-1 0,0-2 0,-7 3 1,-3-2-1,10 0 0,0 0 0,-6-3 0,-1 5 0,7 0 0,-7 0-1,7 4 1,0-5 0,-6-3 0,6 1 0,0-4 0,-10 4 0,10-2 0,-7 2 0,7 4 0,-6-3 0,6 5-2,-7-6 3,7 3-2,0-2 2,0-1-2,0 0 2,0-4-1,0 2-1,0 0 1,0 3 1,0 0-2,0 2 1,-10-1-1,10-2 3,0 1-2,0 0-1,-6 1 2,6-2-2,0 3 1,0-5 0,0 1 0,0-1 0,0 1 0,0-2 0,0-1 1,0 3 0,0-1-1,0 2 2,0-2-2,0 0 0,-7 3 1,7-1-2,0 4 2,-6 2-1,-1-3 1,7 2-1,-10-4 0,10 0 0,0 0 1,0-3-1,0 3 1,-6-5-1,6 6 0,-7-4 1,7 5-2,0-2 2,-7 2-1,7-1 0,-9 0 0,9 2 0,0-4 0,-14 2 3,14-2-2,-6 1 0,6 0-1,-7-1 1,7 2-1,-10 1 0,4-2 1,6 1-2,-7-1 2,1 1-2,6 1 1,-10-3 1,10 4-2,-7-3 1,7 0 0,0-3 0,0-2 0,0 0 0,0 0 0,0 2 0,0 1 0,-6 1 1,6-1-1,-7-1-1,7 3 1,-10 0 0,10 0 0,0 0 0,0-3 0,0 1-1,0 2 1,-6-3 0,6 3 0,0 0-1,-7 2 1,7 0-1,0-2 1,0 0-3,0-1 3,0-1 0,0 1 0,-6-4 0,6 4 3,0-2-6,0-2 6,0 0-3,0 2 0,0 0-3,0 4 6,0-2-6,0 1 3,0-3-1,0-2 1,-7 0 0,7 3 0,0 0 0,0 2-1,0-3 1,0 2 0,0-1-1,0 3 1,0-4-1,0-2 1,0 4 0,0-2-1,0 3 1,0-2 0,0 2 1,0 2-1,0-2-1,0 2 1,0-2 0,0 1 1,0-2-2,0 0 2,0-1-1,0-3 0,0 2 0,0-2 0,0 0 0,0 0-1,0 3 1,0-3 1,0 2-2,0 1 1,0-2 0,0 5 1,0-1-2,0 0 2,0 2-1,0-1 0,0-2 0,0 0-2,0 1 1,0-3 2,0 1-1,0 0-1,0-3 1,0 0 0,0 0-1,0 1 1,0 5 0,0-2 1,0 2-1,0-2 0,0-1-1,0-1 0,0-2 1,0 2 0,0 1 1,0 0-1,0-1 0,0 3-1,7-1 2,-7 1 0,6 1-1,-6-2-1,0-2 2,7 3-1,-7-5 0,0 0 0,6 0-1,-6 0 0,0 0 1,0 0 1,0 0-1,0 3 0,0-1 0,0 1 0,10-1-1,-3 0-1,-7-2-1,0 0 1,0 0 0,0 0 2,0 0 0,0 0-1,0 0 1,6 0 0,-6 0-2,0 0-1,0 0 0,0 0 2,0 0 2,0 0 1,0 0-2,0 0 0,7 0-1,-7 0 1,0 0 1,0 0-1,0 0 0,0 0 0,0 0-1,0 0 0,0 0 1,0 0-1,0 0 2,0 0-1,0 0 0,0 0 0,0 0-1,0 0 2,0 0 0,0 0-1,0 0 0,0 0 0,0-2 0,0 2-1,0 0 0,10-2 1,-4-1 1,7 3-1,-3-2-1,-3 2 2,-7 0 0,0-3-1,6 3 1,-6-2-1,14-1-1,2 1 2,-9 0-2,-1 0 2,4-2-1,-3 2 1,-7 0-1,6-1 1,-6 3 0,0 0-1,0 0 0,7-2 0,-7 0 0,16 0 0,-9-3 0,-1-1 0,11 2 0,-11-1-1,1-3 1,0 4 0,-1-2 1,4-1 0,-3 0 1,-1 3-2,1 0 0,3-2 0,-4 1 0,1 0 1,-1 1 1,-6-2-2,0 2 1,10-1 0,-10 2 0,0-2-1,7 3 1,-7-3-1,6 4 0,1-5 0,-7-1 1,6 0-1,4-1 1,-3-2 0,-7 1-1,13-1 0,-3-2 0,-4 4 0,1-1 0,0 4 0,-7 0 0,0 1 2,6 0-2,-6 3 0,0-2 0,0 0 0,0-1 1,10-3-1,-10-1-1,7-1 3,-1-1-2,1-5 0,3 3 0,-10 1 1,0 3-1,0 3 0,0 3 0,0 0 0,0 2 0,6-3 1,-6 0-2,0-2 1,7-4 0,-7-4 1,13-1 0,-13 0-2,0 4 2,10 3-1,-10 1 1,0 2-1,0 2 1,0 2-2,0 0 1,0 0 0,0 0 1,0-3-2,0 1 1,0-6 0,0 1 0,6 0 0,-6 0 0,0 2 0,0-3 0,0 4 0,0-1 1,0 2-1,7 2-1,-7-3 2,0-1-2,7 1 1,-7 1 0,9-4 0,-2 0 0,-7-3 0,7-1 0,-7 1 1,6 0-1,-6-1 0,0 0 0,0-1 0,10 6 0,-10 2 0,0 2 0,7-1 3,-7-4-6,6 1 3,-6-5 0,0-1 0,7 0 0,-1-2 3,11-1-6,-11 5 3,1 0 0,3 3-1,-4 0 1,1 0 0,-1-1 0,-6 1 1,0 1-1,7 0 0,-7-1 4,0 2-4,0-2 1,0-1 0,0 3 0,0 1-2,0 4 3,0 0-2,0-5 0,0 1 0,0-2-1,0 1 2,0 0-1,0-9-1,0 4 1,0-1 0,0 0-1,0 7 2,0 1-1,0 3 1,0-2-2,0 2 2,0 0-1,0 0 0,0 0 1,0 0-1,0 0 0,0 0 0,0 0 1,0 0 0,0 0 0,0 0 1,0 0-1,0 0 1,0 0 0,0 0-2,0 0 1,0 0 3,0 0-2,0 0 1,0 5 1,0-3-3,0 0 2,-13 0-3,0 1 1,-10 3-2,6 0 0,-9-1 1,10 0 0,2 7-2,-9 2 3,-6-1-2,16-1 0,-10 0 1,6 0 0,4 3 0,0-1-2,-4 3 2,11-3 0,-11 3 0,4 3-1,0-3 1,3-3 0,10-1 0,-6-4 0,6 3-1,0-2 0,-7-3 0,7 3 2,-6 0-1,-4 1 0,3 0 0,1-2 0,-1 4 1,7-4-1,-10 0 0,10 1 0,-6 0 0,-1 3 0,7 1 0,0-1 0,-7-2 0,7-1 0,0 2 0,0 0 0,0-5 0,0 1-1,0-3 2,0 1-2,-6 2 1,6 1 0,0 2 0,0-4 1,0 3-1,0-4 0,0-1 0,0 3-1,0-4 2,0 1-1,0 3 1,0 1-2,0 1 2,-10 5-1,10-3 0,0 2-1,0-4 1,0-3 1,0-4-1,0-1 0,-7 1 1,7-1-1,0 0 0,0 3 0,0-3 0,0 4 0,0 0 0,-6 2 0,6-3 1,0 2-2,0-2 1,0 0 1,0-1-2,-7 5 1,7-5 2,0 3-2,-10 3-1,10 2 2,-6 0-2,-1-2 1,1-3 0,6-3 0,0-4 0,0 3 0,0-3 1,0 0-1,0 0 1,0 0-2,0 0 2,0 0-2,0 0 1,0 0-1,0 0 1,0 0-1,0 0 0,0 0 0,0 0 1,0 0 2,0 0-2,0 0 2,0 0-4,0 0 2,0 0-1,0 0 2,0 0-1,0 0 1,0 0-1,0 0 1,0 0-1,0 0 1,0 0 0,0 0 0,0 0-1,0 0 0,-7 0 0,7 0 1,0 0-1,0 3-1,0-3-1,-10 4 1,4 3 2,-8-1-2,5 1 1,-11 0 2,13-2-4,-3 0 2,-3-3 0,7 0 0,6 1 1,0-1-1,-10 0 0,10-2-1,-7 4 1,7-2 0,-6-2 0,6 0 0,0 0-2,0 0 3,0 0-2,0 0 1,0 0 0,0 0 1,0 0-2,0 0 2,0 0 0,0 0-2,0 0 1,0 0 0,0 0 0,0 0 0,0 0-1,0 0 0,0 0 0,0 0 1,0 0 0,0 0 1,0 0-1,0 0 0,0 0 0,0 0 0,0 0 0,0 0 1,0 0-3,0 0-2,0 0 1,0 0 3,0 0 0,0 0-1,0 0-1,0 0 0,-7 0-1,7 0 1,0 0 1,0 0 2,0 0-3,-10 0 2,10-2-1,0-2 1,0 4 0,0 0 0,0 0 1,0 0-1,0 0 0,0 0 1,0 0-1,-6 0-1,-1 0-1,1 0 1,6 0 1,-7 0-4,7 0 0,-10 0 2,3 0 0,7 0 2,-6 0 0,-1 0 0,7 0 0,-10 0 0,10 0-1,-6 0 1,6 0-1,0 0 0,0 0 0,0 0-2,0 0 1,0 0-3,0 0 2,0 0 1,0 0-1,0 0 0,0 0 1,0 0-1,0 0 3,0 0-1,0 0 1,0 0 0,0 0 0,0 0 1,0 0-2,0 0 2,0 0-2,0 0 1,0 0-2,0 0 2,-7 0 0,7-2 0,0 2 1,0 0-1,0 0 0,0 0 0,0 0 1,0 0-2,0-2 0,0 2-2,0 0 1,0-5 1,0 1 1,0-7-1,0 4 1,0-3 1,0 0-2,0 1 1,7 0 0,-1-4 0,4 6 0,-10-3 0,7 3 0,-1 2 0,-6 0 0,0 3-1,0-3 2,7 0-1,3 0 1,-10-2-2,7 3 1,-1-4 0,-6 3 0,7 0 1,-1-2-2,-6 3 1,10-2 0,-3-1 1,-7 3-1,0-1 1,6-3-1,-6 6 1,7-5 0,3-1-2,-10-1 2,6-1 0,1-1-1,-1 0 2,-6-1-2,10 0 1,-10 2 0,0 0-1,0 1 1,7 2-1,-7 0 0,0-1 0,0 3 0,0-2 0,0-1 1,0-1 1,0-3-1,0 2-1,6-2 1,-6 2-1,0 3 0,0-3 0,0 0 1,0 1-1,0-6 0,0 6 1,0 1-2,0 1 1,0-3 1,0 3 0,0-5-1,0 3 0,0 4-1,0-3 2,0 4-2,0-1 1,0 0 1,0 2-1,0 1-1,0-4 2,0-7-1,0 3 0,0 3 0,0-1 0,0 3 1,0 3-2,0-3 1,0 0 0,14 0-1,-14-2 2,9 3-1,-9-4 1,0 1-2,7-1 1,-7-2 0,0 3 2,7 1-3,-7-2 1,0 3 1,0 0-2,0 1 2,0 1-1,6 1 0,-6 0 0,0 2 0,0-5 0,0-3 0,0 3 1,0-2-2,0 1 2,10-5 0,-10-1-2,0 2 1,0 3 0,0 2 0,0 0 0,0 4 0,0-8 0,0 7 1,7 0-2,-7-1 1,0 1 0,0-3 0,6-5 0,-6-2 0,7 3 0,-7-1-1,0 0 2,0 7-2,0 1 1,6 0 0,-6 2-1,10-5 1,-3 3 0,-1-3-1,1 2 1,-7 1-1,0 0 1,0 2 0,0-4-1,10 4 0,-4-4 2,1-1-2,-7-2 0,13 1 1,4 0 0,-4 1 0,3-2 0,-9 2 0,-1 3 0,4-2 0,-10 3 0,0 1 0,0 0 0,0 0 0,0 0-1,0 0-1,7 0 1,-7 0 1,0 0-1,0 0 1,0 0 0,0 0 0,0 0 0,0 0-1,0 0 1,6-3 0,7-2 0,4-1 1,-4 0-2,-3 1 1,-4 3 1,1-1-2,0 2 1,-1-2 1,4-2-1,3 0 0,4-2 0,9-1 1,-10 4-2,7-3 1,-16 5-1,0-1 1,-1 3 0,-6 0 0,0 0-3,0 0 0,0 0 2,0 0-1,0 0 1,0 0-2,0 0 2,0 0 1,0 0-1,0 0-2,0 0 2,0 0-1,0 0 1,0 0 0,0 0-2,10 0 2,3 0 2,0 0 3,4 0-3,-4 0-1,-3 3 1,-4-3-1,7 2 1,-6 0 0,-7-2 0,0 0-1,0 0 0,0 0 0,0 0-1,0 0 2,0 0-3,10 0 3,-4 3-1,1-3 0,-7 2 1,0-2-2,7 0 2,-7 0-2,10 0 1,-4 0 0,-6 0-1,7 0 2,-7 2-1,6-2 0,1 0 0,-7 0 0,10 0 1,-4 0-2,-6 0 1,7 0-2,-7 0 2,0 0 1,0 0 0,0 0-1,0 0 0,0 2 0,0-2 1,0 0-2,6 0 2,11 0-2,-17 0 2,6 0-1,-6 3 0,0-3 0,0 0 2,7 0-4,3 0 4,-4 0-2,1 0-2,0 0 4,9 0-2,-16 0-2,7 0 4,6 4-2,3-3-2,-9-1 2,6 3 2,-3-3-2,-4 0 0,-6 2-2,7-2 2,-7 0-1,0 2 0,6-2 1,-6 0 1,10 0-1,-3 0-1,0 3 2,-7-1 0,13 0-1,-3 1 0,-4 0 0,17-3 2,-23 1-4,7 2 4,-1-1-1,11 3-2,-11-2 2,1 0-1,-1-1 2,1 0-2,3 0 0,-4 1 2,-6-1-4,0 1 4,7-2-2,0 3 2,-7-2-2,16 1 2,-16 1 0,7 3 2,-7-2-3,0-1-1,6 0 2,-6-2-3,0-2 2,0 3-1,0-3 0,0 0 2,0 2-2,0 0 0,7 3 2,-7-1 1,10 4-3,-10 2 3,6 2 0,-6-2 0,0-3 1,0 1-3,0-6 1,0 0-1,0 0 0,0 1 2,0-3-2,0 0 1,0 2 0,0 3-1,0 3 2,0-3-1,0-1 0,0 3 0,0-2-3,0 0 3,0 0-2,0-2 1,0 4-2,0-2 3,0 0-2,0 2 0,0 0 2,0-2-2,0 2 1,0-2-1,0 0 1,-6 0-1,6-5 0,-10 2 0,10-2 0,0 3 0,-7-2-1,7 3 1,0 1 0,0 2 0,0 2 0,-6-1 0,6 1 0,-7 0 0,7 0 0,-7 0 0,7-4 1,0 2-2,-9 0 2,2 0-2,7 2 2,-7-3-1,7 4 0,0-4 0,0 5 0,0 1 1,-6-5-2,-4 3 3,3 1-2,-6 2-1,-3 1 2,9 1-2,1-6 2,-1 1-1,7 0 1,-10-3-1,-3 3 0,13 0 1,-6-3-1,-4 3 0,3 0 1,1 2-1,-1 2 0,0-4-1,7 0 2,-10-4-1,10-1 0,-6 3 0,6-1 0,-7-5 1,1 6-2,6-5 2,0 1-2,0 3 2,-10 0-1,3 3 2,7-2-4,-6 1 2,6-1 0,0-1 0,-7 2 2,7 0-4,-6-3 2,6 1 0,-10 1 0,10 1 0,0 1 0,-7 2 2,7-4-2,-6 1 0,-1-1 1,7-2-1,0-1 0,0-2 1,0-3-1,0 2 0,0 1 0,-10-1 1,10 0-1,0 4-1,0-2 2,0 3-2,0-2 1,-6 0-1,6 0 2,0-3-1,0 1-2,0-1 3,0-2-1,0 3 0,0-3 1,0 5-2,0-4 2,-7 2-1,7 5-1,0-6 2,0 3-1,0 0 0,-7 1 0,7-2 0,0-2-1,0 0 2,0 3-2,0 0 1,0-1 1,-6 2-1,6 1-1,0-2 3,0 0-4,0-1 2,0 2 0,0-1 0,0-1 0,0-2 0,0 1 1,0 1-2,0 2 1,0-4 0,0 0-1,0 1 2,0-1-1,0 1-1,0 2 2,0-1-1,0 4 0,0-3 0,0 2 0,0-2 0,0 2 1,0-5-3,0 1 2,0-1 0,0-2 0,0 3 0,0 2 0,0 1 0,0 2 0,0-1-2,0-2 4,0 3-4,0-1 4,0 0-4,0 0 2,0-1-1,0-2 0,0-1 1,0-1-1,0-2 1,0 2-1,0-2 2,0 0-1,0 2 1,0-2-2,0 3 2,0-1-2,0 2 1,0 4 1,0 2-2,0-3 1,0 1 0,0-1 1,0-2-1,0-3 0,0 1 0,0-3 0,0 3 0,0-1 0,0 0 0,0 0 0,0 1 0,0-1 0,0 1 0,0-1 0,0 0 0,0 1 0,0-1 0,0-2 0,0 2-1,0 1 1,0 2 0,0-2 0,0-1-1,0 0 0,0 3-1,0-5-2,0 0 1,6 0 1,-6 0-4,7 0 2,-7 0 3,0 0-1,0 0 4,0 0-1,0 0-2,7 0 2,-7 0 0,0 0-2,0 0 0,0 0 1,0 0-1,0 0 1,0 0-1,0 0 1,0 0-1,0 0 1,0 0-1,0 0 1,0 0-1,0 0 0,0 0 0,6-5 1,4 5 0,-10-2 1,7 0-1,6-1 1,-3 1-1,-4-1 0,-6 3 0,7-3 0,-1 1 0,1 0 0,3-3 0,3 3 1,-7-3-1,4 0 0,4 1 0,-8-4 0,11 3 0,2 0 0,-9 3 1,-3-1-1,6 2 0,-13-3 1,10 2-1,-4-1 0,-6 1 0,7 0 0,-1-1 0,-6-2 1,17 1-1,-11 0 0,1 0 2,0 2-1,2-5-1,5 2 1,-14 1-2,13-5 2,3 5 0,-3-3 0,4-3-1,-11 5 0,1-2 0,3 2 0,-4 1 3,1-2-3,6 2 2,-3-1-1,-10 0-1,7 0 2,-7-2-1,6 2 0,1-2-1,3 0 1,-4-1-1,7 1 0,-6-3 1,3 2-1,-4 1 0,1 1 0,-7-2 2,6 1-4,-6 2 4,0 0-2,0 2-2,10-1 4,-10-2-2,0 5 0,7-7 0,-7 3 1,6-2-2,-6-3 2,14 3-1,-5 0 2,-9 0-3,7 2 1,-7 2 1,0-2-1,7 5 0,-7-2 1,0-3 0,0 4-2,0-5 2,6 1-1,-6 0 0,0 1 0,0-2 0,0 2 0,0-1 1,10 0-1,-10-2 0,0 3 0,7-2 0,-7-1 0,6 0 1,-6-1-1,0-4 1,7 3-1,-7-2 2,0 2-2,0 3 0,0-3 1,10 5-2,-10-3 2,6 2-1,1 0 0,-7-3 0,6 4 0,-6-4 0,7 1 0,-7-3 0,10 3 0,-10-3 1,0 5-1,0-1 0,6 1 0,-6-1 0,0 0 0,7 1 0,-7 0 1,7-2 0,-7-1-1,9 1-1,-9-2 2,7-1-1,-7-3-1,7 3 2,-7 1-1,0 2 0,0 5 0,0-4 1,0 4-2,0-3 2,6 3-1,-6-1 0,0-2-1,7 0 2,-7-4-1,10 2 0,-10 0 0,0-1 1,0 1 0,0 2-1,0 1 1,0 0-1,0 2 0,0-1 0,0 2-1,0-4 1,0-3 2,6 4-3,-6-6 2,0 3-1,0 2 0,0 0 0,0-1 0,0 5 0,0-2 0,0 1 0,0-1 0,0-2 1,7 1-2,-7-4 2,0 1-1,0 0 0,0-3 1,0 3-1,0-2 1,0 0-1,0 8 0,0-5 0,0 4 0,0 0 0,0 0 0,0-1 0,0 1 0,0 2 0,0-6 0,0-1 0,0-2 0,0 2 0,0-3 0,0 3 1,0 2-2,0 1 1,0-2 0,0 3-1,0 3 3,0-2-3,0 0 0,0-3 2,0-6 0,0 5-1,0-4-1,0 4 1,0 2 1,0-1-1,0 3 0,6 0 0,-6 2 0,0 0 0,0 0 0,0-3 0,0 3 0,0-4 0,0-1 0,0-5 0,0 0-1,0 4 2,0 0 0,0 1-2,0 1 1,0 1 0,0-2 0,0-2 0,0 4 0,0-4 0,10 0 0,-10 1 0,0-3 0,0 2 0,0 1 0,0 0 0,0 1 0,0-2-1,0 2 1,7-5 0,-7 3 1,0-3-1,0 0 0,0 3 0,0 0 0,0 0 0,0 2 0,6 0-1,-6 1 2,0-1-1,0-6 0,0 2 0,0 0-2,0-1 4,7 0-4,-7 3 2,0-3 0,0 5 0,0-1 1,0 1-1,6 1 0,-6 0-1,0-3 2,10-2-1,-10 3 0,0-3 0,0 2 0,0-3 0,7 2 0,-7-1 0,0-4 0,0 4 0,0-3 0,6-3-1,-6 3 2,0 2-1,0-2-1,0 5 1,0-3 0,0 2 1,0 1-2,0 3 1,0-3 0,0-1 0,0 1 0,0-1 0,0 2 0,0 1 0,0-1 0,0 2 1,0-1-2,0 3 2,0-1-1,0 2 0,0-5 0,0 3 0,0 1 0,0-3 0,0 1 0,0-1 0,0-3 0,0 6 0,0-3 1,0 3-2,0-1 1,0 3 0,0-2 0,0 2 0,0 0 0,0 0 0,0 0 0,0 0 0,0 0 0,0 0 1,0 0-2,0 0 2,0 0 0,0 0 0,0 0-1,0 0-3,0 0 4,0 0-2,0 0 3,0 2-2,0 3 1,0-3 3,0 1-2,0-1 0,0 1 1,0 4-4,0 3 3,0 3 1,0 2-4,0 2 1,-13 0 0,3 3 0,-3-3 1,13 3-1,-13-4 2,3 1-4,4 1 4,-1 2-4,-9-2 5,9-1-4,1 0 2,6 0-2,-7-3 3,0 3-3,-2 0 1,9-2 0,-7 4 1,7-2-1,-13 5-1,3-3 2,3-2 0,1 0-1,6-1-1,-7 5 2,-9-2-1,16 1 0,-7-1 1,1-2 0,-11 4-2,11-1 1,-8 0-1,-9-4 1,17 6 0,-1-2-1,-9-3 1,16 1 0,-7-5-1,7-1 1,0 0-3,0 0 3,0 0-1,0-2 0,0 3 2,0-2-2,0 4 2,0 0-2,0-1 1,0 0 1,0-1-2,0 1 1,0-2 1,0 0 0,0 3 1,0-6-2,0 1 1,0 3-1,0 1-1,0 0 2,0-4-1,0 4 0,-6 2 1,-4-2-1,3 3 0,1 0 1,-1-5-1,-9 0 0,9 2 1,7-1-3,-6-2 3,-1 4-1,-3-5 1,4 2-2,-1-2 2,0-1-1,1-1-1,6 1 2,-10 1-1,3 5 1,-6 2-1,3 1-1,4 0 1,-7-3 0,3-4 1,-3 2-2,13-1 2,-14 0-2,5 2 2,-5-1-1,8-4 0,-11 3 1,11-4-2,-1 1 1,-9-1 0,9-1 0,1-2 0,6-3 0,0 1 0,0-3 0,0 5 0,-7-4 0,7 4-1,-10 1 2,10-1-1,-13-3 0,7 2 0,-4-1 0,10 2 0,-7-2-1,7-1 2,0 0-1,-6-2 0,6 0 0,0 0 1,0 0-1,0 0 1,0 0 0,0 0-1,0 0 0,0 0 0,0 0 0,0 0-3,0 0 1,0 0-4,0 0 3,0 0-3,0 0 4,0 0 2,0 0-2,0-2 1,0 0-1,0-2 1,0 0 0,0-3-1,0 2 1,0-5 2,0-4 1,0-6-2,23-4 1,6 0-1,-16 0 1,10 1-1,-3 1 0,-4-1 1,-2-1-1,2-3 1,-9 3-2,-7-3 2,0 3-1,6 5 1,11-1 0,-11 1-1,7-2-1,4-2 2,6-1-1,-10-3 0,10-1 1,-10-2-1,-6 1 0,9 3 0,-16 3 1,0 5-2,7 3 2,-1 3-1,-6 2 0,7-4 1,3-1-2,-4-1 2,1-2-1,-1-4 1,-6-2-1,0-3 0,10-7 2,-10 4-2,0-3 2,0 6-4,0 8 4,0-5-2,0 7-2,0 0 4,0 0-2,0 0-2,0-2 4,0-3-2,0-3-2,-10 2 2,10-2-2,-13 1 1,13 3 1,-6 4 0,6 6-1,0 4 2,-10 3-2,10 1 1,0 0 0,0 3-1,0 0 1,0 0-1,-7 0 1,7 0 0,0 0 0,0 0 1,0 0-1,0 0 0,0 0 0,0 0 1,0 0-1,0 0-3,-6 0-1,6 0 0,0 3-1,-7 2 8,1 0-1,-4 2-2,3 1 1,-6 1-1,3 4 0,-3 5 0,0 2 0,-4 2 0,11 2 0,-1 0 0,-3 1 0,10 1-1,-6 1 1,6-8 0,0-5 0,0-1-1,0-2 1,0 0 1,0-2-2,0 1 3,0 4-2,0 6-1,0 2 1,0-3 1,0 0-2,0-1 2,0-4-2,0 1 3,0-2-2,0 5 1,0-1-1,0-3 1,0 3 0,-7-2 0,1 4-2,-11 6 2,11-2-2,-1 2 3,0-1-3,-2-5 2,2-2-1,0-4 1,1-1-2,6-2 1,-10-1 0,10 1 0,-7 0 1,7 1-1,-6 4 0,-7 2 0,3 2 1,-3 1-1,6-1 0,-3 3 0,-3-2-1,7-4 2,-4 2-1,3-1 0,1-6 0,-1 4 0,-10-5 0,11-3 1,6 0-1,-7 3 0,7-3 0,0 3 0,-6-3 0,6 0 0,-10-2-1,10 0 2,0-2-2,0-1 1,0-2 0,-7 0 2,7 0-3,0 0 0,0 0 0,0 0-1,0 0-1,0 0-2,0 0 6,0 0-1,0-5 1,0 4-1,0-3-1,0 2 1,0-1-1,0 1 2,0 0-1,0 2 0,0-3-1,0 1-1,0-3 1,0-5 0,0-2 0,0-5 3,0 0-3,0-4 2,0 1-1,0-2 1,0 2 0,0 5 0,7-3-2,3 3 2,-4 1-1,1 0-1,9 1 0,-2-2 1,-8 2 1,11-2-1,2 0 0,-9 3 0,-3-3 0,-1-2 0,1 0 1,3-2 0,-10-1-1,0 6 1,6-1 0,-6 6-1,0 0 1,0-1 0,0 2-1,0 6 1,0-1-1,0-1 1,0 0-2,0-5 1,0 0 1,0 1-1,0 1-1,0 0 1,0-3-1,0 3 1,0-3 0,0 0 1,0 1 0,0-5-1,0 1-1,0 1 2,0 2-1,0-1 0,0 2-1,0 0 2,0 0-3,0 1 2,0 3 0,0 1 0,0 1 0,0 1 0,0 0 0,0-3 0,0-3 0,0-4 1,0 2-1,0 1 1,0 4-2,0-2 1,0-3 1,-6 0-2,6 4 1,-10-3-1,-3 0 0,6-3 0,-3 0 1,-3 1-1,7 5 1,-4 1-1,10 3 2,0-1-2,-7 3 1,7 0-2,0 0 1,0 0-1,0 0 0,0 0-1,0 0 2,0 0 0,0 0 0,0 0-1,0 0 0,0 0-3,0 0-5,0 5 6,0 0 1,0 0-1,-6-4 1,6 7 3,0 2 2,0 2 0,0 0-1,0-1-2,0-5 2,0-1 0,0 10-1,0-1 0,0 3 1,0 5 0,0-5-2,0-5 1,0 0 1,0-4-1,0-3 0,0-3 0,0-2 0,0 5 1,0 2-1,0 3 1,0 1-1,0 0 1,0-2-1,0 1 1,0-3-1,0 0 1,0-2 0,0 0 0,0 1 2,0 2-2,0 0 0,0 1-1,0-1 0,0-3 1,0-1-1,0 5 1,0-8-1,0 6 0,0 1 1,0-3-1,0 1 0,0 2 1,0-1 0,0 0-1,0 1 1,0-1 0,0 2 1,0 0-1,0 2 0,0 2 0,0-2-1,0 1 1,0-2-1,0-1 0,-7 2 0,7-4 0,-7-2 1,7-1-2,0 2 1,0-2 0,-10-1 1,10 2-2,0-3 2,0 2-2,-6 7 1,-1 0 1,1 2-1,6 3 1,-10-3-1,3 1 1,1-4-1,-1 2 1,1-1-1,6-5 3,-10 1-3,10 1 0,-7-3 1,7 4-2,-6 1 2,-1 0-1,-3 4 0,4-2 0,-1 0-1,0 1 2,7-4 0,-6-4-1,6 1-1,-10 0 2,10-1-2,-7 2 1,1 0 0,-11-1 1,17-2-1,0 1-1,-6-3 2,6 7-1,0-5 0,-7 5 0,7 0 0,-6 1-1,-4 0 1,10-3 0,0 4 0,0-7 0,0 1-2,0-1 3,0 0-1,0 0 1,0-2-3,0 3 2,0 0 1,0 0-2,0 0 1,0 2 0,0 0 0,0-2 1,-7-2-2,7-1 1,0-2 0,0 0 0,0 0 0,0 3-2,0-1 2,0 3 0,0 5 0,0-4 2,-6 5-2,6-2 0,0-5 0,0 0-2,0-2 1,0-2 1,0 0-2,0 0 2,0 0-2,0 0 2,0 0-1,0 0 2,0 0-2,0 0 0,0 0 0,0 0-2,0 0 2,0 0-1,0 0 4,0 0-1,0-2-1,0-2 0,0 0-2,0-1 1,0 1-1,0-1 0,0-1 3,0-3-1,0-3 0,13-3 1,3-2 0,-3 0-2,17-2 2,-14 0 0,-2-4 1,2 5-2,-16 1 1,7 4 0,-1 1-1,1 3 2,-7 1-2,10-1 0,-10-1 1,6-5-1,-6-2 0,0-2 1,7-5-1,-1 2 0,1-2 1,3 2-2,3 1 2,-7 6-1,4 0 0,-3 8 0,-7-1 0,7 2 0,-7 1 0,0-3 0,0-2 0,0 1 0,0-9 1,0 3 0,0-6-2,0 2 2,0 2-2,0 5 1,0 5 2,0-1-3,0 6 2,0-1-2,0 3 2,0 0 0,0 0-1,0 0 0,0 0-1,0 0 1,0 0 2,0 0-2,0 0 0,0 0 2,0 0-8,0 0 3,0 0 2,0 3-3,0 2 8,0 0-3,0 0 1,0-3 0,-7 3 0,0 4-2,-9 4 0,3 4 0,-4 2 3,-2 2-3,2 2 0,11-4-2,-1-1 4,-3-7-4,4-1 4,6-3-2,0 0 1,0-1-1,-7-2 0,7-2 1,0 3 0,-7 0-2,7 2 1,0-2 0,-6-1 0,-4 2 0,10 4 1,-7-1-2,7 1 1,0-1 0,-6 2 0,6-5 0,-17 9 0,17 0 0,-6 2-1,-1 0 2,1 0-2,6-3 1,0-4 0,0 0 0,0-6-1,0-1-1,0 0 1,0-1 1,0-2-1,0 2 0,0 3 2,0-3-2,0 7 1,0-3 0,0 1 2,0 2-3,0 0 2,0 0 0,0-2 1,0 1-1,0-3-1,0 1 1,0-1 0,0 3 0,0-4 0,0 4-1,0-1 0,0 1 1,0-4-1,0 1-1,0 0 2,0 2-1,0 0 0,0 3 0,0-1 0,0 4 0,0-1 0,0 2 1,-10 2-1,10-5 0,0-4 0,0 1 1,0-4-2,0-1 1,0-1 0,0 1 1,0 1-2,0 1 1,0 0 0,0 0 0,0 0 0,0 0 0,0-3 0,0 4 0,0-6-1,0 0-2,0 0-2,0 0 2,0 0-1,0 0 0,0 0 2,0 0 0,0 0 1,0 0 1,0 0 0,0 0-1,0 0 1,0 0 0,0 0 0,0 0 0,0 0 0,0 0-2,0 0-1,0 0 2,0 0-1,0 0 1,0 0-3,10-3 3,26-2 4,-13 0-2,3-2 1,-3-1 0,7 1 2,-7 0-2,-4-4 0,-2 7 0,-4-3 0,4 3-1,-11 1 1,7-1-2,-3-2 1,-3 3-1,-1-4 1,11-2 0,2-1 1,4-2-1,-9-5-1,2 5 2,-9-3-2,16 4 3,-17-4-2,7 3 1,4-1-2,-4 2 0,-3 1 0,3 3 1,-6 0-2,-1 1 2,-6 2-1,17-4 0,-11-1 0,1-4 0,9-4 1,-3 0-1,4 0 2,-4 0-2,-7 5 0,-6 1 1,10 0 0,-3 2-1,-7 1 0,6 1-1,-6 3 1,14-4 0,-5-1 0,5-1 2,2-1-2,-3-5-1,-6 3 3,3 0-3,-4 4 1,1 3 1,-7 2-1,0 1 0,0 3 1,0-3-2,0 3 1,0 0 1,6 0-2,-6 0 1,0-2 0,7-3 0,-7-2 0,10-5 1,-4-6-1,8 2 0,-5-3 0,5 2-1,-14 4 2,6 3-1,-6 1 1,0 4-2,0 1 2,0-2-1,0-1 0,0-4 0,0-2 0,0-1 1,0-1-1,0 0-1,0 1 2,0 3-1,0-5 0,0 6 0,7-2 0,3 0-1,-10 0 1,0-5 0,0 5 0,6 5-1,-6 5 0,0 2 1,0 0-1,0 0-1,0 0 0,0 0-3,0 0 0,0 0 1,0 2-2,0 2 7,0 6 2,0 3-1,0 1 0,0 5-1,0-1-2,0-2 3,0-1-3,0 1 2,-6 4 0,6-3 1,0-3-1,-10 1-1,10 2 0,0-3 1,-7 1 0,1 0-1,6-1 0,0 1 0,0 0 0,0-1 0,0 0 0,-7 1 1,7-1-2,-7 3 1,-2-2 1,2-1-2,0 4 1,1 1 0,-4-2 0,10 2 0,0-2-1,-7-2 1,1-1 0,-1-2 1,7-2-2,0 0 1,-6-5 0,6 2 0,0 0 0,-10 0 0,10-2 0,0 0 0,0-2-1,0-3 2,0 0-2,0 0-2,0 0 1,0 0 0,0 0 2,0 0-3,0 0 3,0 0 0,0 0 0,0 0-1,0 0 1,0 0-4,0 0 0,0 0-2,0 0 3,0 0-1,0 0 1,0 0 4,0 0-2,0 0-1,0 0-1,0 0 4,0-3-2,0 2 1,0-3 1,0 2 0,0-3 1,0 0 0,0 1 1,0-5 0,0 3-3,0 1 1,0 0-1,0-5 1,0 1-2,0-4 1,0-1 1,0-1 3,16-1-4,-9 1 2,-7-3-1,6 7-1,-6 0 1,7 2-1,-7 2 0,10 0 1,-4 0-1,-6-5 0,7-1 2,0 1-2,-7 1 1,9 0-1,-2 0 3,0-1-3,-7-3 1,6 5 0,-6 1 0,0 2 0,0-2-1,7 5 1,3-3-1,-10-3 0,6 0 1,-6 3 0,0 0 0,7 2-1,-7 2 0,0 1 0,0-3 0,6 3 0,-6-1-1,10-2 1,-10 0 0,7-2 0,-7 0 3,6 3-3,-6-7 0,0 5 1,0-1 0,0 1-1,7 3 1,-7 3-2,0 0 2,0 0-1,0 0 0,0-4-1,0-1 1,6 0 1,-6-3-1,10-1-1,-3 0 2,-7-2-1,13 5 0,-13-2 0,0 1 0,0 0 1,17 2-2,-17 3 1,0-3 1,0 0 0,0 2-2,0-1 2,0-1-1,6 2 1,-6-3 0,0-3-1,0 5 1,0-5-1,0 4 1,0-1-1,0 4 1,0 0 0,0-3-2,0 5 2,0-5-2,0 3 2,0 0 0,0-7-1,0 8-1,0-4 1,0 0 1,0-2-2,0 3 2,0-2-1,0-1 1,0-3-2,7-2 1,-7 0 1,0 2 0,10 5-1,-10 3 0,0 2-1,0 0 1,0 0 1,0 0-2,0-3 2,0-1-2,0 1 1,0-4 1,0 4-1,0-4 1,0 2-2,0 1 1,0-7 0,0 7 0,0 2 0,0-3 0,6 2 0,-6-4-1,0 2 1,7-5 0,-1 1-1,-6-1 2,7 3-2,-7-1 1,0 3 1,0 1-1,0 1 0,10-1 0,-10 1 0,0-3 0,0 2 0,0 2 0,0-5 0,0 5 0,0-5 1,0-3-1,0 0-1,0 0 1,0 0 0,0 3 1,0 5-2,0-3 2,0 2-1,0 0 0,0 2 0,0 1 0,0-3 0,0 1-1,0-3 2,0 0-1,0 3 0,0-4-1,0 2 1,0 1 1,0-1-1,0 1 0,0 1 0,0 0 2,0-1-3,0 3 1,0-3 0,0 1 0,0-3 0,0 0 0,0-1 0,0-5 0,0 2 0,0-6 0,0 6 0,0-1 0,0 4 0,0 2 0,0 1 0,0-1 0,0-1 0,0 0 1,0-2-2,0 2 1,0-2 0,0-1 1,0-1-2,0-1 2,0 0-1,0 1 0,0 4 1,0-3-1,0 4-1,0-6 2,0 3-2,0-3 1,0 1 0,0-4 0,0 1 0,0-1 0,0 4-1,0 2 1,0 2 0,-10-2 0,10 0 0,0 0 1,-7-2-2,7 0 1,-6 2 0,6 1 0,0-3 0,0 0 0,0 2 0,0-3 0,0 1 0,0 2 0,0-3-1,0 2 1,0-1 0,0-1 1,0-4-1,0-1 0,0-5-1,0 2 2,0 5-1,0-5-1,0 7 1,0-4 0,0 3 0,0 2 0,0 1 0,0 1 0,0 0 0,0-3 0,0 2 0,0 0 1,0 3-1,0-2 0,0 1 1,0 0-1,0-2 0,0 1 0,0-2 0,0 3 0,0-2 0,0-2 1,0 0-1,0-2 0,0-1 0,0 2 1,0 2-1,0 4 0,0-3 0,0 5 1,0-3-1,-7 2 0,7 0 0,0 0 0,-6 0 0,6 0 0,0 0 0,0-2 0,0 2 0,0-2 0,-10 0 1,10 2-2,0-3 3,0 1-4,-7-1 3,1 1-2,6 1 2,0-2-2,-17-2 2,17 1-2,-7-2 2,1 2-2,-1 2 1,7 1 0,0-5 0,-10 6 0,10-2 0,0 1 0,-6 2 0,6-3 0,-7 0 1,7-3-1,-6 1 0,-1-1 0,7 2 0,-10 1 0,4 0 0,-1 0 0,1 1 0,6 2-1,0-3 1,0 2 0,0-3 0,0 1-1,0 3 1,-10-5 0,10 3 1,0-1-1,0 2 0,0 1 0,0-1-1,0-3 1,0 3 0,0-7 1,0 2-2,0 0 1,0-1 0,0-2 0,0 5 0,-7-5 0,7 0 1,0 4-2,0 1 1,0 4 0,-6-2 0,6 2 0,0 1 0,0-1 0,0-1 1,0-3-2,0-1 1,0 0 0,0 0 0,0 0 0,0 0 0,0-1 0,0 0 0,0 1 0,0-1 0,0 0 0,0 0 0,0 1 0,0 2 1,0-2-1,0 3 0,0-1 0,0-1-1,0 3 2,0 0-2,0 1 2,0 1-1,0-4 0,0-3 0,0-1-1,0-2 1,0-1 0,0 4 1,0-2-2,0 1 2,0 3-1,0-6-1,0 3 1,0 2 0,0-1 1,0 0-2,0-1 1,0-5 0,0 7 0,0 1 0,0 1 0,6 0 0,-6-1 0,0 2 1,7 1-1,-7-3-1,0 4 2,0-4-1,0-1 0,0-1 0,0 0 1,0-1-2,0 0 1,0 2 0,0 4 0,0-3 0,0 4 0,0-1 1,0-3-1,0-2-1,0 1 1,0-3 2,0 0-2,0 0-1,0 2 1,10 1-1,-10 1 1,6-1 1,1-1-2,-1-2 1,-6 0 0,10 1 1,-3 2-1,-7 0-1,6-4 1,-6-1 1,7 1-1,-1-1 1,4 0-1,-10 2 0,7-1 0,-7 6 0,0 1 0,0 2 2,0-1-2,0 1 0,0-1 0,0-7 0,0 0 0,0-1 0,0 4 0,0-3 0,6-5 0,-6 0 0,0 0 0,7-2 0,-7 6 0,17 1 0,-17 7 0,0 1 0,0 2 0,0-4 0,0-1 0,0-2 0,0-1 0,0-3 0,0 2 0,0-2 0,0 1 0,0 0 0,0-1 0,6 7 0,-6-2 0,7-2-2,-7 3 4,10-4-4,-10 1 4,6-3-2,-6-1-2,7-3 2,-7 0 0,6 3 0,1-1 0,-7 5 0,10-4 0,-10 3 2,0 2-4,0 0 4,0-3-4,6 0 2,-6-1 2,0 4-4,0-4 2,0 2 2,0-1-2,0 2 0,0 3 0,0 2 0,0 0 0,0 0 0,0-2 2,0-1-2,0 1-2,0-5 2,0 0 0,0 2 2,0-1-4,0-2 2,0 1 0,0 2 0,0 3 0,0 2 0,0 1 0,0-2 0,0 2 0,0-1 0,0-3 0,0 4 0,0-4 0,0 3 0,0 1 0,0-1 0,0 0 0,0-2 0,0 2 0,0 0 0,0 1 0,0-7 2,0 2-4,0-1 2,0 0 0,0-1 0,-6-2 0,6-1 0,0 2 0,0-3 0,0 5 0,0 1 0,-10-2 0,10 2 0,0 0 0,0-4 0,-7 2 0,7-2 0,0 6 0,0-3 0,0 3 0,0-1-2,0 2 2,0-4 0,-6 2 0,6-1 0,0-4 0,0 4 2,0 2-2,0-3-2,0 3 4,0-2-2,-7-2 0,7 4 0,0-2 0,0-4 0,-6-2 0,6 4 0,0 1 0,0-3 0,0-2-2,0-1 4,0-1-4,0 3 4,0 4-2,0 0 0,0 5 0,0 1 0,0-4 0,0 1 0,0-2 0,-10-4 0,10 2 0,0-2-2,0 1 4,-7 2-2,7-2 0,-6 2 0,6 1 0,0 1 0,0 1 0,-17 0 0,17 0 0,-7-1 0,7-1 0,-6-4 0,6 3 0,0-1 0,0-2-2,-7 4 4,7 1-2,-10 2 0,10-4 0,-6 0 0,-1 0 0,7 3 2,0 0-4,-6 0 4,6-3-4,-7 3 2,7-6 0,0 4 0,0-3 0,0 2 0,-10 1 0,10-4 0,-6 1 2,6 0-2,0 0 0,-7 1 0,7 0-2,-6 1 2,-4 0 2,10 1-2,0 2 0,-7-1 0,7 1 0,-6 3 0,6-2 0,-7 1 0,7 3 0,-7-2 0,7-4 0,-9 3 0,9 1 0,0-2 0,0 1 0,0 1-2,0-1 4,0-1-1,0 0-2,0 1 1,-7 0 0,7 0 0,-7 1 0,7-6 0,0 3-2,0-3 2,-6-2 0,6-6 0,0 5 2,0-4-4,-10 2 2,10 0 0,0 3 0,0 0 0,0 3 0,0 0 0,0 3 2,0-1-4,0-1 2,0 1 0,0 2 0,0 0 2,0 1-2,0-4 0,0 3 0,0-2 0,0 0 0,0-1 0,0-1 0,-7-6 0,7 0 0,0-2 0,0 3 0,0 0 0,0 2 0,0-3 0,0 2 0,0 2 0,0-1 1,0 2-2,0-2 2,0-2-1,0-1 0,0 3 0,0-4-1,0 8 2,0-2-1,0 0 0,0 3 1,0 0-2,0-2 1,0 3 0,0 2 1,0-4-2,0-1 1,0-2 0,0 0 1,0-4-1,0-2 0,0 2 0,0 3 0,0-2 0,0-3-1,0-3 0,0-2-1,0 4 2,0 0 0,0 1 2,0 5-4,0-1 2,0 4 0,0 2 2,0 2-4,0 0 2,0 3 2,0 0-2,0-3-2,0 0 2,0 0 0,0-2 0,0-3 0,0-3 0,0 2 0,0-3 0,7 3 0,3 2-2,-10-3 2,0 5 0,6-3-1,-6 2 2,14 1-2,-5-6-1,-2 4 3,-7-3-3,7 2 1,-1 1 1,-6-3 0,7 2 0,-7 0 0,0 8 0,0-1 1,0 1-1,0 0 0,0 2 0,0-2 0,0-1 1,0-2-2,0 0 1,10-5-1,-10 1 0,0 2 1,6-1 0,1 6-2,-7 0 3,0 2-2,0 0 1,0-3 0,0 3 0,0 0 0,0-2 0,0-1 1,6 1-1,-6-5-1,0-3 1,0 3 0,0-2 0,0 3 0,0 4-1,0 0 1,0 2-1,0 0-1,0 0 2,0 0-1,0 0 1,0 0 0,0 0 0,0-3 0,0 0 0,0-2 0,0 4 0,0-2 1,0 1-3,0 2 2,0 0 0,0 0-1,0 0-1,0 0 2,0 0 0,0 0 0,0 0 1,0 0-2,0 0 2,0 0-1,0-4 0,0 2 0,0 2-1,0 0 2,0 0-2,0 0-1,0 0-4,0 0 1,0 0 0,0 0 3,0 0 1,0 0 0,0 0 1,0 0 1,0 0 0,0 0 0,0 0 0,0 0 0,0 0-1,0 0 1,0 0-2,0 0 2,0 0-1,0 0 2,0 0-1,0 2 0,0-2-1,0 4 1,0-4 1,-6 2-1,6-2-1,-13 3 1,3-2 2,-3 4-2,-10-2 1,9 2-2,-9-1 0,4 0 2,2 2-2,4-3 1,-3 1 0,2-1 0,-15-1-1,6-2 1,0 2-2,3 1 3,4 2-2,-14-3 0,10 3-1,-3 0 2,0 0-3,4-3 2,2 0 2,11 0-3,6-2 2,-14 4 0,5-2-1,-5-2 1,8 3-1,-11-1-1,4 0 3,-10 3-3,0 0 2,-6-2 0,-8-1-1,8 0 1,3 1-1,-4-1 0,0 0 0,7 1 1,0 0 0,10-3-1,-3 2-1,3-2 2,6 0 0,-9 0 0,-4 2 0,-3-2-2,-7 2 1,-6 3 0,7-2-1,-8 2 0,1 2 1,7-5 0,6 2 0,9 0 1,-2-4-1,9 2 1,-6-2-1,3 0 1,-3 0 2,0 0-3,-10 0 3,0 0-2,10 0-1,-3 0 1,9 0 0,-6 0-2,-4 3 1,11-3 0,-1 0-1,-3 0 0,4 0 1,-7 2 0,6-2 0,-3 0 0,4 0 0,6 0 0,0 0 0,0 0-1,0 0-1,0 0 0,0 0 0,0 0 1,0 0 0,0 0 0,0 0 0,0 0-1,0 0-2,0 0 0,0 0-1,0 0 5,0 0-5,0 0 2,0 0 1,0 0-2,0 0 2,0 0 0,0 0 0,0 0-2,0 0 4,0 0-1,0 0 0,0 0 1,0 0-1,6 0 0,4 0 2,10 0-1,9 0 0,1 0 0,0 0 0,-7 0-1,-4 0-2,4 0 2,0 0 1,7 0 2,-10 0-2,9 0 1,1 0-1,-1 0 1,-6 0-1,-9 0 0,2 0 0,-9 0 0,-1 0-1,1 0 2,9 0-1,-3 0 0,4 2 0,2-2 0,4 3 0,7-3 0,-10 0 0,9 0 0,17 0-1,-16 0 2,0 0-1,6 0 0,-17 0 0,5 0 0,-1 0 0,-4 0 0,-9 0 0,-3 0 0,-1 0 0,-6 0 0,7 0-1,3 0 1,3 0 1,0 0-2,3 0 1,-9 0 0,0 0 0,2 0 0,-9 0 0,7 0 0,-7 0 0,7 0 0,-7 0 0,13 0 0,3 0 0,7 0 0,-16 0 0,6 0-1,-3 0 1,-4 0-2,1 0-1,-7 0 1,7 0 0,-1 0 2,4 2 0,-3-2-1,6 2 1,-3-2-2,3 0 2,-13 0 0,6 3-1,1-1 1,-7 2-3,10-3 0,-10 2 0,0-1 0,0 1 0,0-1 3,6 0 0,1-2 0,9 3 0,-9-1-2,13 1 2,-11-2 0,5-1 0,-8 4 0,4-4 1,-10 2-2,0 1 1,0-1 0,0-2-2,0 2 2,0 1 2,0-3-1,0 0 3,0 2 1,0 0 2,-10 1-1,-33 2-4,-9 0-2,-14 0 1,0 2-1,1-1 0,-8 3 2,1-3-3,13 5 4,16-5-3,13-1 1,7-2-2,-6 0 3,16-1-2,-4-2 2,11 0-1,-17 2 3,3-2-4,-3 4 0,-13 2 2,0-3-2,6 1 2,-16-2-1,3 3 1,0-1-1,-3-4 0,4 6-1,6-3 2,6-3-2,7 2 0,10 0 0,-4-2 0,11 3 0,6-3-2,0 0 0,0 0 0,0 0-2,0 0-2,0 0 3,0 0 1,0 0 0,0 0 2,0 0 0,0 0-1,0 0 2,0 0 2,0 0 1,0 0 1,0 0-1,0 0-2,0 0 0,0 0 1,-7 0-2,-6 0-5,-17 0 4,-6 0-4,7 0 4,-11-5-3,21 0-1,-11 3 8,7-3-2,-13 2-2,6 1-1,1-1 2,9 1-1,3 2 0,4 0-1,-3-2 0,9 2 1,-6-2 0,-3-1 0,2 0-1,-2 0-2,3-1 1,-4 2 2,17 0-2,0-4-1,-6 1-1,6 3 1,-7-2 3,7-2-2,-6 4 3,-4-1 0,3 3 0,1 0-1,-1 0-1,-3 0 0,10 0 0,-13 0 1,7 0 0,-1 0 3,7 0-3,0-2 1,0 0-3,0 0 1,0 2 1,0 0 0,0 0 0,0 0-1,0 0-2,0-3 0,0 3-2,0-2 0,0-2 1,0 4-1,0-4 2,0 0 2,0-1 0,26 0 1,4-2-1,-1 1 1,-6-1 0,0 0 0,-9 1-2,2 5 2,-9-2 0,-1 1 0,-6 2 0,0 0-3,0 0 0,7 0 1,-1 0 2,11 0-1,-4-3 1,10-1 0,0 1 1,-3-2-1,3 5 0,-17-1 0,11 1 0,-4 0-1,-7 0-3,11 0-1,13 0 2,-1 0 1,1 0-3,-11 0 5,-2 0-1,-11 0 1,8 0 0,-5 0 0,-2 0 1,0 0-2,9 0 1,-3 0 0,10 0 0,-3 0-2,-4 4-1,-16 1 1,7-3-2,-7 0 4,0-2-1,0 3 0,0-1-1,0 1 5,0-3 0,0 0 1,0 0 1,0 1 1,0-1 1,-23 4-5,3-2 3,-3 1-4,-6 1 0,-8 1 0,14 0-2,-6 2 0,9 3 0,-3-1 0,10-1-2,-4 1 3,4-1-2,13-1 2,0-7-2,0 0 0,0 0-2,0 0-1,0 2-5,0 1 5,0-1 3,7 4-1,16-4 0,-3 4 1,3-3 4,-10 3-1,3-4-2,-16-2 0,7 0 0,-7 0 1,6 0-3,17 0 2,7 0 1,6 0 4,7 0-2,-13-5 1,16-3-1,-27-1 2,11-1-1,-14 3 0,-9-1-2,6 2 3,-3-7 0,-4 4-1,1-1-3,0 2 1,-7 4 1,0 1-1,0 3-1,0 0 1,0 0-1,0 0 0,0 0 0,0 0 1,0 0-1,0 0 1,0 0-1,0 0 0,0-2 1,0 2-1,0 0 0,0 0 0,0 0 1,0-2-1,0 2 0,0 0-1,0 0 1,0 0 0,0 0 0,0-3 0,0-4 0,6-1 0,-6-1-1,10-1 1,-3 5 0,-7 0 0,0 3 0,6 0 0,-6-1 0,0 3 0,0-2 0,0 2 0,0 0 0,0 0 0,0 0 0,0 0 0,0 0-1,0-4 1,7 0 0,3-1-1,-4 1 0,1-1 1,6 2-1,-3-2 0,3 1 0,-6-1 1,-7 2 0,9 1 0,-9 2 1,0 0-1,0 0 0,0 0-1,0-2 0,0 2-2,0 0 2,0 0-1,0 0 0,0 0 2,0 0 0,0 0 0,0 0-1,0 0 1,7 0-1,-7 0 2,7-3 0,-1 1-1,4 0-1,-10 2 2,0 0-2,7 0 2,-7 0 0,0 0-2,0-3 2,0 3-1,6 0 1,1-3-1,9-2 0,-3 3 1,4-5-2,-4 1 3,-7 2-2,11 2 0,-4 0-1,-6 2 2,9-3-1,-9 1 0,6-1 0,-3 1 0,-4-1 0,1 3 0,-7-2 0,6 2-1,11 0 1,-11 0 1,1-2-2,3 2 2,-10-3-1,0 3-1,6 0 2,-6 0-1,7 0-1,6 0 1,-3-3 0,3 3 0,4-2 0,-4 0 0,0-1 0,3 1 0,-16 0 1,7 2-1,-7 0 0,0 0-1,6 0 2,4 0-1,-3 0 0,6 0 0,-6-3 0,9 1 0,-3 2 0,4 0 1,-11 0-1,1 0-1,3 0 0,-4 0 1,1 0 0,-7 0 0,6 0 1,1 0-1,-7 0 0,10-4 1,-10 4-1,13 0 1,-6 0 1,9 0-4,-9 0 2,6 0 0,3 0 0,7 0 0,-10 0 0,10 0 0,-9 0 0,2-1 0,-9 1 0,6 0 0,-3 0 0,3 0 0,-7 0-1,11 0 1,-4 0-1,-7 0 1,4 0 0,-3 0 0,13 0-2,-11 0 1,-2 0-4,6 0 3,4 0 0,-4 1 0,-13 5-2,16 1 2,-3 0 3,-6-1 3,9 1-12,-16 0 7,14 0 3,-5 3 3,-2 2-2,0-2-3,-7 5 3,0-6 1,6 1-3,-6-1 1,7-1-1,-7-3 0,0 2 0,0-3-1,0 5 1,0-3 0,0-1-1,0 2 0,0-4 0,0-2 0,0 5 1,0 1-1,10 0 2,-10 1-2,0 2 1,6-3-1,-6-1 2,0 5-1,0-2 0,0 3 1,0 1-2,0-1 1,0-3-1,0 0 1,0 2-1,0-4 2,0-2-2,0-1 0,0 7 2,0-4-1,0 5-1,0-2 1,0 1 0,0 2-1,0-2 1,0-2-1,0-3 1,0-1 0,0 0 1,0 0-2,0 0 0,0 0 0,0-3 0,0 0 0,0 3 1,0 0-1,0 2 0,0-2 2,0 0-2,7-2 0,-7-1 2,0 3-1,0 2 0,0-2-1,0 2 1,0 1-1,0-1 0,6-2 0,-6 0 1,0-1 0,0 2-1,0-4 1,0 0 0,0 3 0,0 2 0,0 1 0,0 1 0,0 0-1,0 1 0,10 3 1,-10-5 0,0 5 1,0-3-1,0-3-1,0-2 1,0 0 0,0 2-1,0 1 0,0-1 1,0-2-1,0-1-1,0 4 2,0-6-1,0 3-1,0 3 2,0-4 0,0 0-1,0 2 1,0-3-2,0 1 1,0 3 0,0-1 1,0 1-1,0 2-1,0-2 3,0 3-2,0-3 0,0 1 0,0-1 0,0-2-1,0 2 2,0 0 0,0 1-1,0-3 0,7-1 0,-7 1-1,6-2 1,-6 2 0,0-3 0,0 1 0,0 1 0,0 1 0,0 0 1,0 2 0,0-2-1,0 5 0,0-4 0,0 3 0,0 0 0,0-4 0,0 0 0,0-3-1,0 3 2,7-5-1,-7 2 0,0 1 0,0-1 1,0 3-1,0-1 0,0 2 0,6-1-1,-6 2 1,0-5-1,10 2 2,-10 0-1,0 1 1,0-1-1,0 1 1,0 4-1,0 2 0,0-5 0,0 1 0,7-1 0,-7-3 0,0-2 0,0 2 2,0-3-2,0 5 0,0 0 0,0 2 0,6 1 0,-6-2 0,7 5 0,-7-5 0,0 2 0,0-3 0,0-1 0,17 0 0,-17 5 0,0-7 0,6 3 0,-6 2 0,7-4 0,3 4 0,-10 3-2,6-4 2,1 5 0,-1-5 0,1 2 0,-7-3 2,10 0-2,-10-1 0,0 3 0,6-2-2,-6-1 4,0 0-2,7 1 0,-7-1 0,6 1 1,-6-1 1,0 2-1,10 1 0,-10 0 0,0 2-1,7-3 0,-7-1 1,0 0-1,0-3 0,0 2 1,0-4-1,0 4 1,0-2-1,0 1 1,0 1-1,0 1 2,0 0-2,0 2 0,0 3 1,0-1-1,0-1 1,0-1-1,0-2 1,0 0-1,0-2 1,0-1-2,0 0 2,0 3-1,0 3 0,0 0 1,0 3-1,0-4 1,0-1-1,0 3-1,0-2 2,0 0-1,0 0 0,0-2 1,0 2-2,0 2 1,0 1 0,0 0 1,0 0 2,0 2-3,0-5 0,0 1 0,0-1 2,0 0-2,0-2 0,0 0 0,0 0 0,0 0 0,0-3 1,0 0-1,0 3 0,0 0 0,0 1 0,0-2 0,0-2-1,0 3 1,0-2-1,6 1 3,-6-1-2,0 2 0,0 0 1,0-1-1,0 3 1,0 1-1,0 2 1,7-1-2,-7-2 2,0-1-2,7 1 1,-7-5 1,0 3-1,0-2 1,0-1-1,0 0 0,0 1 0,0-1 0,9 3 1,-9-1 0,0 0-2,0 1 1,0-1 0,0 1 0,7 0 0,-7 2 1,7 3-1,-7-1 2,0 2-2,0-5 1,0 2-1,0-4 1,0 0-1,0 2 0,6-3 1,-6 1-2,10 1 2,-3 0 0,-7 0-2,6 0 0,-6 0 1,0-3 1,0 3-1,7-1 0,-1 4 2,-6-3-1,0 2 0,0 1 0,0-1-1,0 0 0,10 2 2,-10-1-2,0 1-2,0-4 4,0 3-1,0-3-1,0-3 0,0 0 2,0 1-3,0-3 2,0 2-2,0 0 2,0 1 0,0 4-1,0 1 1,0 1 0,0-1 0,0-2-1,0 2-1,0-1 3,0 1-1,0-3 0,0 2-1,0-3 1,0 7 0,0-5 0,0 4 0,0 0 0,0 0-2,0-4 2,0 5 0,0-4-1,0 3 0,0-1 0,0 3 0,0 1-2,0 0 2,0 5-1,0-1 1,0-5 1,0 2-2,0-1 2,0-1-2,0 0 2,0 2-1,0-1 1,0 1-2,0-2 1,0 3 0,0-5 1,0 0-2,0-6 1,0-2 1,0 1-2,0-3 2,0 2-2,0 3 1,0 0 1,0 0-1,0 2 0,-10-2 1,10-1-2,0 1 1,0 0 0,0-2 1,0 2-1,-6 2 0,6-1-1,-7 5 2,7-2-1,0 1 0,-6 3 1,-1-1-1,-9-1 0,9 2 1,7-6-2,-16 3 2,9 4-1,0-2 0,1 1-1,-1-4 1,-3 2 0,10-2 0,-6 0 0,6-1 0,0-6 0,0 2 0,0 4 0,0-3 0,-7 5-1,7-3 2,-6 0-1,6 1 0,0-2 0,0-1 1,0 3-2,0 2 1,0-1 0,0 0 0,0-1-1,0-1 1,0 2-1,0 0 1,0 2-1,0-1 1,0 2 1,0 0-1,0 3 0,0 0 0,0 1 1,0 1-1,0-2 0,0-1 0,0-1 0,0-1 1,0-3-2,0-5 2,0 2-1,0-6 0,0 0 0,0 5 0,0-3 1,0 3-2,0 3 2,0 4-1,0-3-1,0 6 1,0 2 0,0-3-1,0-2 2,0 0-2,0-7 2,0-1-2,0 2 2,0 1-1,0 3 0,0-3 1,0 3-2,0-3 1,0 3 0,0 2 0,0-5 0,0 1 0,0-6 0,0 3 0,0 2 1,0-3-1,0 7 0,0-2 0,0 4 0,0-1 0,0-3 0,0 1 1,0 1 0,0 2 0,0-3-2,0 0 1,0-3 0,0-3-1,0 2 0,0 1 1,0-3 0,0 1 0,0 0 0,0-2 1,0-1-1,0 3 0,0 3 0,0 1 1,0-2-1,0 3-1,0-3 2,0 0-1,0 3-1,0-3 1,0 0-1,0 1 1,0-3-1,0 0 0,0 1 0,0-1 1,0 1 0,0 1-1,0 0 1,0-5 0,0 4 1,0-4-1,0 0 1,0 1-1,0 1 0,0 2 0,0-2 0,0 3 1,0-2-1,0 7 1,0-4-2,0 1 1,0-2 0,0-4 0,0 3 0,0-5 0,0-1 0,0 5 0,0-2 0,0-1 0,0 1 0,0 1 0,0 4 0,0-1 0,0 0 0,0 3 1,0-5-1,0 2 0,0 0 0,0 1 0,0 1 0,0 1 1,0 0-1,0-3 1,0 0-2,0 3 2,0 2 0,0 3-1,0-1 2,0-2-2,-17 0 0,17 1 0,-6-6-2,6 0 4,0-3-2,0-1-2,0 0 4,-7-1-2,7 1 0,0 3 0,0-1 0,0 3-2,0-1 1,-6 0 2,6-2-1,0 0 0,0 0 0,0-3 0,0 3 2,0 2-4,0 5 4,0 1-4,0 1 2,0 2 2,-10-3-5,10 5 4,-7-7-1,7 2 0,-6 1 2,-11-1-2,17-4 0,0 0 0,0-1 0,0 1 0,-7-2 0,7 3-2,0 0 4,0-3-4,0 1 4,0-3-2,0-1-2,0 1 4,0 3-2,-6 1-2,6 0 2,0 1 0,0 0 0,-7 0 0,7 2 0,0 0 0,-10 0 0,4 0 0,-1 5 0,1-3 0,6-1 2,-7 2-2,-3-6 0,4 3 0,6 1 0,-7-2 0,7 4 0,-6-4 0,-4 5 0,10-3-2,0-4 2,0 3 0,-7-2 0,1-1 0,-1 0 2,7 4-4,-7-2 2,7 2 0,-9 1-1,2 3 2,-6 0-1,13-3 2,-10-1-4,10-3 2,-7 0 0,7-1-1,0-1 2,0-2-2,0 0 1,0-1-1,0-3 1,0 0 0,0 3 0,0 0 0,-6 0 0,6 4 0,0 1 1,0 2-1,0 4-1,-7-3 2,7 3-1,-6-5-1,-4-1 2,10 0 0,0-3-1,0 0 0,0 3-1,0 1 2,-7 2-1,7 4 0,-6 3 0,-11-1 0,11 0 0,-1-2 0,0-2 0,7-2-1,-9-3 0,9 0 3,0 0-2,-14-2 0,14 1-1,0 3 1,-6 0-1,-1-2 1,7-3 0,0-7-2,0 3 1,0-3 0,0 2 1,0 0 0,0-2-1,0 0 1,0 0 1,0 0-2,0 5 1,0 0 1,0 2-1,-10 1 0,10 1 0,0 1 1,-6-5-1,6 2 1,-7 1-1,7-1 0,0-3-1,-6 2 1,6-6 1,0 0-1,0 0 0,0 0 1,0 0-1,0 0 0,0 0 0,0 0 0,0 0 0,0 0 0,0 0-3,0 0-4,0 0-1,0 0-1,0 0 12,0-3-4,0 0 1,0 1 1,0-3-1,0 1 0,0-4 0,0-1 0,0 2 2,0-8-2,0 0-1,0-4 0,0-3 2,0 0-2,0-2 1,0-3 0,0-2 0,0 0 0,0 0 0,0-3 1,0 3-2,0 1 1,-10-4 0,3 0 0,7-2 0,0 1-2,0-3 2,0-1-1,0 3 1,0 0 0,0 0 0,0 0 0,0-5 0,0 3 1,0-1-1,0 4 1,0-1-2,0 2 2,7 1-1,9 0 0,-9 1 1,-1 4-2,-6-5 2,0-1 0,0 0-1,0 1 0,0 2 1,0 2 0,0 3-1,0 0 0,0 2 0,0 0 0,0 3 0,0-3 0,0 0 0,0-4 1,0-4-1,0 0 0,-6-3-1,-1 2 2,1 4-2,-4 3 2,10 5-1,0-1 0,0 1-1,0-6 1,0-5 0,0-2-1,0-5 1,0 2 0,0-5 1,0 1-1,0-2-1,0 6 1,0 7 0,0 7 1,0 4-2,0 0 1,0 7 0,0 5 0,0 3-1,0-6 1,0 1 0,-7-4-1,1 5 1,-1-1-1,7-3 0,0-5 0,0 1 0,0-3-1,0-3 1,0 3 1,0 3-1,0 4 1,0 6 0,0 1 0,0 1 0,0 2 0,0-3 0,0-2-1,0-2 1,0-3 0,0-1 0,0-4 0,0 0 0,0 1 0,-6-3 0,6 4-1,-10-1 1,10 5 1,-7 1-1,7 3-1,0-2 2,0-1-2,-6-6 0,-1-10 1,-3-8-3,10-16-1,0-5 2,0-1 0,0 1-1,0 10 0,0 9 2,0 7 0,17 7 1,-11 6-1,-6 4 2,0 3-1,0 0 0,0-6 0,0 2 0,0-4-1,0-3 1,0 2 0,0-1 0,7 3-1,-7 1 2,0 1-1,10-4 0,-4-2 0,1-3 1,-1-6-1,11-2 1,-4-3-1,-7-2 1,4 3-1,-3 0 1,-7 6 0,6 7 0,8 2 0,-14 1 1,0-1-2,0-6 1,0 0 0,0-7-1,0-2 1,9-6-2,-2-1 1,-7 1 0,0 6 1,7 2-2,-7 4 1,6 1 1,-6 5-1,0 4 1,0-2-1,0 0 3,0-1-3,0-5 0,0-1 0,0 0 1,0 2-2,0-2 2,0 2-1,0-2 0,0-1 0,-6 6 1,6-1-2,-7 10 1,7-1 1,-7 4-1,7-1 0,-9-1 1,-5-3-2,8-3 2,-11-2-1,11 0 1,-1-4-1,1 3 0,-4-1 0,3 2 0,1 0-1,-1 0 1,1 3 0,-11 1 0,11-1 1,-1 4-1,7 0-1,-10-1 1,4-2 1,-1-2-1,0 1-1,7-3 0,-6-5 1,6 1 0,0-5-1,0 5 0,0 4 1,0-2 1,-10 0-1,3 2 0,-6-3-1,-3 1-2,9-3 3,1 5-1,-4 3 1,3 6 0,7 6 0,-6-1-1,6 3 0,0 0 0,0 0-1,0 0 3,0 0-1,0-1-1,0-8 0,-7 5-2,7-3 3,-7 0-1,7-3 1,-9 5 0,9 3 0,0 2-1,0 0 0,0 0 0,0 0 1,0-3-1,0 1 0,0 0-1,0-3 1,0-3 2,0 6-2,0-3 1,0 5 0,0 0 1,0 0-2,0 0-1,0 0 1,0 0 0,0 0 1,0 0-1,0 0 0,0 0 0,0 0 0,0-2-3,0 2 3,0 0-4,0 0 0,0 0-3,0 0 1,0 0 5,0 0 1,0 0 1,0 0-3,0 0 2,0 0-1,0 0 3,0 0 0,0 0 1,0 0 0,0 0-2,0 0 0,0 0 0,0 0 0,0 0-2,0 0 0,0 0 1,0 0 0,0 0-1,0 0 1,0 0 0,0 0 1,0 0 0,0 0 1,0 0-1,0 0 0,0 0 1,0-3-1,0 3 1,0-2-2,0-1 2,9 3 0,-2-5-1,0 5 1,-7 0-1,0 0 0,0 0 0,0 0 0,0 0-1,0 0 0,0 0-1,0 0 0,0 0 0,13 0 2,10 0 0,-7 0 0,4 0 0,-4 0 1,-2 0-1,-8 0 0,-6 0-1,0 0 2,0 0-2,0 0-6,0 0 0,0 0 3,0 2 1,0 4 5,10-4-1,-3 1 0,-7-1-1,0-2 0,6 2 1,-6 3-2,17 3-5,-11 1 6,7 3 2,-6 3 0,3 0 0,-4-1-1,-6 3 5,7-3-3,-7-3-1,0-5-1,6-1-1,-6-2 1,0-3 0,0 2 1,0-2-2,0 0 1,0 2 1,0 3-1,0 0 1,0 0-2,0 4 2,0-1-2,0 2 0,0-3 1,0 1-1,10 1 1,-10 0-1,0 4 3,0 2-3,0-4 2,0 4-1,0-5 0,7-1-1,-7 2 0,0 0 1,6 0-2,-6 2 2,0 0-1,14 1 1,-14 1 1,0-1-1,0 1 1,9-1 1,-9 1-2,0-2 1,7 0-2,-7-3 1,0 0-2,7 1 2,-7 2-2,6-1 2,-6 0 0,0 3-2,0 0 3,0-1-2,0 3 2,0 2-2,0-3 3,10 7-3,-10-6 0,0 3 1,7-4-1,-1 1 2,1 7-2,-7-4 1,10-1-1,-4 3 1,-6-3-1,0 1 1,0 7 1,0 1 1,0 4-2,0 0-1,0-1 0,0-2 0,0 0 0,0 0 1,0-2-1,0-1 3,0-2-3,0 1 1,0-3-2,0-1 1,0 6 0,0 0 0,0-3 0,7 3 0,-7-6 0,0 0 1,0 2-1,0 1-1,0-2 4,0 5-3,0-1 2,0 1-2,0-3 0,0-2 0,0 0 1,0-1 0,0 2-1,0-5 1,0 2-1,0 0 1,0-1-2,0 3 2,0-3-1,0 0 0,0-2 1,0-2-1,0 0 1,0-4-2,0 2 2,6-1-1,11 3 0,-17 6 0,6-2 0,8 3 0,-14-2 0,16 2 0,-16-3 1,7 0-1,-7-2 1,6-2-1,-6-1 2,7 1-2,-7-3 0,0 5 0,0-4 2,0 1-1,0 8 0,0-5 2,0-1-2,0 2 0,0-5-1,0 5 1,0-1-1,0-1 0,0-1 1,0-3-1,0 1 0,0-2 1,0 4-1,0 5 1,0-1 0,0 5 0,0-2 0,0 2 1,0 1-2,0-1 1,0-5-1,0 1 2,0-11-3,0 4 2,0 4 1,0-6-2,0 4 1,0-3-1,0-2 1,0 3-1,-7-7-1,1 1 2,-1 1-2,7 2 2,0-1-1,0 0 0,0 4 0,-7 2 0,-2-1 0,2-2-1,0 0 2,1-3-1,6-3 1,0-4-2,0 1 1,0-3 0,0 0-1,0 0 1,0 0 1,0 0-2,0 0-1,0 0-2,0 0 4,0 0 5,0 0 2,0 0 0,0-5-2,0 2-2,0-2-1,0 1-1,0-1 0,0-8 1,0-1-2,0-3 0,0-3 0,0-3 0,0 3 0,0-2 0,0-2 0,0 7 0,0 0 0,0-2 0,0-5 0,0-3 0,-17 3 0,11-1 0,-7 4 0,3 4 0,3 2 0,1 3 2,-1 2-2,7-4-2,-10 2 2,10 0 0,0-3 0,0 3 0,0-5-2,0 0 1,0-3 1,0 2 0,0 0 0,0-4 0,0 6 0,0-4 0,0-2 0,-6 5 0,6 1 1,-7 1-2,7 3 1,0-3-1,0 1 1,0-1 0,0 0 1,0-5-3,0 4 2,0-6 0,0 0 0,0-1 0,0-2-1,0-1 1,0-1 0,13 0 0,-3 3 0,-3 6-1,-1 0 2,-6 1-1,0-1 1,0 0-1,0-4 1,0-5-1,0-4 1,0-6-1,0-3 0,0-4 0,-13-1 0,-10 8 1,7 2-2,-4 6 1,3 0 0,11 2-1,-1 1 1,1-4 0,-4-1 0,3-1 0,1 1 1,-7 0-1,3-1 0,3 2-1,1 5 1,-1-3 0,-3 7 1,4-3-1,-8-1 0,8-1 0,-17-4 0,6-1 0,-2-5 0,-4 2 0,23 0 0,-14 5 0,5 4 0,9 6 0,0 3 1,-7 1-2,7 0 2,-7 1-2,7 2 2,-6-3-1,-4-2 0,3-3-1,7 2 2,0-2-2,0 5 0,0 1 0,0-1 2,0 3-2,0-2 0,0-1 1,0 0 0,-6 0 0,6-1 0,-7-3 1,1-8-3,-4 3 3,3-2-1,-6 1 0,3 5 0,-3 2 1,7 3-1,-11 0-1,11 1 2,-8-3-2,-2-3 0,3 1 1,3 2 0,-3-3-1,0 1 0,-4 2-1,4 3 1,3 2 1,4 1-1,-8 0 1,8-1 0,-11-1-1,-12-2 0,16 1 0,-4 3 1,11 0 0,-1 7 0,7 2-1,0 2-1,0 0-1,0 0 0,0 0 0,0 0 0,0 0 1,-6 0 0,6 0 1,0 0-2,0 0 1,0 0 0,0 0-4,0 0-2,0 0-3,-10 0 1,10 0-1,0 2 7,0 7 1,0 6 3,0 1 2,0 2-2,0-3 3,23 1-2,-10 1-1,10 5 0,0 0 3,0 0-1,-3 4 1,-4-1-2,-3-4 1,4 6 1,-4 0-1,10 9 0,-10-4-1,3 5 0,-2-9 1,-8 1 0,11-2 1,-11-3-3,-6-2 1,13-4 0,-3 2 0,-10-2 0,7 5-1,-1 5 2,1 0-2,3 4-1,-4-4 1,7 2-1,-6 0 2,3-4-2,3 0 2,-13 1-1,7-5 1,2 1-1,-9 3 2,0 1-1,0-1 0,0 3 0,0-2-2,0-1 2,0-1-1,0 1 0,0-1 1,0 1 0,7 1-1,-7-1 1,0 3 1,0 5-2,0 5 3,0 5-3,0 1 2,0 4-2,0-5 1,0-5 0,0-1-1,-7-4-1,-2 3 3,2-2-1,0 2-1,-9-1 0,9 0 1,-6 6-1,-10 0 0,10-4 1,-16-3-1,12-2 0,11-6 0,-1-3-1,-10-4 1,4-2 1,7-1-1,-11 5-1,4 0 1,-3 5 0,-4-3-1,20-2 1,-16 3 0,16-7 0,-7 2-1,0 2 0,1-5 0,-4 4 2,3-4-4,1 1 2,6-2-3,0 3 3,0 1 0,0-3 0,0-5-1,0-5-1,0-2 1,0-2 0,0-1 3,0 5-1,0 1 0,0 3 1,0 9 0,0 10 0,0-2 0,0 6 0,0 0-2,0-8 2,0-1-1,0-6 0,0-4 0,0-8-1,0-5 2,0-2-4,0 0 0,0 0 0,0 0-4,0 0 6,0 0 1,0 0-2,0 0 0,0-4 1,0 1 1,0-7 3,0 1 2,13-8 0,3-3-3,4 4 1,-10-7-2,3-3 0,4-5-1,-4-3 2,0 4-2,-3 2 1,3 3-1,-7 3 0,4 1 0,4 4 0,-8 0 0,1 0 0,-7-5 0,10-7 1,-4 1-1,-6-7-1,23-1 1,-23 7 0,7 2 0,-1 5 0,1 5-1,3 6 2,-4-5-1,-6 3 0,0-3 0,7-3 0,-7-6 0,13-6 0,-3-4 0,-4 2-1,1 2 1,0 4 0,2 10 1,-9 5-2,0-1 1,0 7 0,0-6-1,0 2 2,0 0-3,0-2 3,0 7-2,0 0 0,0 5-3,0 0-1,0 0-6,0 0-16,0 18 19,7 8 13,0 6-2,-1 9-3,-6 0 5,0 3-3,0 0 1,0 1-2,0 1 1,0 5-1,0 0 0,0 5 1,0-4 1,-6-3-3,6 0 1,0-8-1,-7-9 1,7-3 2,0-5-3,0 0 3,0 5 1,0-4-3,0 1 1,-7 3-1,7 8 1,-9 4-2,2 4 0,0 2 0,1-1 0,-4-7 1,3 2 1,-6-3-1,-10 4 0,0 1 1,-6 4-1,2 1-1,-2-2 1,6-7-2,10-3 1,-4-10 1,11-4-2,6-4 0,0-9 1,0-4-1,0-3-1,0-2 2,0 0-1,0 0-2,0 0 0,0 0-1,0 0 0,0 0 6,0-2-2,0-5 0,0-5 1,0-13 4,13-11-1,10-17-1,6-14-3,-6 5 0,-16 0 0,6 1-1,-6 5-2,3 8 3,-10-3 0,0 6-2,0 3 1,0-2 1,0 6-2,0-4 1,-17-2-2,-19-5-3,0 7 2,0-2-1,19 14 3,11 9 2,-8 6-1,14 8 0,-6 4 1,6 1 0,0 2-3,0 0-1,-10 0-4,3 0-9,1 10 9,-11 14 10,-2 13 1,9 11-1,-3 6-2,6-2 2,1 2-2,-11 1 0,17 8 2,0 8-4,-7-3 0,7 2 1,0-10 2,0-9-1,0-9 1,0-9-2,0-4 1,0-2 0,0-5-1,0-5 0,0-5 2,0-5-1,0-1 0,0-6 0,0 0-1,0 0-2,0 0-3,0 0 2,0 0 7,0-4-5,7-5 1,0-5 2,3-8 3,3-17-1,10-8-1,-10-4-1,10-1-1,-23-2 0,0 1-1,0 2 1,0 9 0,0 4 0,0 7 0,0 4-2,0 3 1,0 4 1,0 6 0,0 4 0,0 3 0,0 4 0,0 2 3,0 1-5,0 0 0,0 0-5,0 0-7,0 0-2,0 4 17,0 16-2,0 8 4,-17 11-2,11 7 0,-7 3 0,-4 2 1,11 2-2,-1 7 0,1 3 1,6 2-1,0-4-1,0-7-3,13-10 4,23-13-1,0-9-1,-13-8-1,-10-7-2,-3-7 4,-10 0-4,0 0 8,0 0 0,0 0 5,7-7-4,6-17 6,10-12-3,0-18-2,6-14-2,-2 0-1,-11-1-1,-3-5-1,-3 0 3,-10-1-3,0-1 1,0 1 0,0-5-1,-23 0 0,-6 5 1,15 7-2,4 13 1,10 13 0,0 6 1,0 2-2,0 4 2,0 2-1,0 1 0,0 0 0,0 3 0,0 0 2,-6 7-2,-1 5 0,7 5 1,-6 5 1,6 2-2,0 0 3,-10 0-5,3 0-5,1 0 4,-1 14 1,-9 12 7,-4 16-5,10 19 0,-10 7 0,14-1-1,6-11 1,0-10-2,0-12-2,0-15-1,0-9 0,0-8-3,0-2-6,6 0 15,8 0-3,9-16 12,19-24 3,11-13-4,-4-11-5,-3-14-2,-16 0 0,-17-7 1,-13-6-2,0-4 0,0-3-2,-13 6 2,-40 3-1,-6 6 0,0 6 0,10 0-1,6 6 2,-16 6-1,13 9 1,3 10 0,7 2-1,6 8 1,7 4-2,17 8 0,-1 7 2,0 3-1,-2 4-1,9 5 1,0 2 1,0 1-1,0 2-1,0 0 0,-7 0 1,7 0-5,-7 0-9,7 2-4,0 20 17,0 12 0,14 15 3,32 8 0,3 9-1,10-6-1,0-3-3,7-12 2,-30-12-1,-6-12 1,-7-11 1,-17-5 0,1-5-3,-1 0 0,-6 0 0,10 0 8,-10-5 1,7-15 3,0-11 1,-7-18-6,6-11-2,-6-3 0,0-2-1,0-1-1,0 0 0,0-4 0,-6 2 1,-8 15-1,-2 17 1,9 17-1,7 14 2,-6 5-2,-4 0-1,10 0-4,-7 0-2,-6 0 3,13 9 4,-6 13 0,-4 16 5,10 23-4,0 20 0,0 10-2,0 4 1,0-3 1,0-10-2,10-9 1,16-15-1,-10-17 1,7-14-3,-9-15-2,-1-10-2,-3-2 2,-10 0 5,6 0 6,-6 0-1,0-16 4,13-15-1,-13-15-6,10-18 0,-3-14-1,-1-1-1,-6-1-1,0 2 2,0 5-2,0 5 0,0 8 1,0 18 0,0 18 1,0 15-1,0 7-1,0 2 0,0 0-2,0 0-5,0 0-3,0 0 2,0 0-3,0 5-8,0 14 14,0 17 6,36 25 4,1 12-2,-14 6-2,6-7 0,-6-8 0,-3-13 1,3-13-1,0-14-1,-10-9-2,-6-12-2,3-3-7,-4 0 14,1 0 7,-1-22 10,1-16-11,-7-16-4,10-7-2,-10-4 1,0 2-1,0 5 0,0 2-2,0 3 1,0 9 0,-23 15-1,10 10 1,3 14 3,3 5-3,1 0-9,-1 0-7,-9 0 8,16 11-2,0 19 13,0 12-3,0 18-1,0 1 1,0-1-1,0-4 0,6-4-2,17-3 3,0-7-1,-10-13-1,-6-13-1,3-10-2,-4-6-2,-6 0 0,7 0 18,-7-3 5,0-21-4,0-12-8,0-17-1,0-11-3,-13-9 1,-23 1-2,-10-8 1,-4 0-2,-9-2 1,-7-2-1,-9 3-1,19 13 3,10 20 0,26 18 0,4 20 0,2 10-2,8 0-8,-11 0 3,-6 6 4,4 15 2,-11 16-5,7 26 5,10 22 0,3 17-4,10 2 4,0-5-2,0-17-1,0-21-1,16-26 0,-2-15-1,-4-14 0,-4-6-8,7 0 12,-6 0 3,3-13 6,3-16 9,10-17-12,-17-14-2,1-17-2,3-7 0,-10 2-1,0-5 1,0 0-1,0 7-2,-46 13 4,16 18-2,11 17 1,2 22 1,10 6-2,1 4-4,-4 0-5,3 0 6,-6 0 2,7 0-3,6 0-7,-10 9 9,10 28 1,0 24 3,0 11-4,0 10-1,0-2 2,0-7-1,0-12 2,10-18-1,3-16 1,0-15-5,-3-12 0,-4 0-5,1 0 14,0 0 4,3-14 2,3-18 0,0-14-6,3-10-2,-3-8 0,-13 2 2,0-4 0,0 4-4,0-1 1,-19 12 0,-11 10 3,0 16-3,14 10 2,3 8 3,0 7-8,3 0-5,-10 0 6,-3 0 5,0 7-4,3-1-1,-3 3 3,7-4-3,-10 12-3,16 12 1,10 17 0,0 15 3,0 12-3,0-1-1,0 1 1,36-13 0,-6-16 0,-7-12-6,-17-18 5,11-11-8,-11-3 7,17 0-1,-3 0 2,16-22 11,17-15 4,6-12-8,-10-13-1,-9-6 2,-21 0-3,-2-2 0,-17 14 0,0 5 3,0 3-3,-46 7 1,-4 0-1,-15 8 4,5 7-2,18 12-2,2 7 2,21 3-7,2 4 8,11 0-6,-8 0 0,5 11 0,-5 23 2,14 12 1,0 12 0,0 3-1,0 4 0,0 0-1,0-1 1,0-7 0,14-8-1,9-8-3,-7-12 2,-3-9-5,0-11-1,-3-6-1,-3-3 2,-7 0 7,6 0 1,1 0 4,3-19 5,3-11-1,-13-8-4,0-16-2,0-5 1,0 0-3,0 6 1,-13 8-1,-10 17 1,-7 11 1,17 7 0,3 7-1,-10 3 1,4 0-8,3 0 8,-17 0 2,7 0-5,0 0-5,-3 22 2,-4 14 1,7 15 2,0 15-1,10 9 2,13 7 1,0 1-2,0-10 0,0-16-3,0-10-3,0-21 3,7-14-10,16-9-3,-10-3 13,3 0-1,14-3 8,13-21 5,6-13-2,-3-5-4,-23-9 1,-10 0-2,-13-3 1,0 2 1,0-7-3,0 1-1,-23 4 2,-13 11-2,-7 11 3,-3 6 1,3 13-2,7 6-8,0 7 2,0 0 10,13 0-2,-7 7-10,1 13 5,9 12-4,4 13 5,16 8 2,0 8-3,0 0-1,0-1-2,29 1 3,7-3 0,-6-4 0,0-9-1,-1-13-2,-6-8-5,-3-15-4,-14-3-5,4-6 15,-3 0-3,-1 0 1,17-22 16,-9-15-3,2-11-5,-16-8 4,0-4-2,0-6-3,0 1 1,-36-3-2,-17 8 1,11 9 1,-4 11-1,26 16 2,-3 13-1,16 8 4,-3 3-6,4 0-9,-7 0 4,6 0 7,-9 14-9,9 19 10,0 18-7,7 16 6,0 14-3,0 5-1,0-4-1,0 1 1,0-1-2,0-7 1,0-12-1,14-14-6,22-16 2,0-11-8,-13-10-5,7-10 17,-7-2 1,6 0 4,-3-23 10,4-23-4,0-15-3,-7-9-1,-17-9 0,-6-3-2,0-2 1,0-3-2,-43 2 1,-22 7 1,-1 11-1,13 18-1,4 18 7,10 11-6,2 13-1,8 4-2,9 3-1,4 0 4,3 0 1,6 0 6,-10 10-19,17 24 13,0 24-3,0 17 3,0 5-3,0-4-3,17-9 3,19-7-2,-6 0 0,12-8 2,1-1-4,-7-10 3,4-7-3,-14-13-6,-3-5-4,-6-14-1,-11-2 13,1 0-2,9 0 5,4-29 9,9-15-2,-12-11-4,-11-13-1,-6-2 2,0-7-3,0-9-1,0 1 0,-16 6 3,-20 10-1,6 24 0,1 13 1,9 18 2,4 11-2,9 3 1,0 0-4,-9 0 4,3 0-1,-17 0-3,1 10-4,-21 17 2,11 23 0,9 17-2,11 4 5,2 6-2,10-1-2,7-1 4,0 2-5,0-1 3,0-10-1,43-13-3,3-17-3,13-9-7,-16-13 4,-7-9 7,-6-5 2,6 0 2,0-7 6,10-30 6,-3-14-10,-7-11-2,-13-9 1,-16-2 1,-7 1-1,0 1 1,0 1-2,-43 8 1,-16 1 1,0 12 1,0 11-1,16 11 5,0 13-5,4 4 0,2 7-4,8 3 6,9 0 1,-3 0 1,10 0-7,3 0-3,3 0 4,-6 3-2,3 7-1,-9 9 1,-4 12-1,10 20-1,13 10 5,0 9-5,0-2 2,0-8 0,0-4-2,19-10-2,17-10-3,-6-6 2,0-15-9,-7-4-7,0-11 20,-4 0-2,4 0 3,14 0 5,-8-17 6,7-16-1,1-9-2,-14-11-4,-10-3 2,-13-2-2,0-5-2,0 0 2,0-5 0,-36 5-2,-14 8 0,4 8 3,3 16-3,20 10 2,4 10 1,9 6 0,-3 5-6,6 0-3,-9 0 8,3 3-1,-4 7 0,-3 7-2,-9 4-3,-1 13 0,7 8 1,17 6 0,6 12 0,0 1 1,0 0-3,0-6 2,13-6-3,33-12-1,-17-11-6,8-9-4,5-10 12,-6-4 0,10-3 4,4 0 4,-4-3 2,-3-23 4,-7-6-4,-7-2-2,-6-5-1,-16-4 3,-7-3-3,0-5 3,0 0-1,-30 2-3,-22 8-1,2 7 5,-2 10-2,16 7-3,-7 7 5,20 3-2,16 7-3,-9 0-4,3 0 4,6 0-2,-3 0 2,-3 7-8,-10 10 5,3 15 4,-3 12-3,0 9-1,23 8 0,0 2 0,0-5-2,0-10-4,36-12 2,-6-11-5,-7-13-4,7-7-3,-17-5 14,10 0-1,0 0 4,6-2 8,1-20 4,-10-10-2,-4-7-5,-9-5-1,-7 1 2,0-3-1,0 0-4,-23 3 1,-20 6 3,-10 8-1,4 7 1,3 7 4,16 8-6,-12 2-1,12 3-4,1 2 4,-1 0-2,0 0 2,17 0 4,0 0-4,-3 0 2,16 0-3,-7 0-1,7 0-2,0 0-3,-7 0-3,7 10 11,-9 7-4,9 0-2,0 2-2,0 0 3,0-6-5,9-4-6,5-4 6,2-5-2,-9 0 6,-7 0 7,6 0-2,-6 0 5,7 0 2,-1-17 2,4-2-3,-3-3-5,-1-7 0,-6 4 0,0 1 0,0 2-2,0 7 1,0 8 1,0 3-1,0 4 2,0 0-2,0 0 0,0 0 0,0 0 0,0 0 0,0 0-2,0 0 0,0 0 1,0 0-6,0 0-10,0 2 12,0 11 4,0-2-4,0 6 4,0 0 5,0-2-4,0-5-1,0-10-4,0 2 0,0-2 0,0 0-6,0 0-1,0 0 12,7 0 0,-7 0 4,0 0 2,10 0 6,-10-7-1,0-11-1,0-3-8,0-5 0,0 1 0,0 4 0,0 6-2,0 8 3,0 7-1,-10 0-10,3 0-5,1 0 3,-1 0-1,7 2 4,0 5 2,0 3 1,0 7 1,0 4 2,30 4 0,13-3 0,-1-2 0,4-6-2,-16-2 2,6-3-7,0 1-1,-6-3 0,6-4 9,7-1-2,-7-2 5,-6 0 0,6 0 0,-7-2 9,-6-15-5,0-3-1,-16-1-2,-7-6-1,0 1 0,0 1-2,0 8-1,0 4 1,0 12 2,0 1-2,0 0-3,0 0-8,0 0 9,-7 5 2,-9 4-2,-4 5-2,4 14 1,9 0 1,7 9-3,0-1 1,0-9 0,0 0-4,13-13-4,4-6 1,-4-6-4,-7-2 12,4 0 1,-3 0 0,-7 0 4,6 0 6,-6-8 4,0-6-4,0-5-2,0-3-5,0 0 0,-13 0 0,-23 7-1,13 5-1,-6 6 0,6 4-8,3 0 1,-3 0 3,0 0 12,3 2-10,-3 9-4,7-2 1,-4 3 3,3 7 2,11 6 1,6 1-2,0 0 0,0-1-2,0-3 0,0 0 0,0-9 0,0-2-7,16-6-2,-16-5 4,7 0 14,-7 0 1,0 0 2,0-5 0,0-10 0,0-3-6,0-11-4,0 2 1,0-3 0,-17 6-1,4 7 0,7 9 2,6 8-4,-10 0-7,3 0-19,-6 3 13,3 24 11,4 16 7,6 19 2,0 9-1,0 2-5,0-12 1,0-7-5,16-16-1,20-6-1,-6-13-2,-1-7 1,-15-9 1,2-3 9,-9 0 9,-7 0 2,0-17 2,0-10-3,0-9-2,0-3-7,0 3 4,-30 1-6,0 9 0,1 1 0,6 9 1,10 6-1,-4 2 2,4 8-7,7 0 2,-11 0 0,10 0 1,1 0 2,-1 0 1,7 0-4,-10 3-5,10 7 5,0 2 5,0 2-3,0-4-2,0-3-2,0-4-3,0-3 1,0 0-4,0 0 17,0 0 1,0-15 1,0-7 2,0-6-10,0-9 2,-6 1 0,-30-2 0,-7 3-4,-3 4 1,3-1 0,7 3 1,0-1-2,13 2 1,-7 11 0,17 2 2,-10 13-2,23 0 1,-6 2-3,-1 0-1,7 0 0,0 0 0,0 0-1,0 0-2,0 0 0,0 0-1,0 0 6,0 0 0,0 0 2,0 0 1,0 0-1,0 0 3,0-3-1,0 3 3,0-10-2,0-2-2,0-2-2,0 4 0,0 5 0,0 3 0,0 2-2,0 0-2,0 0-1,0 0-3,0 0-1,0 0 0,0 0 7,0 0 0,7 0 1,-1 2 0,17 5-2,-16 1-3,16 4 9,-4 2 4,4 8-1,14 5-4,-14-3 2,6 3 0,1-3-1,-10-5 0,3 3-3,-17-8 0,11-6-1,-17-6 1,6-2-1,1 0-3,-1 0 0,11 0 19,-11-4-4,1-13 2,9-5-9,14-7-1,-10-2-2,9 3-2,-6 2 3,0 2-3,4 0 1,-4-1 1,0 1-2,-10 4 2,3 3-1,-9 3 1,-7 9 0,0 1 1,0 4 2,0 0-4,0 0 0,0 0-1,0 0-4,0 0 6,0 0 0,0 0-2,0 4 5,0 1-11,0 5 2,0 5 3,0 0 3,0 6-2,0-7-5,0-4 1,0-5-2,0-5-5,0 0 5,0 0 13,0 0-4,0 0 0,0 0 0,0 0-3,0 0 0,13 0-1,3 0 2,4 0-1,10 7 0,9 3 0,-19 4-2,3 0 1,-10 3-4,-3 3 4,-10-3 9,6 5 0,1 7-5,-7 2-3,7-4 1,-7-6 0,0 0 0,0-11-1,0 3 2,0-3-1,0 0 0,0 4 1,0 8 1,0 7 1,-7 5-1,-16 5-1,-7 5-1,-6 1 2,7 2-2,-1-6 0,10-2 1,-3 0 1,0-3 0,-3 2-2,3 0 1,7 5 1,-4-2-1,3 0-1,11-5 0,-1-5 1,1-6-3,6-5 0,0-9-1,0-7 1,0-4-2,0 0 2,0 0 0,0 0 7,0 0-5,0-1 3,0-7 1,0-1 2,0-11 2,0-6-5,13-8-1,3-10-1,-3-4-2,1 1-1,-14-1 2,0 3-1,0 11 0,0 6 1,0 9 0,0 10 1,-14 6 0,14 1-1,0 2 0,0 0-2,-6 0-4,6 0-2,-7 0 0,-3 0 5,4 0-4,-1 5 4,-9 6 2,3 17 4,-4 12-1,-2 16-2,-5 5-1,18-5 1,-1-10-3,7-12 3,0-8-4,0-11 3,0-8 1,0-7-2,0 0-2,0 0-4,0 0 22,0-15-5,0-9-2,0-7-6,0-6 0,0-2-1,0-1 0,0 1 3,7 0-3,-7 0 0,0 3 1,0 2 0,0 5 0,-7 9 3,-3 16-1,-3 4 0,-16 0-15,16 2 12,-10 25 2,-7 14-1,0 14 2,-6 13-3,0-3 1,6 1-2,7-5 1,10-4 0,-3-3 0,9-3 0,7-7-5,0-1 4,0-7-5,0-12-6,7-6-13,16-13-1,-7-5 19,-3 0 3,10 0 5,7-10 10,-4-24 2,20-10-6,-9-8-5,-8-2-2,7 1 1,-23 7 0,-3 2 0,-10 0-1,0 6 2,0 1-2,0 8 2,0 7 1,0 8 0,-16 7 0,9 4 3,-16 3 0,17 0-8,-1 0 0,1 0-1,-4 0 6,3 22-2,7 14 3,0 13-4,0 14 1,0 5-2,0-1 1,0-1 1,0-8-5,23-5 2,-10-11 2,10-14-3,-16-11 0,9-9-2,-16-6-6,0-2 2,7 0 4,-1 0 12,1-7 1,10-20 0,2-16 2,11-16-7,-7-13-3,-7 2 5,-16 2-1,0 7 0,0 8-3,0 9 0,0 17 0,0 13 1,0 8 3,0 6-2,-10 0-6,-3 0-4,-10 0 11,-6 20-8,9 14 5,-3 16-2,16 17 1,-3 13-2,10 7 1,0-2 0,0-8-1,0-6 2,0-16-2,10-8 0,3-16-4,11-12-3,-11-9 1,-7-8-12,4-2 14,-3 0 5,6-2 2,10-20 10,0-16-1,6-13-5,-9-10-4,-3-7 2,-17-2-1,0-6 0,0 2-1,0-2 1,-30 9 0,-6 16-2,6 12 2,1 19 4,6 18-3,3 2-6,-10 0 8,1 31-1,-17 24-7,19 22 7,4 12-3,23 8 1,0-8-2,0-5 0,0-11 0,0-7 0,14-2 0,2-11 0,4-10-1,-10-8 1,-4-11-1,1-12-5,-1-6-6,11-6-9,-11 0-2,1 0 20,9 0-1,-3-9 10,24-20 3,-1-14-5,10-13 0,-3-10-3,-20 1 0,-17 2-1,-6 2 1,0 6-1,0 6 3,0 10-3,-13 10 0,-10 13 4,-7 8-1,7 8-10,-6 0 2,-1 0 9,-19 24-9,-4 18 3,11 11 4,-1 20 1,3 14 1,21 10-3,2 4 0,17 1 2,0-12 0,0-12-3,0-20-1,0-17-1,0-15-4,23-13-4,0-11-1,20-2 13,10 0 1,19-11 1,17-29-2,13-13-2,-30-10 2,-29-8 0,-14-1-1,-29-5-1,0-6 1,0-6-1,0-1 0,0 3 0,-13 9 0,-16 15 0,-1 17 1,17 17-1,-4 9 0,4 8 0,-10 7 0,0 5-4,3 0-7,-9 0 7,-7 11 8,-4 15-5,-9 18 1,-4 18 5,11 18-4,12 12-1,7 8 2,16-3-1,7-7 2,0-15-4,0-18-2,7-15-1,32-17 1,-12-11-4,2-12-3,7-2 12,-13 0 6,20-15 10,16-21-12,24-15 1,-11-14-3,-13-12-3,0-11 3,-9 1-2,-21-2 0,1-1 4,-7-1-6,-10 10 2,-13 5 0,0 18-2,0 19 2,0 14 2,0 16 6,0 9-8,-23 0-8,-13 3 10,-7 21-3,-16 13-1,0 19 2,3 19-1,-10 18 1,0 15 1,20 3-3,10 0 2,13-12 0,16-13-2,7-21-5,0-22 2,0-13 0,24-16-10,-5-7-6,11-7 21,-1 0 0,17 0-2,4 0 3,2-17 5,-2-12-1,15-14-5,-12-10 0,0-16 0,-4-9 1,-19-5-2,-24 0-2,-6 3 2,0 10-1,0 11 1,0 21 1,0 14 1,-13 16-1,-10 8-11,-13 0 0,0 5 11,-30 24-2,0 20-1,7 21 6,-7 18-5,14 13 3,2 11-1,27 4 1,10-4-1,3-13-1,10-12-1,0-19 1,0-17-5,40-18-1,2-11-6,11-15 7,-10-7 6,6 0 4,10-7 0,7-24 2,0-13-3,0-12-5,-20-5 4,-4-4-3,-19-5-1,-16-2 0,-7-4 0,0-4 0,0 5 0,-7 8 2,-29 13-1,0 18 0,6 14 3,-9 10-2,-4 7-5,7 5-2,-7 0 1,-9 0 7,-7 19-5,9 23 3,-9 20 0,0 23-1,29 12 0,7 3 1,23-6-1,0-7 0,0-12-1,0-7 1,23-12 0,7-8-1,-1-14-4,8-14-6,-14-10-7,6-10 15,-9 0 2,10 0-1,6-15 12,23-21-3,0-17-4,-6-11 0,3-6-2,-27-3 1,1-5-2,-24-1 2,4-1-3,-10 0 2,0 12 1,0 13-1,0 12 0,-16 21 2,-4 9 2,-3 10-3,0 3-5,-20 0-1,-9 10 8,2 24-3,-15 14 0,5 23 0,1 19 0,7 14 2,15 7 0,18 3-2,9-7 4,10-13-8,0-22 3,0-21-3,23-19-2,20-10-6,-4-17 0,4-5 9,-7 0 4,7-2 4,9-33 4,7-14-6,1-15-3,-4-12 0,-10-3 1,-17-2-2,-16-1 0,-13-3 2,0-2-1,0 4-2,0 9 3,-36 10-1,13 24 3,-13 13 0,0 15 1,13 12-7,3 0 0,-3 0 0,0 7 5,-13 19-5,0 20 0,6 20 1,1 14 1,22 11 1,0 2-1,1 0 0,6-4 0,0-7 0,0-9 0,0-22-5,0-18-3,20-13-1,-4-16-10,-3-4 2,4 0 11,12-2 9,7-22 10,14-17-6,22-22-1,-19-12-3,-11-10-2,4-4 3,-26-4-4,-4-1 2,-16 5-2,0 1 1,0 13 1,0 21-2,0 18 4,0 19 3,-16 15 2,-4 2-12,-3 0-1,0 8 6,-3 25-4,-4 25-2,7 24 4,7 15 2,16 5-1,0-7-2,0-13 4,0-9-4,23-10 0,0-17 0,-10-12 1,-3-12-8,3-13-3,0-6-14,4-3 19,19 0 10,7-17 6,16-14-2,13-16-1,-13-13-5,1-10-1,-18-8 2,-25-4-2,-17-6-1,0-1 3,0 4-5,-36 7 4,-17 13-1,4 14-1,9 20 4,4 11-1,0 18-6,13 2-6,3 0 2,-10 7 7,1 22-5,6 19 3,-7 28 4,11 14 1,2 14-3,17-3 1,0 1-1,0-6 2,0-5-2,0-16 1,0-20-3,0-17 1,0-18-6,0-15-7,10-5-1,3 0 16,10-5 5,-3-26 7,9-22-6,-6-10-3,-23-9 4,0-4 1,0-4-3,0-2-5,-16 2 0,-10 7 0,-4 15 1,7 16-2,0 19 2,17 10 2,-8 11 5,5 2-2,-5 0-6,-2 7-4,-10 26 2,-4 29-4,0 27 7,14 28 0,9 13-2,7 1-2,0-7 0,0-11 2,0-23-3,0-17-2,17-22 2,-4-15 1,0-19-4,4-12-9,-11-5-9,1 0 15,9-29 14,-16-17 0,0-17-2,0-10 0,0-6-2,0-2-1,-46 2 1,10 6-1,0 14 5,0 21-2,6 16 6,17 17 3,-10 5-2,10 0-12,-10 17 15,0 17-14,-7 19 3,10 23 2,-9 20-4,12 9 2,4 6-1,13-2 3,-6-9-6,6-13 2,0-25-1,0-18-3,0-22-5,0-19-12,0-3 8,6 0 9,17-18 10,20-25 2,6-15-2,-3-18-3,-26-3-3,-10-1 1,-10 0-1,0 0-1,0 5 1,-10 10 0,-16 18 0,3 20 2,0 16 2,10 11-2,-10 0-4,-14 2 4,-5 22 3,-4 15-8,-4 19 3,-2 22 0,16 14 6,13 14-5,9 8 2,8 5-1,6 0-1,0-12 0,0-12-2,0-26-3,0-24 0,0-25-10,0-17-21,0-5 3,20-3 20,9-30 25,7-26-2,0-16-5,-6-12-4,-7-5 0,-16-8-1,-1 8-1,-6-4 1,0 6-2,0 15 1,0 7 3,0 27-3,0 22 6,-13 13 4,0 6-4,-4 0-3,-12 8 8,-14 14-11,-9 16-2,2 23 5,14 17 0,6 21-2,14 20-1,16 12 0,0 2 1,0-7-4,7-19 2,32-32-4,4-27-2,0-24-6,-7-16-2,-7-8 9,1 0 14,-1-32 2,8-21-3,-8-22-2,1-22-4,-30-9 1,0-6 1,-7-4-2,-65-8 0,-10-7-1,9 0-1,8 5 0,12 20-1,23 30 4,17 30-1,-3 24 1,9 18 1,1 4-4,-1 0-2,7 0-11,0 14 19,0 20-2,0 27-1,0 21 3,0 24-3,0 9 2,7 2-3,35 0-2,-5-15 2,9-12-3,-10-29-1,-7-27-6,-6-20-8,-9-14-4,-1 0 29,10-22 3,13-29-1,0-19-5,10-19-2,-3-11 0,0 1-1,-14 2-1,1-3-1,-7 11 0,-10 12 1,-3 16-2,-10 15 1,0 16 1,0 14 2,0 6 2,0 10 2,0 0-6,0 0-1,0 3-9,-10 18 8,-3 16 5,-10 16-3,10 20 0,6 9 5,-3 3-6,10-8 1,0-4 3,0-8-4,0-4 0,0-17 0,0-13 0,0-14-4,0-12-3,0-5-4,0 0 13,0-11 2,0-20 4,0-15-4,0-26-3,0-20-2,0-8 0,0-1 0,-13-1 1,6 17 0,-16 15 0,17 17 0,-1 21 0,-3 18 2,4 14 2,-1 0-7,1 0-6,-4 4 2,-3 26 6,6 18 1,-9 24 3,9 23 0,1 9 0,6-7-3,0-8 3,0-20-4,0-13-1,13-22-1,-7-20 0,4-10-2,-3-4-12,-7 0 20,6-29 2,-6-24-1,0-17-1,0-15-2,0-5-1,0 1 0,0 2-2,0 7-1,0 15 3,0 14-2,-6 17 2,-11 17 1,11 15 0,-7 2-12,6 0-3,-3 31 22,-3 15-9,6 21 3,-3 9 1,-9 6 0,-11-2 0,14-13 0,-4-3-1,4-16 1,9-14-1,0-14-2,7-18-2,0-2 0,0 0-6,0-2 18,0-25 1,0-14-9,0-15-1,7-7 0,23-5-2,-7-2 0,-4 5-1,-2 9 2,-17 12-1,0 20 2,0 16 0,0 8-1,0 0-7,0 0-10,0 22 23,0 20-4,0 11 0,0 9 2,-17 9-2,4-7-2,-3-4 1,9-4 1,1-10-2,-1-13 0,0-13 0,7-18-7,0-2-7,0 0 7,0-14 8,0-25 6,0-19-6,0-17 0,0-7-1,0-4-1,0 9 1,0 9-4,0 17 3,0 17 1,0 20 0,0 11 0,0 3-5,0 0-10,-23 5 8,-6 22 6,-7 15-1,-1 15 5,14 19 1,0 13-5,4 6 7,-4-9 0,6-5-1,-2-21-2,2-18-4,17-21-2,0-13 0,0-8-8,0 0 14,0-4-1,0-27 6,17-16-4,19-22-2,0-3-3,0 1 2,-6 4-1,-1 6 0,-16 10 0,-13 15 1,0 12 1,0 14 4,0 10-1,0 0-7,0 0-3,0 26 14,0 23-7,0 22 2,17 25 1,6 11-2,6 1 0,-9 7-2,-3-2 0,-11-3-1,-6-16 0,0-16 0,0-23-2,0-21 2,0-21-2,0-13-6,7 0-5,-7-3 15,0-24 8,0-9-5,0-17-1,0-11-3,6-1 0,17 0 0,-16 9-1,-7 8 1,0 14 0,0 12 2,0 14 2,0 8 8,0 0-8,0 0 5,0 15-2,-30 14 0,-6 20-10,-7 21 2,-3 17 3,20 12-2,-4 10-1,7 1 3,10-10-3,3-9-3,10-18 3,0-22-2,0-25-1,0-18-11,0-8-1,0 0 3,0-10 3,0-21 17,17-23-1,3-17-4,-11-8-2,-2-1 1,-7-3-4,0 16 2,0 11 0,0 17 0,0 17 0,0 15 2,0 4 0,0 3-2,0 0-7,0 0-5,0 21 25,-23 17-15,-7 13 3,1 19 1,-14 15-1,20-1-3,3 11 1,11-5 2,2-3-2,0-10-1,1-21-5,-1-21 0,7-24 4,0-11-18,0 0 6,0-34 10,0-27 9,0-23-3,0-13-1,0-5 0,13 10 2,1 7-1,-5 10-1,-2 17 0,-7 17 0,0 20 1,0 10 2,0 11 6,0 0-4,0 0-4,-16 17 13,-11 19-15,4 18 1,0 18 3,17 16-3,-1 1 0,7 3 1,-7-2-1,7-3 0,0-16-1,-9-17 0,9-26 0,0-21 0,0-7-18,0 0 15,0-22 6,0-24 2,0-21-1,0-19-1,29-3-2,1 5 0,-7 3 1,-3 14-1,-4 6-1,-3 20 2,-13 19-1,0 13 3,0 9 1,0 0 2,0 0-7,0 2-4,-20 23 14,-16 20-7,13 28-5,7 21 6,16 20-3,0 7 1,0-2 0,0-15 0,0-12 0,0-13-1,0-22 1,0-23-1,0-19 4,0-15-7,0 0-7,0-8 19,0-18-2,0-18-3,0-14-2,0-17-1,0-8-2,-20 1 1,-10-1 0,7 6 0,0 11-2,10 22 2,0 20 2,3 20 0,4 4-7,-7 0-1,3 21 11,-3 23-4,-1 24 3,-9 19-1,0 0-3,10-3 1,7-11 1,-11-2-2,4-7 0,-10-4 0,7-14-1,9-12 0,0-15-2,7-14-14,0-5-15,0 0-4,14-5 29,38-17 14,7-7-3,1-10-3,-18-12 1,1-9-1,3-3-1,-26 2 3,3 8-2,-7 14-1,-9 13 0,-7 13 0,0 13 1,0 0-2,0 0-5,0 0 0,0 8 13,0 16 7,0 17-5,0 17-2,0 15-1,-7 7 0,-3-2-4,10-6-1,-6-6 2,6-10-1,0-12-1,-7-18-2,7-11 1,0-14-5,0-1-2,0 0 0,0-1 11,0-19-2,0-7 1,-16-16 0,3-10-3,-1-11 1,5-4-2,2 10 1,0 7 0,1 15-1,-4 12 2,10 9-1,-7 13 1,7 2 0,0 0-6,-6 0-1,6 17 15,0 17 0,0 19-5,0 15 1,0 7-2,0-2 5,0-8-6,0-4 1,0-8-3,0-9 0,0-8 3,0-11-3,0-11 0,0-12 0,0-2-2,0 0-7,0 0-9,0-7 20,0-12-1,0-8 3,0-12-3,0-7-2,-7 0 1,-3 6 1,4 7-1,6 11 1,-7 13-1,7 4 1,0 5-1,0 0-9,0 0-4,0 14 9,0 18 8,0 9 4,0 10-7,13-3-1,4-4 0,-4-10 3,-3-5-1,-10-5-1,0-4 1,0-5 0,0-6-2,0-4-2,0-5-1,0 0-5,0 0-8,0 0 6,0-10 11,0-7 1,0-12 0,0-9-5,0-11-2,-23-2 3,0 3-1,10 7 0,-10 7 3,0 9 0,16 10-2,1 14 4,6 1-6,0 0-4,0 0 0,-7 6 15,-10 14-4,-2 6 0,-4 11-1,10 1 0,3 4 1,3-3-3,7-3 0,0-4 2,0-6-1,0-7-4,0-6 0,0-11-2,0-2-5,0 0-2,0 0 15,0-2 4,0-15 0,0-10-3,0-10-3,0-1-1,0 0 0,0 8 1,0 10-1,0 11 0,0 4-1,0 3-1,0 2 0,0 0 1,0 0 1,0 0-2,0 0-8,0 0 2,0 10 4,0 9 12,7 10 1,29 7-4,3-2 0,-12-4-2,-11-12-4,-3-7 2,-3-9 1,-10-2-2,0 0-3,0 0-11,0-2 20,0-20 1,7-7-3,-1-13-1,-6-1-1,13 2-2,4 5 0,-11 12-2,11 8 1,-17 12-1,6 4-1,-6 0-7,0 0 3,7 7 12,16 17 10,7 13 0,6 11-7,-7 4 0,1 3-3,-17-12-4,10-4 3,-10-10-4,-6-9 3,3-11-5,-4-4 1,-6-5-6,7 0-2,-7 0-8,6-7 21,-6-15 5,17-12-2,-4-10-1,-6-9-1,-7-3-3,0 1-2,0-1 1,0 5-1,0 10 2,0 12-2,0 14 1,0 10 3,0 5-2,0 0-3,0 0-1,0 18 9,0 13 6,0 20-10,0 17-1,0 4 2,0 0-4,0-8 2,0-11-2,0-8 0,0-14-1,0-13 0,0-10-3,0-8-1,9 0-5,-9 0-8,0 0-1,7-10 19,0-15 5,-1-13 0,11-13-4,-11-7-1,-6-7 0,0-3-1,0 0-2,0 2 0,0 9 2,0 8-2,0 16 3,0 13 0,0 13 2,0 7-10,0 0-11,0 33 32,0 16-11,0 16 3,0 13 0,13 0 0,4-9-4,-4-5 1,3-11 1,-2-7-1,-5-8-2,-2-11 2,-7-7-3,0-13-1,7-7-8,-1 0-6,1 0 3,3-9 16,3-20 5,10-15-1,-10-17-6,3-7 1,-16-2-2,0-1 0,0 9 0,0 2 1,0 16-2,0 12 2,0 15-2,0 15 3,0 2 1,0 0-10,0 21 14,0 28 2,0 21-4,0 15 2,7 2-4,6-10 1,10-11-2,-10-8 0,4-11-1,-11-14-1,11-16-2,-11-12-2,1-5-9,-1 0-5,4-7 18,17-22 4,12-10 3,4-17-2,-7-7-6,0-4 1,-19-2-3,-4 1 0,-13 3-2,0 9 2,0 11 2,0 15 0,0 13 1,0 10 0,0 7 2,0 0-4,0 0-1,0 20 8,0 11-6,-7 17 3,-9 13-1,3 5 5,6-1-3,-3-2 1,-3-8-2,13-6-2,-7-10 1,1-15 0,-4-11-2,10-13-5,0 0-8,0 0 8,0-13 4,0-9 6,0-12-2,0-12-2,0-7 0,0-7-2,0-9-1,0-3-3,-7 11 2,1 15 3,-1 20 1,-3 18 1,10 8-2,-6 0-9,6 0-1,0 30 21,0 15-8,0 23 2,0 15 0,0 2 0,29-8-2,1-15 3,6-11-4,-6-11-4,-7-16 0,-10-14-7,-7-10-8,4 0 7,-3-3 13,6-24 6,-3-17-2,3-8-4,-6-9-2,-1 1 0,4 1-1,-10 1-3,7 5 1,-7 4-10,0 15 3,0 15 6,0 12 5,0 7 1,0 0-2,0 2 3,0 22 12,0 13-15,0 18 3,0 16 1,0 14 2,0-3 0,0-4 1,0-13-4,6-17-1,11-14-4,9-17-4,-3-12-11,-7-5 5,-2 0-6,9-19 18,-4-18 2,11-11 4,-7-10-4,-17-4 1,1 0-2,-7-2-1,0-5-3,0 6 1,0 5-1,0 16 1,0 19 4,0 12-1,0 11 7,0 0-1,0 0-4,0 18 10,0 13-11,0 15-3,0 14 9,0 11-1,0 1 1,0-4-2,10-7-1,3-7-4,4-13 0,-4-12-2,-7-17-5,1-10-11,-7-2 3,10 0 16,3-22 3,-7-16 1,24-13-3,-14-10-2,-9-6 0,0-2-1,-7 2 2,0 1-2,0 6-3,0 14 3,0 17 0,0 14 1,0 13 6,0 2 5,0 0-6,0 2-5,0 22 12,0 16-10,0 12-1,0 16 0,0 5 3,0-3-2,0-5 0,16-11-3,-3-9 2,10-15-4,-16-16-1,-1-7-2,1-7-10,-7 0 3,10 0 12,-10-13-2,6-15 5,-6-8 0,7-11-2,9-13-1,-2-2 1,-8-6-2,1 5 0,-7 4 1,0 13-1,0 15-1,0 17 2,0 8 2,0 6-5,0 0-6,0 28 11,0 20 4,0 22-5,10 12 5,9 5-3,-2-6 0,-4-11 0,16-10-4,-12-11 0,-4-17-3,3-15 0,-9-13-13,0-4-1,-7 0 13,0-26 3,0-18 5,0-16-1,0-13-1,0 0 0,0-2-2,0 5 0,0 7 1,0 9-1,0 19 0,0 15 1,0 15 1,0 5-1,0 0-6,0 7 10,0 24 6,0 16-9,13 19 1,-3 3 1,3-1 1,10-5-2,-10-13 2,3-8-4,-9-15 0,0-14 0,-1-6-2,-6-7 0,10 0-4,-10 0-2,0-13 15,0-13-2,0-13-5,0-14-2,0-8 6,0-2-6,0-3 0,0 4 1,0 1 1,0 15-1,0 14 0,0 15 2,0 10 0,0 7 2,0 0-7,0 0-5,0 26 9,0 13 1,0 19 1,0 6 1,0 1-1,0-14 0,0-14-2,0-19-1,13-10-4,-6-8-13,-7 0 16,0-12 15,0-24-2,0-15-4,0-18-6,0-8 2,0-7-3,-20-4 0,-16-4 0,-10-5-2,3 0 0,-3 3-7,10 15 9,16 15-1,10 25-1,-3 20 2,13 17-2,0 2-16,0 0-6,0 24 16,13 19 12,33 18-1,13 12 4,-22 5-3,-8-5-2,1-2 1,-17-5-1,-6-11-2,-1-9 0,-6-12 2,0-17-2,0-12 1,0-5-7,0 0-12,0-22 23,0-16-5,-13-19 2,-17-16 2,1-18-2,6-11-1,10-4 1,6 0-1,0 4-1,-2 5 1,2 14-1,-6 2 1,3 12-2,3 18 2,1 20-1,-1 18 5,7 13 7,-6 0-13,6 13-8,0 25 16,0 23-2,19 24-5,11 4 3,-7 13 1,-10-3 1,10 1 0,-16-13 0,9-15-3,-9-23-2,-7-20 0,6-21 0,-6-8-7,0 0 0,0-15 25,0-26-10,0-18-5,0-15-2,0-13 0,0 4 0,0-2-1,0 0 0,0 3-1,0-3 0,0 10-1,0 12 2,0 19 0,0 20 0,0 14 2,0 10-11,0 0-6,0 27 21,0 22-6,0 21 1,0 12-1,0 8 1,0-8 1,0 3-4,0-5 6,0-3 0,0-6-4,0-9 1,0-15-1,0-16-1,0-16-8,0-15-9,0 0 2,0 0 10,0-12 11,0-27 2,30-17-4,-7-12 2,-16-14-3,-7-3 0,0 0-4,0 3 2,0 12-2,-17 14 3,-3 15-1,4 20 1,3 12 2,6 9-3,-3 0-3,10 18 6,0 35-1,0 27 3,0 28-2,0 27 3,23 7 0,-6-4-2,-17-7 1,0-13-3,0-13 0,0-18-1,0-18 1,0-28-2,-10-20 0,10-16-2,0-5-7,0 0-3,0 0 5,0-7 7,0-20 6,0-19-2,0-25 0,0-18-4,0-17-2,0-13 2,0-12-2,0-10-1,0-2-3,0 18 1,0 27 3,0 36 0,0 27 2,0 28-4,0 7-6,0 5 13,-7 39 7,-16 24-8,4 21-1,-4 18 6,16 14-2,-9-4-1,2-1 2,-9-2-8,4-7 4,-4-11 0,6-11-1,-12-17-3,16-23-1,6-23 0,7-19-26,0-3 21,0-25 5,0-27 6,0-26-3,0-20 0,-17-12 1,4-17-1,-10-3-2,4-8 1,2 2-2,4 16 1,3 25-1,-3 19 2,-10 25 0,-7 27 2,11 17 3,9 7-7,3 0-4,1 36 12,6 30-8,0 21 6,0 37 4,6 14 2,30 7-3,4-7-1,-14-15-1,-9-16-2,-4-24-1,-3-23-2,-4-24 0,1-23-5,-1-13-9,-6 0 20,0-25-8,0-23 7,0-18-8,0-19 4,0-10 0,0-6-2,23-10 0,7-2-2,0-9-1,6 6-1,-7 11 1,-16 6 5,10 16 0,-9 26 1,-14 20 0,0 25 4,0 12-3,0 0-3,0 18 0,0 24 5,0 29-2,0 28 5,0 14 0,0 16-1,0 5 3,0 2-6,0-13 5,0-14-6,0-26-2,0-33 0,0-21 0,0-21-4,0-8-13,0 0 18,0-29 4,0-19-2,0-23-1,0-9-2,0-10 0,0-2 0,9 3-1,5-3-5,-14 7-1,0 10 0,0 12 2,0 16 0,0 16 6,-7 14 3,-23 15-7,1 2-6,-1 10 7,7 38-1,-13 27 5,30 34 1,6 20 3,0 9 2,0-12-3,0-18 0,13-17-3,26-29-6,-19-23-3,-4-24 5,-9-14-6,-1-1 14,-6 0 4,0-31 0,0-20-7,0-17-3,0-11-1,-13-4-2,-33 1 1,-3-2-10,13 0 2,6 12 2,14 21 3,3 24 4,6 18 1,7 9-4,0 0-8,0 9 1,0 25 16,0 25-1,0 25-1,0 18 0,0 10 4,0-3-3,0-8 3,0-16-5,0-22 0,0-24-5,0-17-1,0-20-7,0-2 0,0-2 3,0-40 9,0-20 2,0-25-5,0-18 2,0-11 0,0-7-3,0-6-5,-23 3-4,0 19 0,10 27 4,-10 27 8,16 29 2,-9 22 9,3 2 3,0 4-4,-11 32-2,8 23-5,3 30 5,13 33 4,0 21 0,0 7-4,0 0-6,0-14-1,0-20-1,23-26-3,-10-32 2,4-25-5,-11-24-12,1-9 1,-1-4 10,11-34 7,-4-25 4,16-25-2,-6-18-2,-3-10 0,-10-5-2,-10-3-1,0-5-5,0-1-5,0 9-3,-30 14 7,-22 15 8,16 31 2,6 27 4,0 25 16,11 9-6,2 17-11,-6 33-3,10 33 5,7 28 0,6 25 5,0 11 4,0 1-6,0-2-4,13-11-2,10-13 5,-10-20-9,-3-22 1,-4-27-2,1-24 4,-7-14-4,6-15-5,-6 0-2,7 0 12,-7-9-5,0-19 4,10-23-1,3-22 0,4-21-1,-4-18 0,16-8 0,1-2-2,-1 1-1,-9 12 3,-10 10-3,-3 26 2,-1 25 2,-6 23 0,0 20 8,0 5-4,0 10-4,0 41 4,0 29-3,-13 34 3,-3 21 0,2 6 3,8-5-2,-4-13-4,-3-14 5,-10-11-8,10-21 3,-4-21-3,11-22 1,6-18-3,0-16-14,0 0-4,0-14 15,0-32 8,0-20-3,0-21 2,0-17-2,0-10 2,0-9-2,0-3-1,0 0-4,0 7 4,0 10-4,0 24 2,0 24 6,0 28-1,0 20 6,0 13 3,-13 0-12,-4 37 8,4 30-5,3 38 3,10 33 2,0 15-3,0-1-1,0-14 2,0-11-2,10-26 0,3-24-1,4-17-2,-11-28 1,1-12-1,-7-15-4,0-5-9,0 0 5,0-15 9,0-27-3,0-22-2,0-23 4,0-20-3,0-9 2,0-8-2,0 0-3,0 6-3,13 12 1,3 18 4,-9 32 2,-1 28 5,-6 23 8,0 5 4,0 9-10,0 37-1,0 27-2,-29 26 4,3 22 0,-14 8 4,14-1-3,-14-7 0,4-10 1,16-9-3,-3-17 1,-6-13-4,22-19-3,1-18 4,6-13-8,0-17-3,0-5-6,0 0 0,0 0 10,0-24 5,0-20 7,36-21-6,7-23-2,-7-14-1,-7-7 2,1 0-5,-1 3 2,-22 4-1,0 8-4,-7 19-1,0 24 6,0 26 4,0 23 5,0 2-9,0 29 7,0 36 0,0 30-1,0 28 6,0 8 1,0-3 3,0-16-5,0-17-3,10-20-3,3-20-2,-7-16 0,-6-19 0,0-20-7,0 0 2,0-15 17,0-33-9,0-20-6,-29-21 3,-8-16-1,8-12-5,-14-8-15,7-9-2,-10-4-8,-3 8 8,6 11 16,3 31 2,14 33 5,-3 28 3,6 26 17,0 1-5,16 9-13,0 34 3,1 22-4,6 27 6,0 24-1,13 13 5,40 5-1,-11-3-1,-6-8-4,-6-18-1,-7-23-5,-10-24 5,4-30-8,-11-21-4,1-7-2,-7-4 25,0-43-5,13-22-5,-3-30-3,-4-18-2,8-7 1,2-4-1,14-5-1,6-5 1,6-1-1,11 15-1,-17 16 2,-6 19 1,-17 23-4,-13 27 6,0 22 4,0 17 5,0 0-15,0 31 5,-7 25-3,-35 34 5,6 23-2,-11 19 4,11 8-3,0-7 3,13-7-6,-6-6 1,-1-21-1,10-19 1,4-25-2,9-26 2,7-16-2,0-13-14,0 0 8,0-15 7,0-26 5,0-20-3,-6-25-3,6-25 1,0-15 0,0-8-4,0-9 4,0 4-2,0 19-2,0 15 2,0 27 0,0 30 0,0 24 3,0 19 1,0 5-11,0 8 1,0 34 11,0 27 0,0 30 0,0 22 1,0 20 1,0 9 1,6-5-1,17-4-3,-3-20 4,-4-26-3,-9-30-4,9-31-2,-16-22-10,7-12 3,-7-5 30,0-41-8,0-27-11,0-26-1,0-20 1,0-7-1,0-2-1,0-4-1,0-3-3,0 12-5,0 7-3,0 16 8,0 14 1,-23 22-2,0 25 5,-3 25 5,-4 14-7,0 0 2,1 35-4,6 25 1,3 29 8,-3 21 1,7 22-2,3 4 10,-4 1-7,11 5-2,-1-14 7,-16-13-9,3-22-2,-3-24 0,10-29-2,3-25 4,10-15-15,0 0 4,0-11 7,0-32 4,0-18 1,0-23-2,36-25-2,4-17-2,-4-15 2,7-12-1,9 4 2,-2-2 0,-14 24-1,10 27 1,-33 37 0,-6 34 7,-7 24 8,0 5-7,0 9-8,0 35 11,-30 29-12,-13 36 4,14 26 3,-1 17 0,17 14 2,6 4-5,-9-6 3,9-16-3,1-30-3,6-32 0,0-37-1,0-31 0,0-15-13,0-3 4,0-17 16,0-34-2,0-28-1,0-26-2,0-23-1,0-10-4,0-11 2,0-8-4,36 2 1,7 0-1,-7 17-1,-13 31 2,-10 35 7,-13 32 0,0 26 6,0 14-2,0 0-17,-20 14 7,-26 26 4,-10 20-3,4 30 6,9 35 1,13 29 1,24 15 1,-4 15 0,10-2-1,0-15-3,0-31-5,0-37 2,0-41-5,0-34 1,0-24-17,0 0 24,0-18 0,16-42 2,-9-26-2,6-27-1,4-24-2,-11-14-1,11-10-1,2-7-6,-2 6-1,2 5-11,-19 24 6,0 36 4,0 33 11,0 33 3,0 26 5,0 5-13,-19 7 4,-27 27 1,-4 22 2,-2 24 3,2 29 0,-9 24 2,7 20 2,9 1 4,7-1 2,-10-12-13,26-30-2,4-27 0,9-33 0,7-30-6,0-21-19,0 0 25,0-20 1,0-36 3,0-26 0,16-27-3,11-21-1,19-7-1,3 2-4,10 4 2,30 0-4,-10 18 3,-20 20-3,-6 23 6,-24 24 2,-16 23-1,-13 14 7,0 9 1,0 0-6,0 3-9,0 28 17,0 18-9,-36 24 2,0 18 2,-16 16 1,15 19 1,-22 5 1,-7 12 0,17 10 1,-10-8-1,23-17-7,-10-23 2,19-30-3,18-37 0,9-24-4,0-14-13,0 0 18,0-33 0,0-25 5,0-29-5,9-25-1,18-16 1,2-10-2,7-1-1,-19 4-4,-4 2-1,4 21-13,-17 25 8,0 32 11,0 33 2,0 17 5,0 5-12,0 5 5,-37 35 3,-28 24-1,5 25 3,8 30 2,22 14-3,17 20 8,13 14-6,0-5-1,0-11-3,0-32-1,13-32-4,10-39-2,0-29-11,-10-19-3,4 0 23,12-19 0,21-34 11,15-29-6,1-30-6,16-14-1,-16-5-1,-23 3-1,-30 9-2,-3 7 1,-10 19-1,0 9-2,0 22 3,0 21 3,-23 18 1,0 16 6,-7 7-12,4 5 8,3 32-2,-7 23 0,17 30 1,3 21 1,10 15 1,0 5 0,0-7 1,0-13 0,0-14-7,0-19 4,0-23-6,0-24 2,0-18-6,0-13-8,0 0 21,0-34-1,0-22-1,0-21-4,0-21 0,0-12-2,0-6 1,-19-9-5,-11 12-9,-6 16 7,6 27 8,20 28 0,-9 33 0,-4 9-10,10 0 3,-4 31 17,-12 23-11,9 23 4,10 31 0,3 18 4,7 11-4,0-2 3,0-6 3,0-16-9,0-23 1,0-27-1,0-26-1,0-23 1,0-14-10,0 0 5,0-19 11,0-32-1,0-22-7,-6-19 2,-1-6 0,-3 5 2,4 3-4,-7 5 0,-4 10 0,11 15 1,-8 26 1,5 21 0,-5 13-8,1 0 11,3 32 4,10 19-11,0 26 7,0 23-2,0 15 4,0 7-1,37 2-2,9-11 0,3-13-5,-3-23 0,-10-21-1,0-22-6,-23-17 0,-3-17-7,-10 0 0,0-12 15,0-37 6,0-20-5,0-26-1,0-11 1,-23-2-1,-6 8 2,22 2-1,7 13 0,0 10-2,0 21 4,0 21 1,-6 15 4,-4 18 15,3 0 2,-13 4-20,-3 22 16,0 19-20,10 28 1,13 22 3,0 21 1,0 1-2,43-6 0,16-16-2,-10-20-1,-9-20-2,-14-23-13,4-20-16,-7-12 4,-7 0 9,20-19 21,-16-28 6,3-20-4,0-16-1,-10-9-3,-13 3-3,0-1 0,0 5-4,0 3-8,-6 9-6,-11 18 1,11 23 7,-1 21 9,1 11-16,6 23 21,0 28 3,0 21-1,0 18-1,0 6 1,29-3 1,1-5-2,-10-9 2,3-11-2,0-9-1,-10-20 2,3-16-3,-9-14-4,-1-9-7,1 0-3,-7 0 14,6-4 5,4-20 1,-3-14-3,-1-16-1,1-16-2,-7-13 0,0-11 0,0-6 0,-7 9 1,-35 10-2,-11 25 1,17 27 3,13 25 7,3 4 1,4 22 2,-4 31-10,4 17-2,9 13 0,7 6 1,0 3 2,0-2-3,0 0 4,13-8-6,33-12 2,-10-19-5,-6-20-5,-10-16-4,-4-15-6,-9 0 17,-1-2 0,-6-30 12,0-14-5,0-12-4,0-7 2,0-3-5,-13 5 1,-10 10 0,0 9 1,17 13-2,-1 13 1,7 16 2,0 2-3,-13 0 1,-4 25 10,-6 15-9,10 11 2,-10 6 0,10 0 1,-3-1-3,2-12 0,8-11-4,-1-11 4,7-15-1,-10-7-5,4 0-4,-17-7-5,3-24 2,-9-8 10,5-12 2,11-5 2,13 3-2,-10-3-1,10 8-2,0 7-6,0 18 3,0 19 3,0 4-15,0 14 30,0 36-3,0 15-1,0 17 0,23 0-2,20-4-4,3-16-1,-10-13 1,-6-17-2,-7-13-4,-16-14-5,-1-5-13,1 0 40,-7-29-5,6-10-10,-6-12 0,0-5 0,0-1 2,0-7-5,-13 2-2,-30-4 1,-16-2-2,13 8 0,3 14 1,14 21 6,-7 18 3,6 7 7,10 19-11,-9 32 4,-1 17 1,7 7-4,0 3-2,10-8 1,13-14 1,0-10-2,0-12-1,0-17-2,0-10-4,0-7-7,0 0 10,0-2 6,0-25 3,0-12-4,0-12 0,0-4-2,0-4 3,0 4-2,0 4-1,0 7 0,0 17 1,7 16-1,-7 7 4,0 4 0,0 0 12,0 25-2,0 10-11,0 5 0,-7 6-1,-16-2 0,10-6-2,-4-3 3,4-11-1,-3-12-2,9-9 1,1-3-5,-1 0-9,-16-23 17,17-8-4,6-9 1,0-2 1,0-4-2,0 4 0,29 6 0,-9 12-2,-10 12 0,-4 6 2,-6 6 0,0 0-1,7 0-7,16 0 1,20 33 14,29 15 12,23 17-8,1 10-10,15-2 1,-15-8-4,-30-9 1,-17-12 1,-13-12-3,-13-11 0,-10-9 2,-13-7-1,0-5-5,0 0-8,0 0-8,0-15 22,0-6-3,-36-6 4,-20-4-1,4-3-2,-1 0 0,10 5 0,7 7 2,6 8 1,17 9 2,3 5 3,10 0-2,0 11 1,0 17 5,0 5-6,0 1-1,0-12-2,0-7-4,17-10-2,-11-5-2,8 0-1,-5 0 13,-9-9 5,7-9-3,-7-9-3,0-1 0,0-7-2,0 4-2,0 4-1,-16 5 2,-4 7 2,3 8-2,11 5 0,-1 2 0,7 0-2,0 0 2,0 0-1,0 0 0,0 0 1,0 0-6,0 0 10,0 2-2,0 9 2,0 0-3,0 4 0,0-3 0,23 0-2,13-2 1,-16-5-4,3-5-9,0 0-4,-3 0 25,3-17 1,0-13 0,7-4-6,-17-5 3,3 3-4,-3 2 0,0 6-2,4 5 0,-11 4 0,11 2-2,-11 10 4,-6 2-4,0 5 4,0 0-1,0 0 0,0 0-1,7-3 0,0 2 0,9-4 0,-3-3 2,17 3-2,13 1-3,-4-1 3,4 2 3,16 0-1,-10 1 0,10 2 1,-6-5-1,-33 1-1,3-1-1,-10-2 3,-3 2 1,-4-5 2,7-5-3,4-6-2,3-4 1,19-4-2,-3 3-2,0 1 4,1 11-4,-24 3 0,3 10 1,-3 1-3,4-3 4,-4 3 2,3 0-2,-9 0 0,-7-2 0,0 2 0,0-3 3,0 1 2,0-3-2,0 0 0,0 4-3,0 1 0,0 0-2,0 0-1,0 0-4,7 0 3,9 0 10,-9 0-5,-7 0-2,6 0 0,-6 0 1,0 0 1,0 0 2,0-4-1,17-3 0,-4-2-2,0 0 0,3 5-2,-3 2 2,4-1 0,-17 1-1,6 2-2,-6 0 3,0 0 0,0 0-1,0 0-1,0 0 3,0 7 8,0 13-2,0 9-3,0 7-2,0-5-2,0-3-1,14-13 0,-14-9-1,9-6 0,-2 0-6,0 0 0,-1 0 9,11-6 6,-4-14-1,3-5-1,-3-1-3,4-3-1,3 7-1,-4-5 0,-9 3 0,6 2-1,-3-2 1,3 6 0,-7 4 0,4 4 0,-3 8-1,-7 2 2,0 0-3,0 0-1,0 0-2,0 5 18,0 10-11,0 2 0,0-1-1,0 2 1,0-2-2,-7-1 0,7-5 0,0-5-4,0-5-5,0 0-3,0 0 12,0 0 0,0 0 3,0-9 4,0-4-1,0-9-3,0-3-3,0 3 1,0 6-1,0 6 0,0 8 0,0 2 0,0 0-5,0 0-7,7 19 31,-1 6-14,1 4-4,-1-3 1,-6-2 3,0-4-3,0-3 2,0-5 3,0-3-2,0-2 0,0-4-6,-13 0 1,7-1 0,6-2 1,-7 3 1,-3-1-4,-3 2 1,-10 3 0,3-1 1,-9 1 1,-7 3 0,6-3 4,-29 5 0,-7 5-8,-29 8 3,6 4-1,0 4 0,4 4 2,19-3-1,30 1 0,-17 0 0,24-3 0,6-8 0,9-8 1,8-3-1,-4-9 1,3 1 2,7-5-2,0 0-1,0 0-2,0 0-2,-6 0 6,-7-2-12,-10-5 19,0-1-5,3 3-3,10 3-1,-3 2 1,6 0 0,-2 0-5,2 0-4,0 7 11,-9 13-4,3 6 1,13 6-5,0 2 4,0-3 2,0-7-1,0-6 0,0-9 0,0-5 3,-7 2-1,1-3 2,-11-1-1,4 0-1,-10 1-5,0-1-1,3 0 8,-9 7-2,-1 0-6,1 0 3,6 4-1,16-2 0,0-1 2,7-5-1,-6 0 2,-4-3-1,10 0 1,0-2 0,0 0 2,-7 3 3,1-1-6,-11 4 1,-2-2 2,2 1-2,4 0-1,-3 0 0,2-3 0,8 0 0,6 1 1,-17 2 0,-2 0-1,-4 2 0,-7 7 0,0 3-3,17 3 2,-10-3-1,17-3 1,6-4-3,0-5 4,0-3-3,0 3-1,0-3 3,0 2-1,6 7 1,17-2 1,-3 6 3,3 0-2,0-1-2,-3 3 3,3-7-1,-7-3 1,-3 1-3,10-8 0,-23 2-2,7-2-3,0 0 2,9 0 1,-3 3 9,10 1-2,7-2-3,-10 5-2,-4-6 2,-3-1-1,-6 0-8,3 0 6,3 0 5,3 0 1,4 0 2,3-8-3,6-1 1,-9 2-1,3-3-3,-6 3 1,-11 4-1,-6-1 0,0 4 1,0 0 1,0 0 0,0 0-2,0 0-1,0 0-2,0 0 1,0 0 2,0 0 5,0 0-5,0 0 0,0 0-1,0 0 1,0 0-2,0 0 1,0 0 2,0 0-3,0 0-4,7 0 1,6 0 3,3 0 1,7 0 5,-9 0-4,-8 0 0,11-3 0,-11 3 1,-6 0-1,0 0 2,0 0 2,0 0-1,0-3 1,0 3-1,0 0-1,0 0 0,0 0 0,0 0-1,0 0-1,0 0 2,0 0-2,0 0 5,0 0-2,0 0 0,0 0 6,0 3 6,0 0 1,0 1-5,0 6-6,0 3-1,-13 0-3,3 2-1,4-1 1,-8 2-3,5-5 2,2 2 1,0-2-2,7 2 2,-6-1-3,6 0 2,0-5-1,0-4-1,0 1-1,0-4 1,0 0 1,0 0-2,0 0 1,0 0 0,0 0 1,0 0 0,0 0 1,0 0-1,0 0-8,0 0-1,0 0-1,0 0-5,0 0 16,0 0 0,0 0-1,0-2 2,0 2 0,0 0 1,0 0 0,0 0-2,0 0 0,0 0-7,0 0-13,0 7 22,29 8 9,-9 4-7,3 1 0,0-11-2,-16 1 2,-1-4 0,1-5 2,-7-1 2,0 0-2,0 0-3,0 0 0,0 0 1,0 0 0,0 0 0,0 0-3,0 0 0,0 0-1,0 0-4,0-1 1,0-5 0,-7 3 2,-6-4 5,-10 0-4,0-8-4,3-4 4,4-8-1,3 3-2,-10 7 2,16 3 1,7 7 0,0-2-1,-6 5-2,6 2-1,0-3 1,-10 3-5,3-3-13,7-3 0,-6 3 0,-1-2-2,-3-2-14,-3 3-5,6-5-15,-9-1-8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9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2341 6640 5,'0'0'28,"0"0"-3,0 0-3,0 0-1,0 0-1,0 0-1,0 0 1,0 0-7,0 0-3,0 0-2,0 0 0,0 0 0,0 0-4,0 0 1,0 0 0,0 0 1,0 0 5,0 0-2,0 0 0,0 0-1,0 0-1,0 0 2,0 0 0,0 0 5,0 0-2,0 0-4,0 0 0,0 0-1,0 0 0,0 0-2,0 0-1,0 0 2,5 0-1,8 0-1,-8 0-2,8 0 0,-2 0 0,-6 0 0,8 0-1,-8-2 0,5-1-1,3 0 2,5 0 1,-13 0 0,11-3 1,-3 3-2,-8 0-1,0 0 1,3 3-1,-8-2 1,5 2-1,0 0 0,6-4-1,-4 2 1,4-4 1,2 1-1,-3 1 1,8-1 0,-8-4-1,3 0 2,-2 3 1,2-2-3,-3 5-1,-5 0 1,8 0-1,-8-3 0,13 1 1,-2-4-1,2 0 0,0 2 2,-2-4 1,2 3-3,-8-3 2,-2 5 0,-3 0 0,-5 3 1,5 0-2,0-2 0,3-2 0,-3 2-1,6-3-1,7-4 2,-8-2-1,8 1 0,-7 3 0,-4 3 0,4-1 0,-6 2 0,8 0 0,10-3 0,-13 4-1,-4-1 2,7-3 0,-3 4-2,-2-1 2,-3 0-1,-5 3 1,5 0-1,-5 0-1,5 3 2,-5 0-1,0 0 1,0-2-2,0 2 2,0 0-1,0 0 0,0 0 0,0-4 1,0 3-1,5-6 0,3-2 0,2-2 0,-4 2 0,1 3 0,-7 3 0,0 0 2,0 3-4,0 0 5,0 0-3,0 0 0,0 0 0,0 0-1,0 0 1,0 0 0,0 0-2,0 0 2,0 0 0,0 0-1,0 0-1,0 0-1,0 0-1,0 0-1,0 0-2,0 0-7,0 0-12,0 0-30,0 0-16,0 0 4,0 0-28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0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634 7547 5,'0'0'30,"0"0"-5,0 0-3,0 0-2,0 0 1,0 0 5,0-3 2,0 3-7,0 0-7,0 0 3,0 0-1,0 0 0,0 0 1,0 0 7,0 0-2,0 0-2,0 0-4,0 0-7,0 0-5,0 0 2,0 0 4,0 0 6,6 11-2,12-2-3,-8 5 0,8 1-2,-8 2 3,3 1 0,-2-1-6,-1 0 0,-2-5-3,2 2 3,-5-2-4,8-1 2,-8 1-1,6-1 0,-3 1-2,-3-1 2,0 4-1,8-1 0,-8 0 0,0-1 1,8-5-1,-3 3 0,-4 1-1,12 0 0,-13 5 2,8-5 1,-8 2-2,0 0-1,0-2 0,13 0 1,-12 2-1,-1-2 0,3 2 1,-3-2-2,5-1 0,3 4 2,-8-3-3,0-2 2,13 3-1,-12-2 1,-1 0-1,8 1 0,-3 5 3,-5 0-1,8-2 0,-2 0-1,-4-2 0,-2 3 0,1-2 0,-6-3 0,5 4 0,0-1 1,3 1-2,-3 2 0,0-3 1,0-3-1,8 0 0,-8-7 0,1 5 2,-1-1-2,-5-3 1,13 6 0,-8-1 0,0 5-1,3 0 1,-3-5-2,5 3 1,-2 1 2,-3 1-2,6-4 0,-6-1 1,3-6 0,2 2-1,-5-3-2,3-3 1,-8 0 0,5 6-1,5 0 2,-5 6 1,8-4 0,-2 1-1,2 2 1,2-2-1,-2-1 1,-8 1 0,8 0-3,-2-3 1,2-4 0,-3 7 0,0-5 3,3 1-3,-3 1 0,3-4 1,-2 2-1,2 1 2,-3 0 0,3-1-2,2 3 2,4-7-1,-1 4 0,-3 0 1,8-2-1,-4 1 0,-9 0 1,3 0 0,-3-3-1,3 3-1,-8-3 2,6 3 0,2-3-1,-8 0 0,8 0 2,-3 0-2,-5 0 1,8 0 0,10 0-1,-12 0 1,-1 0-1,8 0 1,0 0-1,-7 0 1,7 0 0,0 0 0,-8 0 4,3-3-5,-2 0 1,-6-3 1,8 1-1,-8-1 0,5 4 0,-2-5-1,-8 1 0,10 3 1,1-6-1,-4 4 1,4 2 1,-6-2-2,3 1 0,2-2 0,0 1 0,3-1 1,-2-3 0,2 4-1,-8-1 1,0 0-1,3 3 0,-8 3 0,5-2-1,-5-5 2,10 5-2,-5-2 2,8-2-1,-2 4 0,-4-4 0,9 6 1,2-5-1,-8-10 0,8 1 1,1-1-1,-14 4 0,5-1 0,-2-2 0,-3 2 1,0-2 0,0 5-1,-5 0 0,13-3 0,-8 4 0,1-4 0,-1 3-1,-5-2 1,8 5 1,-8-3-2,0 7 2,0-4-1,0 0 0,5 1 0,-5 2 0,0 3 0,0 0 0,0 0 0,0 0 1,0 0 1,0 0-1,0 0-1,0 0 0,0-3 0,0 3 0,0 0 0,0 0 0,0 0 0,0 0 0,0 0 0,0 0 0,0 0 1,0 0-1,0 0 0,0 0 1,0 0-1,0 0 0,0 0 1,0 0-1,0 0 0,0 0-1,0 0 1,0 0 0,0 0-1,0 0 1,0 0 0,0 0-1,0 0-4,0 0-1,0 0-9,0 0-3,0 0-5,0 0-12,0 0-10,-18 0-12,-6 0-35,9 0-9,-8 0-104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1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1268 3589 6,'0'0'23,"0"0"-2,0 0 0,0 0 7,0 0-10,0 0-3,0 0-4,0 0-1,0 0-1,0 0-2,0 0 12,0 0-2,0 0 5,0 0 4,0 0-2,0 0-3,0 0-3,0 0-4,0 0-4,0 0 0,0 0-1,0 0-5,0 0-2,0 0 1,0-2-1,5-5 0,5 1-1,3-2 1,-2 2-1,7-1 0,-3-1-1,3-1 1,6 0 1,-6 0-1,10-2 1,-10 1-2,3 4 0,-3-3 1,6 6-2,-1-3-1,0 4 2,0-2 2,1-1-4,4 1 4,-5 2-2,-7 2-2,2 0 1,0 0 0,-2 0 1,2 0 0,5 0 2,-5 0-3,-2 0 2,7 0 1,-5 0-2,-7 0 1,1 0-1,-1 0 0,2 0 1,-3 0-2,3 0 0,3 0 2,2 0-1,-8 0 0,3 0 1,5 0-1,-8 0 2,9 0 0,-9 0 0,8 0-1,0 0 0,-8 0 0,1 0-2,2 0 0,-8 0 0,0 0 1,3 0 2,-3 0 1,5 0-2,-10 2-1,6-2 0,-6 4 0,0-4 2,0 3 1,0-3-1,0 2 2,7 2 0,-1-2 1,-1 4-4,0-3-1,3-3 0,-3 3 1,0-3-1,-5 0-1,10 0 1,-10 0 1,0 3 0,0-3 1,0 3-1,0-3 2,0 0 0,0 0-3,0 0 1,0 0 0,0 0-1,0 0-1,0 0 1,0 0 0,0 0-1,0 0 1,0 0-4,0 0 1,0 0-6,0 0-4,0 0-10,0 0-23,0 0-20,0 0 5,0 0-64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2"/>
    </inkml:context>
    <inkml:brush xml:id="br0">
      <inkml:brushProperty name="width" value="0.21167" units="cm"/>
      <inkml:brushProperty name="height" value="0.21167" units="cm"/>
      <inkml:brushProperty name="color" value="#FFE465"/>
      <inkml:brushProperty name="fitToCurve" value="1"/>
    </inkml:brush>
  </inkml:definitions>
  <inkml:trace contextRef="#ctx0" brushRef="#br0">0 54 19,'0'0'17,"0"0"-3,0 0 0,0 0 2,0 0-6,0 0 0,0 0 3,0 0 6,0 0-4,0 0 3,0 0 1,0 0-2,0 0-2,0 0 3,0 0 5,0 0-3,0 0 5,0 0-3,0 0-2,0 0-1,0 0-3,0 0-3,0 0-2,0 0 2,0 0-3,0 0-1,0 0-1,0 0-3,0 0-1,0 0-2,0 0 0,0 0-1,0 0-1,0 0 1,0 0-1,0 0 4,0 0 3,7-2 1,9-4-4,-3 0 1,-8 3-2,5 2 0,3-3 1,-3 0-3,3 2 1,-3-1-2,-5 3 1,3-3-2,-3 3 3,0-3-2,0 1 1,-5 2 1,13 0-2,-13 0 0,0 0 1,5 0 1,-5 0-2,0 0 0,0 0 0,0 0-2,0 0 1,5 0 1,8 0 0,-2-3 1,1-3-1,-6 2 0,-1 4 0,0-2 2,-5 2-1,0 0 0,0 0-2,0 0 1,0 0 1,0 0-2,0 0 2,0 0-2,0 0 1,0 0 2,0 0-4,0 0 3,0 0-2,0 0 2,0 0-1,0 0 1,0 0-2,0 0 2,0 0-2,0 0 0,0 0-2,0 0 1,0 0-4,0 0-8,0 0-11,0 0-12,0 0-5,0 0-15,0 0-7,0 0-34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4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163 2929 3,'0'0'28,"0"0"-3,0 0-5,0 0-3,0 3-4,0 3-2,0-4 0,0 4 1,0-1-1,0 1 0,0 1-2,0 1 2,0 1-1,0 2-3,0-2-1,0 2-2,0-1-3,0-2 1,0-2 1,0 2-1,0-3-1,0 6 1,0-7 0,0 5-2,0-3 0,0 0 0,0 3 1,0-4 0,0 4 2,0-1-2,0 1 0,0-1 1,0 1 2,0 0 1,0 2-3,0-2-2,0 3 2,0-1-1,0-2-1,0-3 0,0-1 2,0 2-2,0-2 0,0 7 1,0-3-1,0 2 2,0 1-1,0-1 1,0 2 0,0-6-1,0 2-1,0-3 1,0-2 0,0 3-1,0-1 2,0-3-2,0 5 0,0-2 1,0 0-2,0 3 2,0-1-2,0 0 2,0 4-1,0-3 1,0 0 1,0 0-2,0-1 0,0-2 0,0 0 1,0-1-1,0-2 0,0 3 0,0 0 0,0 0 2,0-3-1,0 2-2,0 2 2,0 1-1,0-2 0,0 5 1,0-2-1,0 0 1,0-2-1,0 4 0,0-3 1,0 0-1,0-2 1,0 0-1,0 0 2,0 2-2,0 0 2,0 4-2,0-3 1,0 2-2,0-2 2,0 0 0,0 2-2,0 1 2,0-1 1,0-2-1,0-4 0,0 1 0,-6 0 1,6 0-2,-10 3 2,10 5-2,0-3 1,-8-1-2,8-2 2,-5-5-1,5 3 0,0-3 1,-5 6-1,5 0 1,-5-5 0,5 5-1,-8 1 1,8-3-1,0 2 2,0 0-2,0-7 0,0 4 1,0 1 1,0-2-1,0 0 2,0 2-3,-5-5 2,0 5-2,0-2 1,5 1 3,0-3-6,0 0 4,0 0-1,0-1-2,0 2 2,0-2-1,0 4 0,0-1 1,-8 4-1,3 4 2,0-2-2,5-1 1,0 3-1,0-2 0,-6-2 0,6 0 0,-5 2 0,5-1-1,0 0 1,0-1 0,-8-1 0,8 2 0,0-5 3,0 3-3,0 1 0,0 0 0,0 2 1,-5 1 1,0 0-1,5-1-1,0 0-1,0-2 3,0 3-3,-5-3 1,-13-1 1,18 4-2,0 0 2,0-4-1,0 3 0,-5 4 0,5-4 2,-6 1-2,-1 2 0,7-2 0,0 0 0,-5-4 0,5 4 0,0-6 1,0-1-1,0-2 0,0 0 0,0 3 0,0-1 0,0 4 0,0 3 0,0-4 0,0 2 0,0 1 0,0-2 0,0-2-1,-6 4 2,6-3-1,0-4 0,0 5-1,0 0-1,-5 0 4,5 3-2,0-4-2,0 1 2,0 3 0,0-3 2,0-4-4,0 1 1,0-4 0,0 4 1,0 3-1,0 0 3,0-3-2,0 1-1,0 0 2,0-1 0,0 2 1,0-6-2,0 5 0,0 2 0,0-4 0,0 7 0,0-3 1,0-1-1,0 1 0,0-4 0,0 4-1,0-3 1,0-3 0,0 3 0,0 0 0,0-2 0,0 3 0,0 2 0,0-3 1,0 2-2,0 4 2,0-3-1,0 1 0,0 2 1,0-3-1,0-1-1,0 2 2,5-5-1,-5 3 0,6-1 1,-6-2-2,0 1 1,5 0 0,-5 2 0,0-3 0,0 6 0,0-3 1,0 0-1,0 1 0,7-3 0,-7 5 1,0-5-1,6 0 0,-6 1 0,0-6 0,0 5 0,0 0-1,0 3 1,0-5 0,0 3 0,0-4 0,0 0 0,0 3 0,5-1 1,-5 4-1,0 0 0,5 1 1,-5 1 0,0-1 1,0 2-2,0-3 1,0 3-1,0-7 1,0 3-1,0-2 0,0 3 1,0-3 0,0-1-2,0 0 1,0-1 0,0 0-1,0-1 2,13-3-1,-8 2 0,-5 1 0,0 0 1,0 2-1,0-1 1,0 2 1,0-1-2,0 3 0,0-1 1,0-2-1,0 1 0,0 1 0,0-3 1,0 0-2,0 1 2,0-2-1,0 2 0,0 4 1,0-3-1,0 3 2,0 2-2,0-2 0,0-1 3,0 1-3,0-2 1,0-5-2,0 4 2,0-1-1,0 1 1,0 0-1,0-3 0,0 3 0,0-1 0,0 1 0,0 3 1,0 2-1,0-3 0,0 8 0,0-2 1,0 0-1,0-2 0,0-7 0,0-2 0,0 1 0,0-2 1,0 5-2,0-2 2,0-2-1,0 2 0,0 2 2,0-1-2,0 0 1,0 1-1,0 5 0,0 0 1,0-1-1,0 0 3,0-2-3,0-3 0,0 0 0,0-3 2,0 3-2,0 0 1,0-1 0,0 4 1,0-3-2,0 3 0,0 2 0,0-5 0,0-2 0,0 3 0,0-3 1,0 1-2,0 0 1,0 1 1,0-3-1,0 3 1,5 0-1,-5-3 0,0 0 0,0 0 2,0 2-4,5-1 4,3 1-2,-3 2 2,-5 0-2,0 2 2,0 1-2,0 1 0,0-1 2,0-1-2,0 0 0,6-1 2,-6 1-2,5-2 0,-5-2 0,0-2 0,0-1 0,0-2-3,5 4 3,-5-4 0,8 0 0,-8 3 0,0-3 0,0 5 0,0 1 0,5 0 1,-5 0 1,0-1-1,5 0 0,-5 2-1,0-1 0,5 0 0,3-1 2,-3 1-2,0 0 0,-5-3 0,0-1 0,0 2 0,0-1 1,5-1-1,-5 1-1,8 0 2,-3 2-1,-5 1 0,5-2 0,-5 1 0,0-2 0,0 2 1,0 2 1,0-2-1,0 1 0,6 1-1,-6-3 1,0 2-2,0 0 1,0 3 2,5-4-3,-5 1 2,13 3-1,-13 0 1,5 2 0,0-3 2,3-1-4,-3-1 1,5-1 1,-10-2 0,0 0 0,0 0-1,0 0-1,5 0 2,-5-1-1,0 5 2,0-5-2,8 4 0,-8-1 0,0 1 0,0 1 1,5 2 1,-5-5-1,6 3-1,-6-1-1,0-6 2,0 2-1,5 2 0,-5-4 0,0 2 0,0-2 0,0 0 0,0 3 0,0-3 0,0 6 0,7-3 1,-1 2 0,-6 1-1,0 3 2,0-1-2,0 0 3,0 4-1,0-6-2,0 1 1,5-3-1,-5 3 1,0-1 0,0-4-1,0 4 0,0-3 1,0 0 2,0 0-6,0-1 6,5 1-6,-5 1 6,0-2-6,0 1 3,0-1 3,0 2-6,0-1 6,0 3-3,5-1 0,-5 4 0,0-2 1,8 0-1,-8-4 0,0 3 0,0-3 0,0 3 0,0 0 0,0-1 0,0 1 0,0 0-1,5-1 2,-5 1-1,5 0 0,-5-3 0,0 3 0,5-2 0,-5 4 0,0-3 0,0-2 1,0 0-1,0-1 0,0 2-1,0-2 2,0 1-1,8 1 0,-8-2-1,0 1 2,0-3-2,0 3 1,0-3 0,0 0-1,5 3 1,-5 0 0,0 0 0,5-1 0,-5-2 0,0 7 0,6-6 0,-6 3 0,0-1 0,0 1-3,0-3 3,0 6-1,7-2 1,-1 4 0,-6-5 0,5 4 0,0-5-2,0-1 1,-5 4 1,8-1 0,-8-1 1,0 3-1,0 0-1,0-2 2,5 2-1,-5-5 1,5 2-2,0-3 1,-5 3 0,0-1 1,0 0-1,0 0 0,0-3-1,0 6 1,0-6 1,0 0-1,0 5 0,0-2 0,8 3 0,-8 3 1,0-1-1,5-2 1,0 1-2,1-3 1,-6-4 0,5 4 1,-5-2-1,0 1 0,0-3 0,0 0 3,13 0-3,-13 3 1,0-3-2,0 3 1,0 0 0,0 5 0,0-8 0,0 4-3,0-4 6,0 0-3,0 3-3,0-3 3,0 0 0,0 5 0,5-2 0,-5 6 3,0-3-3,5-1 0,-5 1-3,8-3 6,-8 5-6,5-4 6,-5 4-2,0-2-2,0-3-2,0-3 6,0 3-6,0-3 3,5 0-1,-5 2 1,0-2 0,0 3 0,0-3 0,0 4 0,5-2 0,-5 2 1,0 1-2,0-3 2,8 4-1,-8 1 0,5-2 0,0 3 3,6-1-6,-11 1 3,0-6 0,0 2 3,0-4-3,7 3-3,-7-3 3,0 2 0,0-2 0,0 0 0,0 0 0,0 0-1,0 4 2,0-4-2,0 3 1,0-1 0,0 4 0,0 0 1,0 0-1,0-4 0,0 2 0,0-2-1,6 2 1,-6 1 1,0-2-1,5 2 0,0-2 0,-5 3 0,0 1 0,0-3 0,0 0 3,0-4-6,0 0 3,0 3 0,0-3 0,8 6 3,-8-4-6,5 2 3,-5-2 0,0 4 0,0-3-1,0 2 1,0 4 0,5-3 1,0 3-1,0-4-1,3 4 1,-8-6 0,5 2 0,-5-1 0,0-2 0,0 1-1,0 3 2,5 3-2,1-3 1,1 0 0,-7-3-1,0-3 1,0 0-1,0 0 0,0 0-2,0 0 0,0 0-2,0 0 2,0 0 0,0 0 1,5 2 1,-5 1 2,0 0 1,6-1-2,-1 5 1,0-5-1,3 1 1,-3 0-1,-5 0-1,0 0 1,0 3 1,5 3-1,0-4 3,-5-2-3,8 1-2,-8-2 4,0 3-2,5-2 0,-5 3 1,10-6-2,-10 3 2,0 0-1,8-3 0,-8 3-1,0 0 1,0 0 0,5-3 0,-5 2 0,0 1 0,0 1 0,6-2 0,-1 1-2,-5 0 2,5-1-1,-5-2 0,8 3 1,-8-3 2,5 4-3,-5 0 1,10-3 0,-10 5 1,13 3 4,-8-3-8,-5 0 3,5-4 0,-5 4 0,13-3 0,-7 0 0,-1 2 0,-5-2 0,0-3 0,0 3 0,5-3 0,-5 3 0,0-3 0,0 3 1,0 3 1,8 0-2,-3-4 0,-5 3 0,0-5 0,0 4-2,0-4 2,5 3 0,-5-3 2,0 0-4,5 4 2,-5-4-1,0 0 1,0 2 0,5 4 0,3-1 4,-3 1-3,-5 3-2,5-6 2,1 3 0,1-6-1,-7 2-1,5-2 0,-5 0 0,6 3-2,-1 0 3,3 2 1,-8 2-1,5-3-1,0 0 2,-5-1-1,5 3 0,-5-3 2,0 0-2,5 3 1,8-5-2,-3 3 1,-2-1-2,-3 3 4,1-3-2,-1 2 0,-5 1 0,0-3 0,5 1 0,3-2-2,-8-2 1,5 3-4,-5-3 5,0 0-2,0 0 2,5 0 2,-5 3-1,5 0 1,8-1 0,-8 4-4,6-6 4,-4 3-2,-2 0-2,1-1 1,-1-2-7,8 4 0,-8-1 15,0-3-5,3 3-3,-8-1 3,5-2-1,0 3-1,0-3 0,8 4-1,-8-4 3,1 2-2,-1 1 2,2 0-2,-7-3 0,6 3-3,-1-1 3,0-2 1,0 4-1,8-1 0,-8 3 2,0-4-2,3 3 2,2-1-1,1-2-2,-11 2 2,0-4-1,8 0 2,-8 0-2,0 0 0,5 0 0,-5 0-3,0 0 1,0 0 2,0 0 1,5 0-2,-5 0 2,5 0-1,-5 3 1,8-1-1,-3-2 0,-5 0 0,0 0 0,0 0 0,0 0 0,5 0 0,-5 4 0,0-4 0,0 0 0,5 2 1,-5-2-2,8 0 1,-8 0 0,0 3 1,0-3-1,0 0 0,0 0 0,0 0-1,5 0 1,-5 0-1,0 0 1,0 0 0,0 0 0,0 0 0,0 0-1,0 0 1,0 0-2,5 0 4,-5 0-4,6 0 2,-1 0 0,-5 0 2,7 0-2,-1 3 0,-6-3-2,5 0 2,-5 3 0,5-3 2,-5 0-2,13 2 0,-8 2 0,5-1 0,3-1 0,-7 1 1,-1-3-1,2 4 0,-1-4 0,-1 0 0,-5 2 1,5-2-2,-5 0 0,8 0 1,-8 0 0,0 0 0,5 0 0,-5 0-2,5 0 2,0 0 0,0 0 0,3 0 0,-3 0 0,-5 0 2,5 0-2,1 0 1,-6 0-1,13 0 0,-8 0 1,-5 0-2,5 0 1,-5 0 0,5 0 0,3 0 0,-3 0 0,-5 0 0,5 0 1,-5 0-2,5 0 2,-5 0-1,8 0 0,-8 0 0,5 0 0,-5 0 0,5 0 0,-5 0 0,6 0 0,-1 0 0,2 0 0,-1 0 0,-1 0 1,0 0-2,-5 0 1,0 0 0,0 0 0,8 0 1,-3 0-1,-5 0 0,5 0 0,0 0 0,3 0 2,-8 0-2,0 0 0,5 0 0,-5 0 0,5 0 0,0 0 0,-5 0 0,6 0 0,7 0 0,-3 0 0,-2 0 1,-3 0-1,0 0 0,5 0 3,3-2-4,-8-2 2,1 4-1,1-3 0,-7 1 0,5-1 0,1-1 0,-1-1 0,0 2 0,8 0 1,-8 1-1,0-2 0,3 4 0,-8-2 0,5 2 0,-5-3 0,5-1 0,0 4 0,3-6 0,-3 4 1,1-3-1,-6 1 0,5 2 0,-5-1 1,5-1-2,-5 2 2,0 2-1,8 0 1,-8 0-1,0 0 0,0-3 0,5 3 0,-5 0 0,0-3 1,5 0-2,0-3 1,3 3 1,-3-5-1,0 2 0,0 0 0,1 4 0,1-2 2,-2 2-2,-5 2 0,6-6 0,-6 6 0,5-3-2,-5 1 2,8 2 0,-8 0 2,0 0-2,5-4 0,-5 4-2,0 0 4,5-3-4,5 3 4,-2 0-2,-3-3 1,5 0-2,3-2 1,-2-4 1,2 2 0,-8 2-1,0 3 0,8-1 0,-13 0 0,5 3 0,0-3 0,-5 3 0,5 0-1,-5-3 2,8 0-2,-3 0 3,1-2-3,-1 2 2,0-1-2,3 2 2,-3-1-1,-5 0 1,5 0-2,8 1 1,-8-1 0,0 0 1,-5 0-1,5 0 0,1 0 1,1 0-1,4 0 0,2 0 1,-3-2-1,-5 2 0,-5 0 0,0 1 0,13 2 0,-13 0 0,5-4 0,-5 1 3,5-1-3,0 4 0,3-1 1,-3-3-1,-5-1 1,6 2-1,-1-3 1,-5 3-2,7 3 1,-1-3 1,-1 0-1,0 0 0,-5-2 1,5 2-1,3-3 0,-3 3 0,0-2 1,0 2-1,3-3 1,-8 0-1,5 3 0,-5 1 1,5-2-2,-5 3 2,6-7-1,-1 3 0,-5 2 2,8-2-2,-3-2 0,-5 5 1,0-1-1,0 0 0,0 0 1,5 0-1,-5 0 0,0 0 2,0 0-4,0 0 4,0 1-2,0 2 0,0-3 0,0 3 0,0-2 0,0-2 0,5-3 0,3 2 0,-3-3 0,13 2 0,-8 0 0,-4 1 0,-1 1 0,-5 1 0,0 1 0,7 2 0,-7-3 1,0 0-1,6 1 0,-6-5 0,0 1 0,5 1 0,-5 2 0,5-2 0,3 1 0,-8 1 0,5 1 0,-5-2-1,0 3 2,0 1-1,0-7 0,0 7 0,0 0 0,5-4 0,-5 4 0,5-5 0,-5 0 0,5-4 0,3 3 1,-3-3-2,0 1 1,8 2 0,-7-2 0,-6-1 1,5 3-1,0-3 0,-5 3 0,8 3 0,-3-2-1,-5 2 3,5 0-3,-5-3 1,0 0 1,5-2-1,0-1 0,3-3 0,-3 3-1,0 1 2,1 3-1,-6-1 0,0 2 0,7 2 2,-7-1-2,0 3 0,0 0 0,0-2 0,0-2 0,0 1 0,0 1 0,5-4 0,-5 1 0,6-8 0,-1 5-2,0-5 2,3 3 0,-3-2 2,0 3-2,-5 1 0,5 5 0,3 0 0,-3 3 0,-5-5 0,0-2 0,0 2 0,0-1 0,5 3 1,-5-5-1,0 2-1,11-3 1,-4-2 1,-7-1-2,6 3 1,-6 1 0,0-1 1,5 1-2,-5-1 1,0 3 0,0 3 0,0 0 0,0 0 1,0-3-2,0 4 1,0-2 0,5-1 0,-5-1 0,8-2-2,-3-1 2,-5 0 2,0 1-2,5 3-2,-5 1 2,0-3 2,5 2-4,-5 0 2,0-1 0,8 3 0,-8-3-1,0 6 1,0-6 0,5 1 0,0-1 0,0 0-1,-5 4 1,6-5 0,1 2 0,-7-4 0,6 3 0,-6 1 1,0-2-1,5 2 0,-5-4 0,5 4 0,-5-1-1,8 3 2,-8-3-1,0 3 1,0 0-1,0 0 0,5-3-1,-5 1 2,5-4-3,-5 3 3,5-2-1,-5 1 0,0 0 1,0-2-1,5 0-2,3 1 2,-3-1 0,-5-3 0,5 3 0,1-3 0,1 2 0,-7-3 0,5 0 0,1 4 0,-1-2 0,-5 5 0,0-1 0,0 5 0,5-4 0,-5 3 1,0-3-1,8 1-1,-8 1 1,0-1 1,0 2-1,5-2 0,-5-2 0,5-1 0,-5 2-1,0 1 2,0-2-1,0 5-1,5-5 1,-5 5 0,0-4 1,0 3-1,0 1 0,0-2-1,13 2 1,-13-4 1,5-3-2,-5 4 1,5-4 0,-5 3 0,0 0 1,8 1-2,-8-1 1,5-3 0,-5 3 0,0 3 0,0-2 0,0 1 0,6-1 0,-6-1 0,0 0 0,5-2 1,-5 2-2,0-2 2,5-5-2,-5 5 1,8 3 0,-8-1 0,0 4 0,0-2 0,0-3 1,0 5-1,0-1-1,0-2 1,0 2 0,0-3 0,0 0 0,0-2 1,0 1-1,0-1-1,0 6 1,0-1 1,0 3 0,0 0-1,0-4 0,0 1 0,0 1 0,0-4 0,0 3 0,0-3 0,0 4 0,0-2 0,0 1 0,0-3 0,0-2-1,0-1 2,0 1-1,0-1-1,0 3 2,0 4 1,0-3-4,0-2 2,0 3-1,0-4 4,0 3-5,0 2 2,0-3 2,0 0-5,0-3 3,0 1 1,0 3-2,0-2 2,0 2-1,0 2 0,0-3-1,0 3 1,0-3 0,0 4 0,0-3 0,0-5 0,0 1 0,0 4 0,5-5 0,-5 10 0,0-2 0,0 2 0,0 0 0,0-3 0,0 3 0,0 0 0,0-3 1,0 0-2,0-3 1,0-3 0,5 1 0,-5-3 0,0 2 1,0 3-2,5 0 2,-5 6-2,0-2 1,0 2 1,0-4-2,0 4 2,0-2-1,0-1 0,0 1 0,0-4 0,0 1 0,0 4-1,0-6 1,8 2 0,-8-1 1,0 0-2,5 1 1,-5-4 0,0 3 0,5-5 0,-5 2 1,5-6-2,-5 8 2,0-6-2,6-1 2,-6 2-1,7 1-1,-7 0 1,5 1 0,-5 2 1,6 3-2,-6 1 1,0 1 3,0 3-3,0 0 0,0-2 0,0 2 0,0 0 0,0 0 1,0-3 0,0-3-2,0 0 1,0 1 1,0-5-2,0 5 1,0-4 1,0 7-2,0-4 2,0 3-2,0 3 2,0-4-2,0 4 2,0 0-2,0-2 1,0-4 0,0 1 0,0-3 0,0 1-1,0-2 1,0 4 1,0-1-2,0-3 1,0 1 0,0 1 0,0 5-2,0-1 4,0 0-4,0 1 2,0-1 2,0-5-2,0-2 0,0-2 0,0-3 0,0 4 0,0 0-2,0 5 4,0 0-2,0 4 0,0-2 0,0 2 0,0-4 0,0 4 0,0-5-2,0-2 4,0 1-4,0 2 2,0-3 0,0 4 0,0 2 0,0 0 0,0-3-1,0-5 2,0-1-2,0 3 1,0 1 3,0 2-3,0-2 0,0-4 0,0 3 0,0 3 0,0 1 0,0 5-2,0-3 4,0 3-1,0-4-1,0 3 0,0-6 0,0 2 0,0-7-1,0 3 2,0-3-2,0 4 1,0 3 1,0 2-2,0-3 1,0-3 0,0 1 0,0 1 1,0 1-1,0 1 0,0-1 0,0-5 0,0-1 0,0 4 0,0-3-1,0 4 2,0-1-1,0-1-1,0 3-1,0-3 4,0 7-4,0-2 4,0 1-2,0 1 0,0-1 1,0-3-2,0-2 1,0-1 0,0 0 0,0 1 0,0-4 0,0 4 0,0-1 0,0 6 1,0-4-2,0 5 2,0-3-2,0-1 2,0-1-1,0 2 0,0-1 0,0 0 1,0 1-1,0 2 0,0 0 0,0 1 1,0-5-1,0 5 0,0-5 0,0 2 0,0 2 0,0-3 0,0 3 0,0-2 0,0-4 0,0 3 0,0-2 1,0-4-2,0 0 1,0-3 0,0 4 0,0-3-1,0 8 1,0 3 0,0 0 1,0 3-1,0 0 0,0 0 1,0 0 0,0 0-1,0-3 1,0 3-1,0 0 0,0 0 0,0-2 0,0-1-1,0 0 2,0 1-1,0-1 0,0-1 0,0 0-1,0 3 2,-6-3-1,6 2-1,-5 2 2,5-3-2,0-1 1,0 2 0,0-1 1,0 0-1,0-2 0,0-1 0,-7 0 0,7-3 0,0 1-1,-6-1 0,6 3 2,0 0-1,0 4 1,0-4-1,0 4 0,0-9 0,-5 10-1,5-5 2,0 3-1,0 0 0,-5-6-1,5 0 2,-5 0-2,5 1 2,0-1-2,0 4 2,0 2-1,0 3 0,0 0 0,-8-3 0,8 3 0,0-3 0,0 0 0,0 0 0,-5-2 0,5 1 1,0-1-1,-5-1 0,0 0 2,5-3-4,-8 4 4,8-1-2,0 3 0,0 3 0,0-3 1,0 0-1,-5 3-1,5 0 2,0-2-1,0-2 0,0 3 0,0-6 0,0 3 0,-5-1 1,5-3-1,0 2 0,-6-3 0,6 6 0,0-3-1,-5 1 2,5 2-1,0-2 1,0 1-2,0-2 1,-8 1 0,8 2 0,0-2 0,-5 1 1,5 1-1,0 3 1,0 0-1,0-2-1,0 2 1,0 0 0,0 0 1,0 0-1,0-4 0,-5-1 0,5-1 0,-13 0 0,13-2-1,-5 2 2,5 0-1,0 3 0,0-3 0,0 4 0,0-1 0,0 0 0,-5 3 0,5-3 1,0 3-1,0-3 0,-5-1-1,5 2 2,0 0-1,0-2 0,-8 2 0,8 2 0,0-3 0,-5 3 1,5-6-2,0 0 2,0 3-1,-5-6 0,5 7-1,0-2 1,-6-1 1,6-1-1,0 0 0,-5 1 0,5-1 0,-7 0 0,7-3 0,0 1 0,-6 2 0,6-2 0,0 8 0,0-3 0,0 3 0,0 0 1,-5 0-1,5 0 0,0-4 0,0 2 2,0-4-2,0 1-2,0-1 2,0 3 0,0-1 0,0 4 2,0-2-2,0-1-2,0 3 4,-5 0-2,5 0 0,0 0 0,0 0 1,0-2 0,0-4-1,-8 2 0,8-1 1,-5-1 0,0 4-1,0-2 0,5-5 0,-5 4 0,5-1 1,-8 0-1,3 0 0,0 0 1,-1 0-1,-1 1 0,-4-1 0,11 4 0,-5-1 0,5 3 0,0 0 0,0 0 1,-5-4-1,5 4 0,-8-5 0,8-1 1,-5 3-1,5 0 2,0 0-1,0 3-1,0 0 0,-5-2 2,5-2-2,-5-4 0,5-1 0,-8 4 1,8-1-2,0 3 1,-5 3 0,5-6 0,0 3 0,0 3 1,0 0 0,0 0-1,0 0 0,-5-3 0,-1 0 0,6-2 0,-7 0 0,7 1 1,0 1-1,0-1 1,0 3-1,0 1 0,0-4 0,0 4 1,0 0-1,0 0 3,0 0-3,-11-5 0,11-1 0,-5 0 0,5 1 0,0-1 0,-5 2 1,5 1-2,0 1 1,0-1 1,-8 0-2,8 1 1,0-1 0,0-1-3,0 2 6,0-4-3,-5 0 0,5 0 0,-5 1 0,5 0 0,0-2 0,-5 3 0,5 3 0,0-3 0,0 2 0,0 2 0,0-3 0,-8 3 0,8-3 0,0 0 0,0-3 0,0-3 0,-5 0 0,5 1 0,0 3-3,0-4 6,0 3-3,-5 0-3,5-3 3,0 6 3,0-2-3,0 2 0,0 3 0,0-3 0,0-3 0,0 3 0,-6 1 0,6-1 0,0-3 0,0-3-3,-5 1 3,5-1 0,0-3 0,0 7-1,0-1 2,0 0-2,0 6 1,0-3 0,0 0 0,0 0 0,0 0 0,0-2 0,0-1 0,0-3 0,0 1 1,0-3-2,0-2 2,0 1-2,0 2 1,0 4 0,0-1 0,0 7 0,0-2 0,0 2 0,0-3-1,0 0 2,0 0-2,0 1 1,0-2 1,0-1-2,0 2 2,0-6-2,0 4 1,0 2 1,0-6-2,0 3 2,0-3-2,0 3 2,0 1 0,0-1-1,0-3 0,-7 1 0,1-1 0,6 0 0,-5 4 0,5-1 0,-5 0-1,5 3 2,-8 1 2,8-2-3,0 2 0,0 2 0,-5-4 1,5 2-2,-5-1 1,5 1 1,0-2-1,0 4 0,0-3 0,0 1 0,-5-2 0,5 4 0,-5-2 0,5 2 0,0-3 0,0 3 0,-8-2 0,8-2 0,-5 1 0,5 0 0,-5 0 0,5 1-1,0-2 2,-6 4-1,6-4 0,0 0-1,0 1 2,0-1-2,0-1 1,-7 3 0,7-2 0,0-1 0,-6 2 0,6-3 0,0 4 0,0-2-3,0 2 6,0-4-6,0 3 3,0-3 3,0 4-3,0-1 0,-5 3 0,5-4-3,0 4 6,0 0-6,0-5 3,0 1 0,-5-1 0,5-1 0,0 0-1,0 2 1,0-7 0,0 6 0,0-3-1,0 2 1,0-3-1,0 1 1,0 4 1,0 2-2,0-1 2,0 0-1,0-1 0,0 3 0,0-3 0,0 2 0,0-5 0,0 2 0,0 2 0,0-2-1,0 1 2,0 4-1,0-3-1,0 3 1,0-3 1,0 3-1,0-5 0,0 2 0,0 0 0,0-2 0,0 1 0,0-1-1,0 1 1,0 2 0,0 2 1,0-3-1,0-3-1,0 0 2,0-2-2,0-4 1,0 4 0,0-1 0,0 0 0,0 4 0,0 1 0,0-4-1,0 6 1,0-5 1,0-2-1,0 4-1,0-4 1,0-2 0,0 2 0,0 1 0,0-1 0,0 6 0,0-3 0,0 0 0,0 4 0,0-2 0,0 3-1,0 1 2,0-4-2,0 0 2,0-1-2,0-1 2,0-2-2,0 2 2,0 0-1,0 0 0,0 3 0,0 0 0,0 0-1,0 1 2,0-1-1,0 1 0,0-2 0,0-3 0,0 6 0,0-6 0,0 2-1,0-1 0,0 0 2,5 1 0,-5 1-2,0-1 1,5-1-1,-5 1 1,6-10 0,1 0-1,-7 1 1,6 2 0,-6 4 1,0 2-2,5 0 2,-5 0-1,0 4 0,0-1-1,0 0 1,0 0 1,0-3-1,0 1 0,0-1 0,0 3-1,0-3 2,0 4-2,0-5 2,5 5-1,-5-2 0,0 1-1,0 1 2,0 2-2,0-3 1,0 0 0,0-2 0,0-1 0,8-3 1,-8-2-1,5 0 0,-5-2 0,5-2 0,-5 4-1,5 0 0,-5 2 2,0 3-1,0 0-1,0 1 2,0-1-1,0 4 0,0-2 0,5 1 0,-5-2 0,0 1 0,0 2 0,0-1 0,0 0 0,0 0 0,0 1 0,0-2 0,0-1 0,0-1 0,0-3 0,8 3-1,-8 1 1,0-1 0,5 0 0,-5 0 1,0-2-1,5 2 0,-5 0 0,0-2-1,0 2 2,0-3-1,0 3-1,6 0 2,-6-2-1,0 2 0,0 3-1,0-4 2,0 6-1,0-8-1,7 0 1,-7-2 0,5-1-2,1 1 4,-6 5-2,0 3 1,0-3-2,5 3 1,-5-3 1,0 1-1,0-4 0,5 1 0,-5-1 0,0 0 0,0 3 1,0 5-1,0-4 0,0 3 0,0-4 0,0 3 0,0-3 0,0 1 0,0-3 0,0 7 0,0-2 0,0-3 0,0-1 0,0-1 0,0 0 0,0 3 0,0-2 0,0 2 0,0 2 0,0 0 0,0 0 0,0 0 0,0 0 0,0-3 0,0 4 1,0-3 0,0-2-2,0 1 1,0-2 0,0-1 0,0-2 1,0-1-3,0-2 2,0-3 0,0 3 0,0-2 0,0 5 0,0 4 1,0 2-2,0 3 2,0-2-1,0 2 1,0-1-1,0 0 1,0-3-2,0 4 2,0-4-2,0 2 2,0 2-2,0-1 2,0-3-1,0 4-1,0-2 1,0-1 1,0-2-2,0-1 2,0 2-1,0-3 1,0 1-2,0-4 2,0 1-1,0 2 0,0 0-1,0 3 1,0 0 0,0-1 0,0 3-1,0-1 2,0 1-1,0-3 0,0 1 0,0-1 0,0-1 1,0 2-1,0-1-1,0 0 2,0-2-1,0-2-1,0 1 2,0 2-1,0 5-1,0-2 2,0-1-1,0 3-1,0-3 1,0-3 1,0 1-1,0 2 0,0-3 0,0 1-1,0 2 1,0 0 1,0-3-1,-5 4 0,5-1 0,-5 0 1,5 4-1,-6-5 4,6 5-7,0-5 6,0 5-6,0-1 3,-5-3 0,5 0 3,0 0-3,0-2-3,0 3 6,-7-6-3,7 7 0,0-5 0,-6 6 0,6-2 0,-5-4 1,5 6-1,-5-6-1,5 1 1,0 2 0,0-2 1,0 1-2,0 4 2,-8 1-1,8 2 0,-5-6 0,5 1 0,-5-2 1,5 2-1,0-1 0,0 0-1,0 0 2,0 0-1,0 3 0,-5 3 0,5-2-1,0 2 2,-5-3 0,5 0-1,-8-3 1,8 3-1,0-2 0,-5-4 1,5 6-1,0-3-1,-5 3 2,5 1-2,0-3 2,0 1-1,0 4 0,0-3 0,-6-1 0,6 2 0,-7-4 0,7 4 0,0 2 0,0-3 0,0 3 0,0 0 0,0-3 0,-6 0 1,6-3-1,0 1 0,-5-7 0,5 4-1,0 2 1,0-3 0,0 0 0,0 3 0,0 0 0,0 1 0,0 2 1,0-3-1,0-2-1,0 1 1,0 1 0,0 1 0,0-1 0,0 1 0,0-1 0,0-3 0,0 7-1,0-5 2,0 1-1,0 4 1,0 0-1,0-2 1,0 1-1,-5 1 0,5-5 0,0-1 0,-8-1 0,8 0 1,0 4-2,-5-1 1,5 0 0,0 1 1,0-1-2,0 3 1,0-1 0,-5 2 0,5 2 0,-5 0 0,5 0 0,-5 0 0,5-2 0,0 2 0,0-7 0,0 1 1,-8-2-2,8 2 1,0 0 1,0 4-1,-5-2-1,5 4 1,0-2 1,0-3-1,0 1 2,0-2-2,-5 3-2,5 1 2,0-1 0,0 0 0,0 1 0,-6-2 0,6 1 2,0-1-4,0 2 2,0-1 2,0-2-4,-7-1 4,7 0-2,-5 1 0,5-1 0,0-3-2,0 3 4,0-3-2,-6 4-2,6-4 2,-5 1 0,5 2 0,0 4 0,-5-5 0,5 7 2,0-6-2,0 3 0,0 3 1,-8-5-1,8 5 0,-10-6 0,10 0 0,0 0-1,0-2 2,0 2-2,0 0 3,-5 4-2,5-1 0,0-1 0,-8 0 1,8 3-1,0-5 0,0 6 1,0-3 0,0 3 0,-5 0 1,5 0 0,0 0 0,0 0-1,0 0 2,0 0-2,0 0 1,0 0 0,0 0-1,0-3 1,0 0-1,0-3-1,-5 0 0,0 1-1,5-1 3,-8 0-1,8 6-1,0-3 1,0 3 0,0 0 0,0 0-1,0 0 1,0 0 0,0-4-1,-5 4 0,5-1 0,0-2 1,-6 0-1,6 3-1,-5-3 1,5 0 0,-5-3 1,5 0-1,-8 5-1,3-3 1,5 1-1,-5 3 2,5-4 0,-5 2 0,5 2-2,0-3 3,0 0 0,0 3-2,0 0-2,0 0 4,0 0-2,0 0 0,0 0 0,0 0 0,0 0 0,0-2 0,0-1 1,-8 0-1,3-3 0,5 0 0,-5 3 0,5 0-1,0 3 1,0 0 0,0 0 0,0 0 1,-5 0-1,5-3 0,0 3-1,0 0 2,-6-3-1,6 3-1,0-2 2,0 2-2,0 0 2,0 0-1,0 0-1,0 0 2,0 0-1,-7 0 0,7 0 0,0 0 1,0-6-1,0 4-1,-5-2 1,5 1 0,0 3 1,0 0-1,0 0 0,0 0 0,0 0-1,0 0 1,0-4 0,0 4 1,-6 0-1,6-1 0,0 1 0,-5 0 1,5-3-1,-8 3 1,8 0-1,0-3 0,-5 0 0,5-3 0,-5 3 0,0-3-1,5 5 1,-13 1-1,13 0 1,0 0 1,0-4-1,0 4-1,0-3 1,0-1 1,-5 4-1,5 0 1,0-2-1,-5-1-1,5-5 0,-5 5 1,5 0 0,0-3 0,-8 3 0,8 0-1,-5 3 2,5-3-1,0 1 0,0-2-1,0 2 2,-6-4-1,1 2 0,-2-1-1,1 0 2,6-2-1,0 5 0,-5-7-1,0 3 1,0-3 0,5 2 0,-8 1 0,8-1 0,0 1 0,-5 4 1,5 2-1,0 0 0,0 0 1,0 0-2,0-3 2,0 3 0,0 0-2,0 0 1,0 0 0,0 0 0,-5 0 1,5-3-1,0 0-1,0 1 1,0-2 0,-5 1 1,-3 1-2,8-2 1,0 4 0,-5-3 1,5 3-2,0-2 2,0-1-1,0 3 0,-5 0 1,5 0-1,0 0 1,0 0-1,0-3 0,0 1-1,-6-1 2,1-1-1,5 2 0,0 2 0,0-4 0,0 4 0,0 0 0,0 0 0,0 0 2,0 0-1,0 0-1,-8 0 2,8 0 0,0 0-1,0 0-1,0-2 1,0-1-1,0 3 0,-5 0 1,5-3-1,0 0 0,-5 3 1,5-2-2,-5-5 1,-3 5-1,8-1 2,-5 1-2,5-4 2,-5 1-1,0 1 0,-1 0 0,-1-1 0,-4 2 0,6-4 1,-3 2-2,3 3 2,5-4-1,-5 3-1,5 3 2,-5 0-1,5 0 0,0 0 0,0-3 1,0 3-1,0 0 1,0 0-2,-8 0 2,8-3 0,-10 0-2,0-3 1,2 0 0,3 1 1,-1 2-1,6 0-1,-5 1 1,-2 2 1,7 0-2,0-4 1,0 4 1,-6-3-1,6 1-1,-5-1 1,0-1 0,0-1 0,5 2 0,0 0-1,-8 1 2,8 2-1,-5-4 0,5 2 0,0 2 0,-5-3 0,5 3 0,-5-4 0,-3 2 0,8-1 1,0 0-2,-5 3 2,5 0-1,0-5 0,-5 5-1,-1-4 2,1-1-1,-3-1-1,-2-3 1,-3 3 0,8 4 0,0 0-1,0 2 0,5 0 0,0 0-1,0 0 2,0 0 1,0 0 0,0 0 0,0 0-1,0 0 2,0-4-2,0 4 0,0 0-1,-8 0 0,8 0-2,0 0 4,-5 0 0,5 0 0,0 0-1,-5 0 1,5 0 0,0 0 2,0 0-1,0 0-2,0 0 1,0 0-1,0 0 3,0 0-2,0 0-1,-6 0 0,1 0 0,5 0-1,-7 0 1,7 0 1,0 0-2,0 0 1,0 0-2,0 0 2,-6 0-1,6 0 2,0 0 1,-10 0-2,2-3 0,-7 3 0,2-6 0,3 6 0,4-3 0,-1 3-2,7 0 4,0 0-4,0 0 4,-6-2-2,6 2 0,0 0 1,0 0-1,0-3 0,-10-1 0,5 2 0,-8-1 0,3 0-1,2 0 1,3 3 0,5-2 1,0 2-1,-5 0-3,5 0 2,0 0 1,0 0 0,0 0 0,-6 0 3,6 0-3,-7-4 1,2 4-1,-1-2 0,1 2 1,5 0-1,0-4 0,0 4 0,0 0 0,-5 0 0,5 0 0,0 0 0,0 0 1,-8 0-2,8 0 2,-5 0-1,0-3 0,-8 1 0,8-1-1,0 0 2,-13 3-1,12-2 0,1 2 0,0-3 0,5 3 1,0 0-2,0 0 1,-8 0 1,8 0-2,0 0 1,-5 0 1,0 0-1,5 0 0,-5-4 0,0 0 0,-3 4 1,3 0-1,0 0 1,5 0-1,-6 0 0,-1 0-2,2 0 2,5 0-1,-6 0 0,6-1 2,-5 1-1,-3 0 1,8 0 0,-5-4 0,0 4-1,5 0-1,-5 0 3,5 0-4,-5 0 2,-3 0 0,8 0 0,-5 0-1,5-2 2,-5 2-3,5 0 1,-6 0 1,6 0 0,-7 0 1,7 0-1,0 0 0,-5 0 0,5 0 0,-6 0 0,6 0-1,-5 0 2,0 0-1,5 0 0,-8 0 0,-2 0 2,5 0-2,-3 0 0,3 0-1,-5 0 0,2 0 0,-8 0-1,11 0 3,-3 0-2,-2 0 1,5 0 0,-3 0 1,3 0-1,0 0 0,0 0 1,5 0-2,-6 0 1,6 0-1,-12 0 1,6 0-2,1 0 1,-3 0 1,3 0 0,5 0 0,-5 0 1,5 0-1,0 0 0,-10 0 0,2 0 0,-2 0-1,5 0 0,-3 0 1,3 0 0,-1 0-1,1 0 2,5 0-1,0 0-1,0 0 1,0 0 0,0 0-1,0 0 1,0 0 0,0 0 0,-7 0 0,7 0 0,0 0-2,-6 2 4,1-2-4,0 4 2,0-4 0,5 0-1,0 0 2,0 1-2,-8-1 1,-2 0 0,5 4-1,-8-4 2,8 7-2,-1-5 0,-7 1 0,3 0 2,5-1-3,-3-2 1,8 3 0,-5-3 1,5 4-2,-5-2 4,5 2-4,-5-2 4,5-2-4,-5 3 4,5-3-2,0 0-2,0 0 4,0 0-2,-8 0-2,8 0 4,0 3-4,0-3 0,-5 3 2,5-1 0,-6-2 1,6 4-2,0-1 1,-5-1 1,-2 1-2,1-1 1,1 5 0,0-1 0,-8-4 0,13 2 1,-5-2 0,5 1-2,-5-3 1,5 0 1,-5 3-1,-3 0 0,8-1 0,-5-2 0,0 0 2,5 4-4,-6-1 2,-7-1 0,13-2-1,0 0 2,0 0-1,0 4 0,0-4-1,-5 0 1,0 5-1,5-5 2,-5 3-2,5 0 1,-8 3 0,3-3 0,0-1 0,0 2 0,-3-4 0,8 2 0,0 1 0,0-3 0,0 3 0,0-3 0,-5 3 2,5-3-3,-5 2 2,-1 2-2,6-1 2,-5-1-2,5 1 1,-8-3 0,3 4-1,5-4 2,-5 2-1,0 1 1,5 0-1,-8 0 0,-2 3 0,10-4 0,-5 2 0,5-2 0,0-2 2,-8 3-4,3-3 4,5 3-4,-5-3 4,5 3-2,0 0-2,-6-1 4,6 2-2,-5-2 0,-2 1 0,1-1 0,1 2-2,5-1 4,0 0-2,-5 0 0,5-3-2,0 2 4,-8 2-4,8-2 4,-5 5-4,-5-1 2,5-4 0,-3 3 0,3 2 0,0-5 0,-1 4 0,6-3-1,0-1 0,0 2 1,0-4 0,0 2 0,0-2 0,-7 4 0,7 1 0,-11-2 0,11 0 1,-5-1-2,5-2 2,-5 3-1,-3 3 1,3-3-3,5 3 4,-5-3-2,5 0 0,-5 0-1,5-1 2,0 2-2,0-2 1,0 0-1,-8-2 2,8 5-1,0-5 0,0 2 1,0 2-2,0-2 0,0-2 2,-5 0-2,5 3 3,0-1-3,-5 4 1,5 0 0,-6-3 0,-1 3 1,7-1-2,-5 2 2,-1 1-1,6-2 0,0 0 0,0-6 0,0 0-1,-5 0 2,0 2-1,5-2 2,0 4-2,0-2-2,0 4 4,0-1-2,0 2 0,0-4 0,0 0 0,-8-3 0,3 2 1,5 1-2,0-3 1,0 3 0,0-3 1,0 0-1,0 0 0,-5 2-1,5 5 2,-5 2-1,-3-4 0,3 1-1,5 0 2,0-6-1,0 3 0,0-3-1,0 0 1,0 0 0,0 0 0,0 1 1,0 3-1,-5 3 0,5-2 0,0 3 0,-5 4 0,5-3 2,-6-1-2,6-2 0,-7-4 1,7 2-1,0-1 0,0-3 1,0 4-1,0-4-1,-6 1 2,6 5-1,0-3 0,-5 3-1,5 0 2,0-3-1,-5-3 0,5 1 0,0 3 0,0-1 0,0-3 1,-8 3-2,8-3 1,0 3-1,0 0 2,0 0-1,0 5 1,-5-5-1,5 3 0,0 3 0,-5-2 0,0 1 0,5-3 1,-8 1-2,3-4 2,5 7-1,-5-3-1,0 6 1,5-4 0,-6 4 0,-1-4 0,2-2 0,5-3 0,0 0 0,-6 0 0,6-1 2,0 5-2,0-1 0,-5-1-1,5 1 2,0-1-1,0 5-1,0-5 1,0 1 0,0-4 0,-8 2 1,8-1-1,0-1 0,0 1 0,-5-1-1,5 2 1,0-1 1,0 1-1,0-2-1,0 4 1,0-1 1,0 5-1,0-5 0,0 1 0,0-4 0,0-2 0,-10 3-1,10-3 3,0 0-4,-5 3 3,5-3-1,0 0 1,0 0-2,0 0 3,0 6-3,0-4 1,-8 2 1,8-2-2,-5-2 2,5 4-1,0-4 0,0 2 0,0 1 0,0 1 1,-5-2-1,5 4 1,-5-6-2,-3 5 0,8 2 2,-5 1-1,5-2 0,0-3 0,0-1 0,0 2 0,0-4 1,0 0-2,-6 3 1,6-3 0,0 5 1,0-2-2,-5 2 2,5-1-1,0-2 0,0 1-1,0 1 1,0-4 0,0 2 0,0 1 0,0-3 0,0 4 0,0-4 0,-5 0 0,5 0-1,0 0 1,0 2 1,0 4-2,0-1 2,0 5-1,0-8 0,0 3 1,0 2-1,-8-2 0,8 1 0,0 2 0,0-4 0,-5 1 0,5-2 1,0 2-2,-5 2 1,5-2-1,0 1 2,0-3-1,0 5 0,0-4 1,0 1-1,0-1-1,0 2 1,0-1 0,0 3 0,0-1 1,0-2-1,0-2 0,-5 3 0,5 0 0,0 2 0,0 1 2,0-4-4,0-1 2,0 1 2,0-2-2,-8 0 0,8 0 0,0 0 0,0 0 0,0-3 0,0 3 0,0 0 0,0-3 0,0 2-2,0 1 4,0 6-2,0-1-2,0 1 4,0 3-2,0-4 0,0 1 0,0 2 1,0-5-1,0 3 0,0-3 0,0 0 0,0-1 1,-5 0 0,5 2-1,0-3-1,0-3 1,0 3 0,0-4 2,0 3-3,0-1 0,0 4 1,-5 3 1,5-3-1,-5 0 1,5 2-2,0-3 3,0 1-3,0 3 1,0-3 0,0 3 0,0 0 0,0-1 0,0-2 1,0-1-2,0 1 1,-8 0 0,8-3 1,0 3-1,0-1 0,0-2 1,0 3-1,0 1 0,0-5 0,-5 4 0,5 2 0,-5 1 0,5 0 0,0-1 0,0 0 0,0-2-1,0 0 2,0 1 0,0-2-1,-6 1 0,6 0 0,0 2 1,0 1-2,0-1 1,0 2 1,0 3-2,0-1 0,0-4 1,0 1 1,0-1-1,0 1 0,0-2 0,0 1 0,0-2-1,0 2 2,0 1-1,0-3 0,0-3 0,0 2 0,0-2 1,0 3-2,0 1 2,0 1 0,-5-3-1,5 5 0,0-5 0,-8 1 0,8 5 1,-5-2-1,5 0 0,0 1 0,0 1-1,0-4 1,0 2 1,0 0-2,0-3 1,0 0-1,0-4 1,0 4-1,0-3 0,0-1 1,0 5 0,0 1-1,0 4 2,0-4-2,0 5 1,0-6 1,0 2-2,0 0 2,0-3 0,0 3-2,0-1 2,0 1-1,0 0 0,0 2 0,0-5 0,0-3 0,0 2 0,0-2-1,0 3 1,0 0 0,0-4 0,0 3 0,0-1 1,0 2-2,0 0 2,0 3-1,0-1 0,0 1 1,0 2-1,0-2-1,0-3 1,0 0 0,0-1 0,0-2 1,0 2-1,0-1-1,0-1 2,0 2-1,0 4 0,0-3 0,0 3 1,0-4-2,0 1 1,0 3 1,0-4 0,5 1-2,3 0 2,-8 0-1,0 3 1,0-7-1,0 4 0,0-2-1,0-4 1,0 2-1,0 1 1,0 0-1,0-1 1,0 4 0,0 3-1,5-4 0,-5 4 1,6-3-1,-1-1 1,-5 5 0,5-5 0,-5 4 2,8-3-2,-8 0-1,0-1 1,0-2 1,5 3-1,-5 0 1,0-1 0,5 5-1,0-2 0,-5-3 0,0 2-1,8-2 1,-8 1 0,0 1 1,0 1-1,0-4 0,5 3 0,-5-1 0,0-1-1,0-1 2,5 1-1,-5 1 0,5-1 0,-5 1 1,8 3-1,-8-3 0,5-1-1,-5 1 1,5 1 1,1-2-2,-6 1 2,0 2-1,0-2-1,0 6 3,0-1-3,0 1 2,0-1 1,0 2-2,0-6 1,0 0-2,0-2 1,0 1 0,0-4 0,0 2 0,0-4 0,0 2 0,0 2 0,0-1 0,0-1-2,0-2 4,0 3-4,0 2 4,0 2-2,5 2-2,-5-1 4,0 1-2,0 2 0,0 0 0,0 1 0,0-3 0,0-1 0,0-2 0,8 0 0,-8 3 0,0-4 0,5 4 0,-5 0 0,0 0 0,0-4 0,0 1 0,0 0 0,0-3 0,0 2 0,0 4 1,0 0-1,0-2-1,0 4 2,0-3-2,0-2 1,0 3 1,0-4 1,0-2-2,0 0 0,0-3-2,0 3 1,0-3 1,0 0 0,0 3 0,0-1 0,0 1 0,0 2 0,0 2 0,0 1 0,0-2 0,0 3 1,0-3-1,0-1 0,0-1 2,0 1-2,0 1 0,0-1 0,0-2 1,0-3-2,0 3 1,0-3 0,0 4 0,0-4 0,0 0 1,0 2-1,0 1-1,0 0 2,0 2 0,0-1-1,0-1 0,0-1 1,0 2 0,0 1-2,0 1 1,0 3 1,0 2 0,0-2 0,0-3-2,0-1 1,0 1 0,0-4 1,0 5-2,0-1 0,0-4 1,0 1 0,0-3 1,0 3-2,0-3 2,0 0-2,0 0 2,0 0-1,0 3 0,0-1 1,0 5-2,0-5 2,0 5-2,0-5 2,0 1-2,0 0 2,0-3-1,0 3 0,0-3 0,0 0 0,0 2 1,0-2-1,0 0 0,0 4-1,0-4 2,0 0-1,0 0 0,0 0 0,0 0 0,0 0 0,0 0 2,0 0-2,0 0 0,0 0 1,0 0-1,0 0-1,0 0 0,0 0 0,0 0 0,0 0-1,0 0 3,0 0-3,0 0 0,0 0 1,0 0-2,0 0-1,0 0 6,0 0 0,0 0-1,0 0 1,0 0-2,0 0-3,0 0 3,0 0 0,0 0 0,0 0 0,0 0 0,0 0-2,0 0 2,0 0 0,0 0 0,0 0 0,0 0 0,0 0 0,0 0 0,0 0-2,0 0 2,0 0-2,0 0-2,0 0-3,0 0 2,0 0-4,0 0-1,0 0-1,0 0-13,0 0-13,0 0-9,0 0-7,0 0-13,0 0 21,0 0-12,0 0-50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5"/>
    </inkml:context>
    <inkml:brush xml:id="br0">
      <inkml:brushProperty name="width" value="0.15875" units="cm"/>
      <inkml:brushProperty name="height" value="0.15875" units="cm"/>
      <inkml:brushProperty name="color" value="#FFE465"/>
      <inkml:brushProperty name="fitToCurve" value="1"/>
    </inkml:brush>
  </inkml:definitions>
  <inkml:trace contextRef="#ctx0" brushRef="#br0">660 163 11,'0'0'27,"0"0"-7,0 0-2,0 0 0,0 0 6,0 0-3,0 0 3,0 0-2,0 0 2,0 0-5,0 0 1,0 0-4,0 0-6,0 0-1,0 0 0,0 0 3,0 0-3,0 0-3,-13 0-2,3 0 0,-9 6 0,9 3-1,-8 2-2,8-2 1,-3 1-1,-10 1 1,12-6-1,-2 3 0,3 4 1,-3-1-2,3 1 1,-1 1-1,-2-3 0,-5 2 0,8 2 0,10 0 0,-13 1 0,8-3 0,0 0 0,-1-1 1,6-3-1,-12 4 1,6-3-1,1 0 1,0 3 0,-3-4-1,3 3 1,0-2 2,0 0-2,0-1 2,-3-3 0,3 6 1,-6-4 0,4 5-1,-9 0-1,3-4 1,8 1 0,0 4 2,0-6-2,-3 3 2,3 3-1,0-1-1,-8-1-1,7 1 0,1-4-2,5 1 1,-10-2-1,10-2 0,0 4 0,-8-1 1,3 4-1,0 2 0,5-1 2,-13-3-2,13-1 0,-5-2 1,0 4-1,-1-1-1,1-1 2,-3 3 0,8-3-1,0-7 0,-5 1 0,5 6 1,-5-3-1,5 5-1,-13 1 2,13 0-2,-5-4 2,0-2-1,5 0-1,0-3 2,0 2-2,0 1 1,-5 6 0,-3-1 0,3 0 0,5 4-1,0-3 1,0 2 1,0 1-2,-5 0 1,5-4 0,0 0 0,-6 5 0,6-8 0,0 3 1,0 4-2,-5-1 1,5 0 1,0 1-1,0-3 0,0 2-1,0-3 1,0 1-3,0-6 5,0 1-4,0 0 4,0 2-4,0-1 4,0 2-2,0-2 0,0 1 0,0 1 1,0 1-1,0-1 0,-8 2 0,8 0 0,-5 1 0,0 2 0,5 3 0,0-4 2,-5 0-2,-3-2-1,8 0 2,-15-1-1,15 1 0,-5 2 0,-3-2 0,8-1 0,-5-3 0,-1-2 0,6-1 0,0-4 0,0 6 0,-5-5 0,-3 4 0,3-1 0,5 4 0,0-2 0,0-5 0,0 1 1,0 0-2,0-3 2,0 0-1,0 0 1,0 0-2,0 0 1,0 0-1,0 0-4,0 0 3,0 0 4,0 0 0,0 0-2,0 0-2,0 0 5,0-6-6,0-7 5,0 3-2,0-11 0,0-4 0,0-4 0,0-6 0,0 7 0,13-5-2,-8 3 2,1 8 0,-1-1 0,18 4 0,-10-2 2,-3 1-2,-5 2 0,3 1 0,-3 0 0,1 2 0,-1 0 0,-5-4 0,13 4 0,-3-5 0,8-3 0,0 5 1,-2-2-1,2-3 0,-13 6 1,0-3-2,3-4 3,2 7-3,1 0 2,-4 8-1,4-2 0,7-1 0,0-5 0,10-4 0,-12-2 0,2 0 0,0 0 0,-2 0 0,2 0 1,0 3-2,-13-1 1,5 1 0,-2 6 0,2-1 0,3 3-1,-2 1 1,-1-2 1,3 0-2,5-4 0,-2 0 0,12 2 1,-15-2-2,2 2 2,-2 4 0,-2-1 0,2 5-1,-3 0 1,-2 3 0,-3-4-1,5 0 0,-5-4 1,19 0-1,-1 0 1,-5 2-2,0-2 2,-8 0-2,1 3 4,-3 2-2,2 0-2,-5 3 2,-5 2 0,0 2 2,0 0-4,0 0 4,0 0-2,0 0 0,0 0 1,0 0-1,0 0-3,0 0 5,0 0-2,0 0 1,0 0 0,0 0 0,0 0 0,0 0-1,0 0 1,0 0 0,0 0 1,0 2-2,0 2 4,0-1-3,-10 6-1,-14-1-1,-4 1 0,5 5 1,-6-2 0,11 0 0,3-1 0,-3 1 0,5-4 0,-3 3 1,-2 1-2,0 0 1,-16 1 0,16 6 0,-5-2 0,2 6 0,-2-3 1,5-1-1,0 0 1,-5 1-2,7-7 2,-2 8-1,-5-3 0,-6-3 1,19-1-1,-3 0 0,3 4 0,-3-1 0,-5 3 0,7-2 0,1 2 0,-8-2 0,5-7 0,3-3-1,4-5 1,6 1 1,-5-4-2,5 0 1,0 0-1,0 0 1,0 0-3,0 0 4,0 0 1,0 0-1,0 0-2,0 0 0,0 0 0,5-21 2,19-7 0,-1-8-2,5 5 2,-4 0-1,4 1 0,6-1-1,-11 4 1,5-4-1,-4 7 1,-6 1-1,-13 6 1,5-3-1,14 1 1,-6 0 0,0 1-2,5-6 2,-7 3-1,20 0 2,-21 1-2,8 0-1,1-1 2,-6 4-1,-3 0 0,9 3 0,-6-1-1,-8 5 1,3-1 2,-3 3-2,3 0 1,-8 1 0,-5 2 0,6 5 0,-6-3 0,0 3 1,0 0-1,0 0 2,0 0-5,0 0 4,5 0 1,-5 0-2,0 0-2,0 0 1,0 0 1,0 0 0,0 0 0,0 0 3,0 0-3,0 0-2,0 0 5,0 0 1,0 0 2,0 0-4,-5 0 2,-19 3-8,-4 6 4,-11 2 0,16 4-1,-6 2 2,-2 0-2,3 6 1,-6 1 0,6 4-1,-1 1 0,1 0 0,10 0 2,-5-6-3,12-2 0,4-4 2,1-6-2,6 1-1,-5-6 2,5 0 1,0-6-2,0 2 2,0-2-1,0 0 1,0 3 0,0-3 0,0 0-2,0 0-4,0 0 4,0 0-3,0 0 1,0-3-1,0-5 1,0-7 0,0-2 4,11-9-1,7 2 2,0 5-2,-13-2-1,0 4 1,-5-3-4,5 0 4,-5 2-1,8 1 0,-8-1 2,0 5-1,0-8-1,0 5 1,5 0-3,-5 5 2,0 2 1,0 3 1,0 3 0,0 1 0,0 2-1,0 0 1,0 0-1,0 0 1,5 0 0,-5 0-2,0-4 2,0 4 0,0 0 0,0 0 2,0 0-2,0 0 0,0 0 0,0 0-3,0 0 8,0 0 0,0 0-2,0 0-1,0 12-1,-18 6-1,3 3-1,-3-2 2,7-1-1,4-5-2,-4-1 0,11-1-2,-5-2 3,-3-4 0,8 2-2,0-3 1,0-3-1,0-1-3,0 0 0,0 0 5,0 0 1,0 0-2,0 0 1,0 0-2,0 0-1,0 0-4,0 0-5,0 0 8,0 0 4,0 0 1,0-8 1,18-6 0,6 2-1,-6-3 0,-13 4 0,5-2 0,-2 9 0,-3-5 1,0 0-1,-5 5 0,0-3 2,0 7 0,0 0-1,0-4 1,0 4 0,0 0 2,0 0 0,0 0-1,0 0 3,0 0 6,0 0-2,0 0 1,0 4-6,0 3 0,0 0-2,0 2-1,-10 1 2,-8 3-4,5-2 0,3 4 1,-1-1-2,-7 1 2,13-1-1,-8 1 0,3 0 1,-3-2-1,3 2 2,4-5-2,-1 3 0,-4-2 0,6 0 0,0-1 0,5-1-2,0 2 4,-8-2-2,8 2-2,-10 4 4,5-3-2,5 5 1,-8-6-2,3 7 1,0-7 0,5 1-2,0-7 1,0-2 0,0-3-3,0 0-1,0 0-4,0 0 8,0 0-2,0 0 1,0 0 0,0 0-3,0-6 4,5-8 0,18-6-2,11 4 1,-3-3 1,-11-4-1,4 4 0,-6-2 1,-8 0 1,-2 10-1,-8-3 2,0 2-1,0 3 1,0 7-2,0-1 2,0-1 1,0 4-2,0 0 1,0 0 0,0 0-1,0 0-4,0 0 12,0 0-2,0 0-5,-8 0 2,-2 12-2,-1 0 0,-7 2 1,5 1 0,8-1-1,-10 0 0,2 4-2,8-1 2,-8 1-1,-8 6 1,8 1 0,3-2-1,2 3 0,8-1 0,0-1 0,0 5 0,0 0 0,0-10 0,-5 2 0,5-5 0,-5-5 1,5-3-1,0-6 0,0 1 0,0-3-2,0 0 1,0 0-1,0 0-4,0 0 1,0 0 4,0 0 0,0 0-4,0 0 4,0-8-5,0-8 4,0-9 0,0-3-2,5-4 1,0 3 0,3 5 3,-8 2-1,5 6 1,-5 0 0,0 4-1,0 5 2,0 6 0,0 1 2,0 0-1,0 0-1,0 0-1,0 0-1,0 0 6,0 0-1,0 0 0,0 6-2,0 11 5,0 6-5,0 3 1,0 6-3,-5-6 1,-3 0-1,-2 0 1,4 0-1,-1-3 2,-4-3-2,6-3 1,0-8-2,-3 6 1,8 2 1,-5-2-1,5 2 2,0-6-4,-5 4 4,5-7-2,0 1 0,0-7 0,0 2 0,0-2 0,0-2-2,0 0 2,0 0 0,0 0-3,0 0-3,0 0 5,0 0 2,0 0 0,0 0-2,0-6 1,0-5 1,0-9-1,0 3 0,0-1 0,0 7 1,0 8-1,0 0 2,0 3 0,0 0-1,0 0 7,0 0 1,0 6-5,0 9 0,-13 2 1,8 3-5,5 0 1,-5 3 0,5-4-1,-11 8 1,11 2 1,-8 0-2,3 3 0,0-3 1,0 0-1,5-3-3,0-9 2,0-3 1,0-5-1,0 0 0,0-3 0,0-3 1,0-3-1,0 3 0,0-1-1,0-2 0,0 0-1,0 0-3,0 0-1,0 0 7,0 0-1,0 0-1,0 0-2,0-19 5,0-4-1,10-4 0,8 1 0,-7 0 0,2 0 1,-3 0-2,-5 3 1,3 0 0,-3 5 1,0 2-2,-5 4 2,5 0-1,-5 3 0,0 6 0,0 2 2,0 1-2,0 0 1,0 0-2,0 0-4,0 0 11,0 0-3,0 10-3,0 6 5,0 14-3,0 0-2,0-2 0,0-2 2,0-3 0,-10 6-1,5-3-2,5 0 3,-8-3-2,-2-2 0,5-7 0,5 1 0,0-7-1,0-2 0,0-3-1,0-3-2,0 0-1,0 0 2,0 0-7,0 0 8,0 0 1,0 0 0,0 0-4,0-12 3,5-5 2,13-3 1,-13-4-1,0 4 0,0 6 0,8 2 0,-13 3 1,6 4 0,-1 5-1,-5 0 1,0 0 2,0 0 0,0 0-4,0 0 12,0 3-5,0 8-2,0 6 1,0 9-3,-11 4 0,-2 4-2,-2-2 0,2 0 1,-5 2 0,8 1-1,-9 3 0,9-7 0,-8-1 0,8-2 0,2-4 3,8-11-3,0-1 0,0-9-1,0 0-3,0-3 0,0 0-1,0 0-2,0 0 5,0 0 1,0 0-2,0 0 0,0-6-2,0-11 6,0-6-1,8-6 0,2 3 1,3-1-1,-8 8 2,0 4-2,0 1 0,-5 8 0,0 3 0,0-1 1,0 4-1,0 0 0,0 0 1,0 0-2,0 0 4,0 0 2,0 0-1,0 0 1,0 4 3,0 19-1,0 3-6,0 3 1,0 6 0,-5 0-1,-13 2 1,3 0-2,2-2-1,2-3 2,-2-3-2,8-6 1,0-5 0,0-11-2,5-3-2,0-4-3,0 0-2,0 0 0,0 0 10,0 0-3,0 0-1,0-6 1,0-11 1,23-9 0,6-3 1,-6 0-3,0 0 1,-7 6-3,-3 6 5,-8 5-1,0 1 1,-5 6 1,0 1-1,0 1 2,0 3-1,0 0 0,0 0 0,5 0 0,-5 0 3,0 0-2,0 0-1,0 0 11,0 0-5,0 0-3,0 12-1,0 5 0,0 9-1,-5 3 1,-13 6-1,2 0-1,-2-1 2,-5 0-4,5 1 1,8-6 0,4-3 0,1-6-1,-3-8 0,3-6 0,0 0-1,0-6 0,5 0 0,0 0-2,0 0-6,0 0-8,0 0 13,0 0 2,0-6-5,0-12 8,15-7 0,14-8 1,-6-4-1,0-3 0,1 2-1,-6 3 1,-13 7 1,0 10-1,-5 7 1,0 5 1,0 6 3,0 0 1,0 0-2,0 0 8,0 0 2,0 8-10,0 12-4,-15 4 0,-14 8 0,6-1 3,0 0-1,5 2-2,-1-5 0,9 4 0,-8 0 0,3 4 0,-4-2 0,1-6 0,18 1 0,-5-12 0,5-8-2,0-5-2,0-4 0,0 0-2,0 0-2,0 0-1,0 0 4,0 0 0,0 0-2,0 0 3,0 0-1,0-10 3,0-3 2,5-5 0,13-6 1,6-7-1,4-1 0,-5 0 0,-7 3 0,2 9-1,-13 8 2,-5 9 0,0 1 0,0 2 2,0-3-1,0 3 0,0 0 0,0 0 1,0 0-1,0 0 0,0 0 2,0 0 1,0 0 6,0 0-6,0 0 0,0 18 0,0 8-3,0 5 1,-5 4-1,-5 2-1,-8 1-1,-1 0 1,4-1-1,2 1 0,-10-7 0,12 2 0,6-11 0,5-7-1,0-6-1,0-7-5,0-2-5,0 0-3,0 0 11,0 0 1,0 0 2,5-14 1,29-13 1,2-7-1,-2-9-1,-1 0 1,-4 0 0,-11 1-1,-5 11 1,-8 8 0,0 9 1,-5 8 2,0 6-2,0 0 2,0 0-2,0 0 11,0 2-5,0 14-7,-18 7-1,-10 2 0,-1 9 2,6 1-1,0 0 1,7 0-1,3-7 0,8-2 0,0-8-1,5-6 0,0-3-1,0-4 0,0-2 0,0-3-3,0 0-1,0 0-3,0 0 2,0 0 3,0 0-5,0 0 8,0 0-2,10-12-2,3-3 3,3-5 1,-3 3-2,-3-3 3,8 3 0,-8 2 0,3-2 0,-2 3 0,2-1-1,-13 6 1,5 3 0,-5 6 0,0 0 1,0 0-2,0 0 2,0 0 5,0 0-1,0 4-2,0 13 2,0 3 1,0 6-2,0 3 0,0-4-2,-13 4-1,3 1 2,-1-2-1,3-2-1,-2 1 1,5-1 1,-8-4-3,8-7 1,5-7-2,0-4-2,0-4-5,0 0-2,0 0-1,0 0 11,0 0-2,0-4 4,5-15-2,23-5 0,-4-2-1,4-3 0,-10 1-1,0-1 2,-2 2 0,-3 7 0,-8 9 0,0 5 0,-5 6 1,0 0 0,0 0-1,0 0-2,0 0 5,0 0 2,0 0 2,0 0 0,0 15-3,0 5-2,-5 6 0,-13 3-1,-5 6 1,7-1 1,3 1-3,-2-1 1,2-2-1,8-3 0,-1-5-1,6-4 0,0-9-1,0-5 2,0-6-7,0 0-2,0 0-5,0 0 15,0 0-4,0 0-5,0-6 7,0-14 1,24-3 0,-1-6 0,-8 0-2,9-3 1,-6 1-3,-8 5 4,-2 5-2,-3 7 4,0 8-1,-5 3 1,0 3 3,0 0 2,0 0 6,0 0-3,0 6-8,-18 11-4,-10 6 1,4 6 0,9 3 2,-3 3 0,5 0-1,-3-1 0,3 4 0,3-10 0,10-4 0,-5-5-1,5-6-3,0-8-1,0-5-1,0 0-5,0 0 7,0 0 0,0 0-4,0 0 3,0-2 2,10-14 0,19-7 1,-1-4 1,1-9 0,-6 1-1,8 1 2,-10 8 0,-8 9 0,-8 8 0,-5 5 3,0 4 0,0 0 3,0 0-1,0 0 10,0 0-3,0 7-6,0 13-4,-18 9-3,-16 5 3,6 7 0,-1 3-2,6-1 1,0 3 1,-6-3-1,11-8-1,13-9 0,0-11-1,5-7-3,0-8 0,0 0-7,0 0 2,0 0 5,0 0 0,0-3 4,23-13 0,5-12 0,1-3-3,-1-3 2,1-4 0,-6 3 1,0 4-1,1 2 0,-19 5-1,0 4 2,3 8 0,-8 9 0,0 3 0,0 0 0,0 0-2,0 0 8,0 0 0,0 9 2,0 9-6,0 6 4,0 4-5,-18 4 4,-11 5-3,1 3-1,4-2 2,1-3-2,10-6-2,-2-3-2,7-12 3,8-2-2,-5-12-5,5 0-6,0 0 3,0 0 4,0 0 0,5-18 6,26-7 0,-3-10 1,6-3-2,7 0 1,-12 1 0,-6 5-1,0 6 1,-2 7 1,-13 0-1,-3 10 0,-5 3 1,0 6 0,0 0 3,0 0-1,0 0 16,0 0-5,0 23-10,0 10-3,-23 4-1,-1 4 0,1-1 1,-5-3-1,10-3 1,-3-7-1,8 3 0,8-8-2,5-3 2,0-8-3,0-2 0,0-7-2,0-2-4,0 0-3,0 0-1,0 0 5,0 0-4,0 0 4,5-20 5,18-3 1,11-6 1,-6-3 0,-4 9 0,-1 2 1,-18 10 0,3 5 1,-8 4 0,0 2 4,0 0 4,0 0 3,0 0 7,0 2-6,0 15-9,-13 11-2,-16 5-2,1 9 1,0-6 1,-1 5-1,11-6 0,8-6-1,10-9 2,0-12-5,0-4-1,0-4-3,0 0-4,0 0 9,0 0-5,0 0 2,5-18 5,23-8 0,14-3 0,-14 0 0,0 3-1,-12 0 0,-3 7 1,-8 1 0,0 6 0,3 6 1,-8 6 0,0 0 4,0 0 1,0 0 17,0 0-11,0 20-9,0 6-1,-13 9-1,3 0 1,-8 0 1,0-7-2,2-2 0,8-2-1,3-6 2,0-8-2,5-1-2,0-9-3,0 0-10,0 0-2,0 0 10,0 0 0,0-9 10,5-12-5,24-1 2,7-10-3,-8-6 1,1 1-1,4 2 2,-9 9 0,-6 9 1,-13 11 0,-5 3 2,0 3 2,0 0 0,0 0 15,0 0-10,0 16-7,-5 7-4,-24 2 4,6 4-1,0 2 1,5 2-1,-6-1 0,14 2 2,-8-5-2,13-4-1,-1-7-1,6-6-3,0-10-3,0 2-6,0-4-2,0 0 11,0 0-5,0 0-1,0-13 6,29-10 2,-6-4-2,11-9 3,2 1-2,3 1 1,-16 2 1,0 8 1,-12 11 0,-4 7 0,-7 6 1,0 0 5,0 0 1,0 0 9,0 0-7,0 11-4,0 10-5,-13 8 2,-10-1-1,0 2 7,-5-3-6,12 0 0,3-7-1,8-6-1,0-4-1,5-8 0,0-2-7,0 0 1,0 0-5,0 0 6,0 0-1,0-6 5,10-11-1,31-6 3,-12-4 0,-1 2-1,1-4-1,-6 3 2,-13 6-1,3 9 1,-2 4 0,-11 5 0,0 2 3,0 0 3,0 0 7,0 0-5,0 6-2,0 14-3,0 3 2,-11 6-3,-2-3 1,8-6-2,-5-5 0,10-4-1,-5-2 0,5-3-1,0-4-4,0-2-4,0 0 2,0 0-3,0 0 5,0 0-2,0 0 2,10-17 5,13-2 0,11-8-1,-6 1 0,-4 0 1,-6 9 0,0 4-2,-13 6 2,0 7 0,-5 0 0,0 0 4,0 0 5,0 0-5,0 0-4,0 2 1,0 13 0,0 7 3,-5 11-2,-13 4-1,0 6 2,2 3-1,11-7-4,-8-14 2,13-8 0,0-7-4,0-10-5,0 0-3,0 0 5,0-6 3,5-20 4,19-9 0,12 0 0,-8 3 0,1 5-2,-11 8 2,-8 8 0,0 2-1,-10 6-2,0 3 5,0 0-2,0 0 7,0 0 1,0 3 1,0 11-8,0 3 3,0 4 1,0 2-4,0-3-1,-5-2 1,0 2 0,5-5 0,-5-2-1,5-6 2,0-5-4,0-2-1,0 0-5,0 0-1,0 0 5,0 0-3,0-2 3,0-13 2,23-3-2,0-8-2,6 4 4,-1-4 1,-10 4-2,-2 10 3,-11 5 0,3 3 0,-8 4-1,0 0 8,0 0 2,0 7-2,0 16 1,0 3-7,0 2 3,0-4-3,0-6 0,0-7-1,0-3-1,0-5-4,0-3-4,0 0 5,0 0 3,0 0 0,0 0-2,15-5 0,9-12 2,4-4-2,3-5 0,3 1 2,-6-2-2,-10 13 2,-7 1-1,-6 11 2,-5 2 0,0 0 1,0 0 4,0 0 2,0 0-1,0 9-1,0 7-1,0 11 2,0-1-1,0 6-1,0-3-4,0-3 0,0-3 0,0-11-2,0-6-4,0-6-5,0 0-1,0 0 4,0-4-3,0-18 6,13-11 1,15 2 2,1-4 0,-6 1-1,0 4 1,0 8 1,-7 4-2,-8 10 2,-3 4 1,-5 4 3,0 0 1,0 0 14,0 0-10,0 12-3,0 6-3,0 2 2,-5 6 1,-8-4-2,2 5-1,6-7 1,5-2-2,0-7 0,0-5-3,0-6-4,0 0-2,0 0 7,0 0-1,0 0-6,0-15 8,11-5 0,12-9-6,0-5 0,6 0 2,-1-4 4,-5 3-2,1 9 4,-6 5-2,-18 7-2,0 10 4,0 2 1,0 2 3,0 0 6,0 0 1,0 0 2,0 0-7,0 15-5,0 1-3,-13 8 1,-5 5 1,2 0 0,3-2 1,3-8-3,5 1 0,-3-9 1,8-1-2,-5-8 1,5-2-3,0 0-1,0 0 3,0 0-8,0 0 1,0-12 0,0-8 4,0-6 1,0-5 2,13-3 0,10-4 1,-2 6 0,-3 0 0,-5 7 1,-3 2-1,0 2 0,-2 9 0,-8 3 1,0 3 4,0 1-4,0 2 3,0 3 5,0 0 1,0 0 2,0 0 4,0 8-16,0 19 2,0 10-6,-8 7 4,-7 4 0,2-6 0,-3-8-2,3-5 2,3-12 1,5-6 0,-3-7-1,8-4-1,0 0-8,0 0-4,0 0 1,0-18 5,0-5 4,0-12 3,8-8 0,20-3-2,-4-4 1,4 2-1,6 2-1,7-1 3,-18 7-2,-2 5 2,-8 9 0,-8 9 2,-5 8-1,0 9 5,0 0 5,0 0-2,0 0 1,0 2-7,0 16-3,-5 2 0,-23 3 0,-1 10 0,-12 0 3,7 8-3,6-3 1,-3 0-1,2-3 0,6-9 0,13-6-1,4-7 1,6-7 0,0-2-3,0-4-4,0 0 5,0 0-6,0-12 3,0-15 7,34-7-2,7-9 1,-2-6-2,8-3 1,10 2 0,-6 4 0,-9 6 0,-4 6-1,-1 4 2,-9 4-1,-10 6 0,-7 3 0,1 8 1,-12 7 3,0 2 2,0 0 1,0 0 5,0 0-5,0 9-3,0 14-7,-18 8 3,-5 10 2,-11 2-2,11 1-3,0-5 1,5-6 4,13-7-4,-1-9 2,6-5-1,0-7-1,0-5-3,0 0-7,0 0 5,0 0-2,0-17 8,6-15 2,22-12-1,6-5 1,2 0-1,-8-3 0,6 6 0,-11 3 1,0 11-1,-12 12 0,-3 13 0,-8 7 6,0 0 2,0 0 10,0 0-5,0 13-8,0 15-5,-19 10-2,-9 8 2,5 4 0,0-7-1,12-6 0,-2-8 1,8-6 0,0-8 0,5-6-1,0-2-3,0-3 3,0-4-2,0 0 2,0 0-4,0 0 1,0 0-3,0 0-2,0-6 4,0-14 5,5-8 0,24-8 0,-6-1 0,5 5 1,-10 3-2,-2 6 2,-3 6-1,-13 8 0,5 6 2,-5 3 5,0 0 0,0 0 9,0 14-10,0 16-4,0 7 3,-23 9-5,-6 4 2,-4-4 1,4-3-2,-7-8-1,13-9 0,12-12 1,-2-8-1,13-6-7,0 0-13,0 0 8,0-9-2,0-20 5,0-8 5,0-6 3,13-4-4,11 1 2,4-6-2,1-3-1,4 3 3,-10 0-2,-5 8 5,1 4-1,-14 11 1,-5 4 1,0 7 1,0 6 2,0 3 0,0 4 4,0 2 0,0 3 0,0 0 0,-13 0 2,-3 0-1,-2 15-8,-5 7-2,7 10 2,-2 3-1,0-4 3,13-8-4,0-7 1,5-10-3,0-4 1,0-2-8,0 0 6,0 0-6,0-8 5,0-19 5,23-5 1,6-5-1,-1-7 1,6 1-1,2-6-2,3 0 3,-3 3-1,-8 3 0,-12 15 0,-8 10 1,-3 9 0,-5 6 7,0 3 0,0 0 0,0 0 6,0 0-9,0 0-5,0 14 2,0 12-1,-18 9-1,-6 6 1,1 5-2,0-9 1,12-2-1,1-12-2,2-11 0,-2-3 0,10-9-2,0 0-4,0 0-2,0 0-2,0 0 2,0-16 5,0-6 3,23-10 3,11-6-1,-6 4-1,-4-1 4,-6 6-2,0-1 0,-13 11-2,0 2 4,0 3-2,-5 4 1,0 7 2,0 1 3,0 2 1,0 0 0,0 0 5,0 0-3,0 0 0,-10 15-8,-18 1 0,-3 14 0,2 1 0,1 3 0,4 1 1,1-6-2,18-6 0,0-5 1,5-9-4,0-9 0,0 0-8,0 0 2,0 0 1,0-24 3,0-5 4,5-8 2,23-6-2,1-7 0,-6 4 0,-5 6-4,0-3 4,-2 4-1,-3 8 1,-3-1 0,-2 4 2,-8 4-1,0 10 1,0 6 3,0 8 4,0 0 2,0 0 0,0 0-3,-18 11-8,0 9 0,-6 6 3,9 0-2,-8 6-1,4-3 2,14-1-1,-8-4 0,13-7-1,-10-6 0,10-7-5,0-4 0,0 0 1,0 0-4,0-12 4,0-14 4,0-3 1,0-6 0,10-1 0,8-2-2,-7-1 2,2 7-1,-8 1 1,-5 2 0,0 6 0,0 9 0,0 5 1,0 9 1,0 0 2,0 0-1,0 0 5,0 0-1,0 5-2,-18 16-4,-3 7-1,-10 8 4,8 7-3,7-3 1,3-2 3,3-9-5,5-12-1,-3-5-6,8-10 0,0-2 2,0 0 3,0 0-4,0-9 1,0-19 5,13-9-1,15-6 1,1-7-1,7 6 0,-7 7 1,-6 2 0,-13 3-1,1 8 1,-11 11 1,0 8-1,0-2 2,0 6 3,0 1-1,0 0 3,0 0 1,0 0-1,0 0 8,0 0-5,0 1-5,-6 19-4,-17 9-6,-5 12 8,4-3-2,9-4 1,2-10-3,13-7 0,0-9-3,0-5-1,0-3 0,0 0 3,0 0-5,0-3-6,0-20 7,0-8 3,0-7 1,18-2 2,10-1 1,-4 2-1,-14 3-1,8-1 1,-7 2-1,7 3 0,-13 3 1,3 9 0,-8 6 2,0 10 5,0 4 4,0 0 2,0 0-10,0 12-5,-24 14 1,-4 5 2,-3 7 0,2 3 0,6-12 0,13-4 0,-3-4 2,8-3-4,-1-5 1,1 0 0,5-2 0,0-11-4,0 0-2,0 0 0,0 0 1,0-3-1,0-20 5,0-3 1,0-9 0,11 0 0,2-2 0,-8 0-2,0 5 1,0 3 1,-5 4 0,0 1-1,0 3 1,0 1 0,0 6 1,0 5 2,0 6 1,0 3-1,0 0 0,0 0 4,0 0 1,0 0 5,0 0-5,0 0-4,0 14-2,-5 12-1,-13 12 0,-3 9-1,-2-1 1,0 0-2,5-9 0,-1-5 1,9-12-1,10-11-4,-5-6 0,5-3-13,0 0 6,0-8 2,0-24 6,0-9 3,5-8 1,18-3 1,1 0-2,4 3 1,-5 2-1,-7 1 2,2 0-1,-18 5 0,5 7 0,3 5 0,-8 12 0,0 8 3,0 9 4,0 0 0,0 0 1,0 0-5,-8 11-3,-2 13 0,-8 2 0,2 11 3,3-2-2,-5 0 0,8-3-1,5-1 1,-1-5-1,6-6 1,-7-8-1,7-3-1,0-9 1,0 0 0,0 0 0,0 0 6,0-3-4,0-20-2,0-6-2,0-6 2,0-9-2,0 2 2,0-8-2,0 4 2,0 3-1,0 11 1,0 9 0,-5 8 0,5 1 3,-6 11-2,6-1 5,0 4-2,0 0 2,-5 0 1,5 0 3,-8 0-6,-2 0-4,-8 16 6,2 7-6,-2 14 1,0 0-1,3 4 0,2-3 1,8-7-2,5-7 0,0-7-1,0-9-6,0-8 0,0 0 0,0 0 0,0 0 5,0 0-7,0-19 8,0-11 3,0-9-1,18-8-1,10 1 1,-12 6-1,2 1 0,-13 8 1,-5 8 1,0 4-2,0 9 4,0 4 1,0 6 1,0 0 5,0 0-5,0 0 6,0 0-5,0 0-4,0 0-2,0 6 1,0 15 1,-10-2-2,-8 12-2,-1 8 6,9-7-6,0-1 2,2-9 0,3-6-2,5-7 1,0-9-1,0 0-5,0 0 0,0 0 3,0 0-4,0-9 0,0-18 5,0-4 0,0-12 2,5-1-2,8-5 1,-3 0 1,3 4-1,-13 3 0,5 12 0,-5 14 4,0 10 1,0 6 5,0 0-2,0 0 3,0 0-8,0 5 3,-5 8-5,-13 12 1,0 8 1,8 1 0,-3 7-1,-3-4 0,3-8 1,8-4 0,0 2-1,0-9 0,5-4-1,0-8 0,0-6-2,0 0-2,0 0 5,0 0 0,0 0 0,0-14 1,0-7-1,0 1 0,0-9-1,0-2 1,0-2 0,5-1 0,-5-4-1,0 6 1,0 10 0,0 10 0,0 3 2,0 9-1,0 0 0,0 0 4,0 0-1,0 0-2,0 0-2,0 0 2,0 0 5,0 0-1,0 0-5,0 9-2,0 20 4,-13 15 0,-2 4-2,9-9-1,-7-3 2,13-19-5,0-14 0,0-3-2,0 0-7,0 0 11,0 0-3,0 0 3,0-32 2,0-14-1,0 0 0,0 3 0,0-1 0,0 7 0,0 2 0,0 6 2,0 9-2,0 8-2,0 4 6,0 6 1,0 2 1,0 0-1,0 0 1,-5 0 5,0 0-8,5 0-2,-8 0-4,3 13 6,-5 8-3,-8 7 2,13 7 0,-8-6-2,13-3 0,0-11-2,0-4 0,0-5-2,0-6-1,0 0-7,0 0 10,0 0-1,0-9 6,0-11-2,0-12 0,0-8 3,0-1-6,0-1 2,-6 0 2,-4 8-1,-8-4 0,8 9-1,2 9 2,3 12 2,0 4 5,5 4-1,-6 0-3,-1 0 6,1 0-10,1 0-1,0 4-2,0 6 3,-3 11 0,8 9-1,-5-2-1,5 4 1,0-3 0,0-3-1,0-6-1,0-8-1,0-7-2,0-5-1,0 0-8,0 0 10,0 0-1,0 0 0,0-17 7,0-8 1,0-8-3,0 2 0,0-10 0,0 9 1,0 8-1,0 8 2,0 7-2,0 6 2,0 0 3,0 3-2,0 0 1,0 0-3,0 0 2,0 0 4,0 0-3,0 0-2,0 0 0,0 0 2,0 0-4,0 0-3,0 9 0,-10 11 5,2 3-2,3 3-2,0-5-3,5-13 0,0-5-2,0-3 1,0 0-4,0 0 6,0 0-4,0-20 11,0-6-1,0-7-2,0 2 0,0 1 0,0 8 1,0 5-1,0 3 2,0 5-2,0 3 2,0 1-2,0 1 1,0 2 0,-6-1-1,6-1 2,-7 3-2,7-3 0,0 4 2,0 0 0,0 0 0,0 0-2,-6 0 1,1 0 6,0 0-6,0 4-6,-8 10 4,3 9 2,-3 1-1,2-2 2,6-5-4,-2-9 2,7-8 0,0 0-1,0 0-4,0 0 1,0 0 4,0-14 6,0-6-7,-11-4 0,-2-4-1,8 6 4,0 1-2,0 3 0,0 12 1,5 4 0,-8 2 1,8 0-1,-11 0 10,6 0-9,-2 5-4,1 13 2,-4 2 0,-3 3 2,3 0-2,5-4 1,-3-6-1,8-4-1,0-5 1,0 0 0,0-4-2,0 0-2,0 0-4,0 0 2,0 0 2,0-14 4,0-1 0,0 1-1,0-3 1,0 5 0,0 1 0,0 4 1,0 7 1,0 0-2,0 0 4,0 0-1,0 0 2,0 0-1,0 0 2,0 0-2,0 0-2,0 0-1,-5 0 3,-1 0 0,1 0-5,-13 15 2,-5 6-5,0 7 4,7 5-3,-2-5 2,13-6 0,-3-10-1,3-3 0,5-9-5,0 0-5,0 0 5,0 0-6,0-21 10,0-10 2,0-3-2,0-7 1,0 0 1,0 4 0,0 8-2,0 3 3,-5 12 1,0 6-1,-3 8 2,-2 0-1,4 0 3,-7 0-1,-2 5 1,-3 9-4,0 9-1,2 3 2,3-2 2,3-2-1,-8 4 1,7 1-3,4-1 3,-4 0 0,6-12-3,5-5-2,-8-6-4,8-3 4,0 0-3,0 0 2,0 0 2,0-6-2,0-14 3,0-3-2,0-3 0,0 3 2,0 5 0,0 7 0,0-1 1,0 7-1,0 1 1,0 4 2,0-3 0,0 3-1,0 0 3,0 0 0,0 0 6,-5 0 0,-5 0-7,5 0 0,-8 0 0,-5 8-1,2 11-4,-7 10-4,5-1 6,8 5-2,2-5-1,8-2-1,0-9 0,0-8 1,0-6-6,0-3 1,0 0-6,0 0 2,0-3 5,0-16 5,0-11 1,0-5 0,0 2 0,0-9 0,0 7-1,0-2 1,0-1 1,0 16-1,0 11 1,-5 10 5,-1 1 0,-4 0 6,-3 0-10,-5 25 0,3 14-3,-14 6 4,16 5-2,8-1 2,0-9-2,5-11-2,0-9 1,0-8-4,0-9-4,0-3 0,0 0-4,0 0 8,0 0 1,0 0 1,0-18 2,0-3 0,0-4-1,0 5 1,0 0 0,0 8 0,0 6 0,0 3 1,0 3 1,0 0 2,0 0 2,0 0 1,0 0 3,0 0-2,0 0-8,0 3 2,0 6-7,0-3-8,-5 1 1,5 6 2,0-7-14,0 2-20,0-5-36,0 3-48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6"/>
    </inkml:context>
    <inkml:brush xml:id="br0">
      <inkml:brushProperty name="width" value="0.21167" units="cm"/>
      <inkml:brushProperty name="height" value="0.21167" units="cm"/>
      <inkml:brushProperty name="color" value="#FFE465"/>
      <inkml:brushProperty name="fitToCurve" value="1"/>
    </inkml:brush>
  </inkml:definitions>
  <inkml:trace contextRef="#ctx0" brushRef="#br0">701 162 22,'0'0'23,"0"0"-1,0 0-13,0 0-4,0 0 2,0 0 5,0 0 9,0 0 8,0 0 3,0 0-5,0 0-3,0 0 1,0 0-3,0 0-7,0 0-1,0 0-1,0 4 2,0-4-5,0 2 2,0 6-1,0 3 0,0-1-1,0 2-5,0-3 0,0 2 1,0 0 4,0 7-1,0 0-1,0 4-2,0 1-1,0 3 0,0 1 0,7-3-1,-1 2 0,9 7 0,-7-1 2,7 3-1,3-4 1,-7 2-3,2-8 1,-3 1 4,-2 0-4,-3-3 1,0 3 0,0 0 0,-5-2 0,5-3-4,-5 1 0,8-2 0,-8-1 1,0 2 0,5 3-4,-5-1 2,0 0 0,0 3 0,5-6 1,-5 0 0,6-2-2,-6-7 1,7 1 0,-7 0 0,0-4 0,5 4 0,-5 2 1,6 1-1,-1 5 1,3 3-2,-3-3 0,0-6 3,0-2-3,-5-6 2,0-3-2,0 0 2,0-3-1,0 2 0,0 4 0,5 3 2,-5 2-1,0 1 0,8 2-1,-8 5-1,0-5 2,0-1-1,5 2 0,-5-3 0,0-1 0,10-2 0,-10 0 0,8-5 0,-8 7 0,0-1 1,0-1-2,0 3 2,0 2-1,0 2 1,0 3 0,0 2-1,0-4 1,0 0-1,0-5 0,0-4 1,0-2 0,0-3-1,0 0 0,0 0 0,0 1 1,0-3-1,0 2 0,0 3-1,0 0 1,0-3-1,0-1 2,0 2-2,0-3 2,0-1-2,0 0 2,0 4-1,0-4-2,0 3 1,0 1 0,0 6 2,0 2-1,0 3 0,0 2 0,0-3-1,0-2 1,0 0 0,0-4 0,0-2-1,0-3 1,0-1 0,0 1-1,0 6 1,0 0 0,0-1 1,0 2-1,0-5 0,0 4 0,0-4 0,0-2 0,0 3-1,0-3 2,0 0-2,0 3 1,0-1 1,0 4-2,0-2 2,0 1-2,0-6 0,0 2 2,0-2-1,0-2 0,0 0 0,0 0-1,0 0 1,0 0 0,0 0 0,0 0-3,0 3 1,0 3 2,0 3 0,0-3-1,0 2-1,0-2 2,0 2-1,0-2 0,0 0 0,0 0 0,0 0 1,0 2 1,0 1-2,0-3 1,0-1 0,0-2 0,0 2 0,0-5-1,0 0 1,0 0 0,0 0-1,0 0 2,0 0-2,0 1 1,0-1-2,0 3 1,0 0 0,0 3 1,0-3-1,0-1 1,0 1 0,0-3 0,0 0-1,0 0 0,0 0 1,0 0 0,0 0 0,0 0-2,0 5 0,0 2 1,0-2 1,0 4-1,0-3 2,0-3-2,0-3 1,0 0 0,0 0-2,0 0 4,0 0-4,0 0 1,0 3 1,0 0-1,0 6 0,-8-1 0,8 0 1,0-1 1,0-4-2,0-3 1,0 0 0,0 0-1,0 0 0,0 0 1,0 0-2,0 0 2,0 0-2,0 0 2,0 0-2,0 0 2,0 0 0,0 0 2,0 0-2,0 0 0,0 0 0,0 0-2,0 0 1,0 0 0,0 0-1,0 0 2,0 0 0,0 0 0,0 0 1,0 0-2,0 0 2,0 0-1,0 0 0,0 0 1,0 0-1,0 0 0,0 0 1,0 0-1,0 0 1,0 0-1,0 0 0,0-3 0,0 3 0,0 0 2,0-4-2,0 1 0,0 1 0,0 2 0,-10-3 0,10 3 1,0 0-1,-5 0 1,5 0-1,0-3-1,-8 3 2,3-2-1,5 2 0,-5-4-1,0 4 2,0 0 0,-3 0-1,3 0 0,-1 0 2,-6 0-2,12 0 0,-6 0 1,6 0 0,-5 0-1,0 0 0,-3 0 0,3-2 1,0 2 0,-5-3-1,10 0 0,-8 3 0,8 0 0,0 0 1,-5 0-1,5 0 2,-5-3-2,5 3 1,-6 0-1,-1 0 0,2 0 0,-6-3 1,11 3-2,-13 0 2,8 0 0,5 0-1,0 0 0,-5 0 1,0 0-1,-3 0 1,3 0-1,0 0 1,0 0-1,-1 0 0,-1 0 0,1 0 1,1 0-1,5 0 1,-5 0 0,5 0-1,0 0 1,-8 0 0,8 0 2,0 0-2,-5 0 0,5 0 0,-5 0 0,5 0 0,-5 0-1,-3 0 0,3 0 2,5 0-1,-5 0-1,5 0 1,0 0-1,-10 0 1,2 0-1,3 0 0,-1 0 0,1 0 2,-2 0-1,1 0-1,6 0 1,-5 0-1,5 0 0,0 0 0,0 0 0,0 0 0,0 3-1,-5 0 1,-8-3 0,8 6 0,-5-4-1,2 2 2,-2-2-1,10-2 1,-6 0-1,6 0 0,0 0 0,0 0 0,0 0 1,0 0-1,0 0 0,0 0 1,0 0-1,0 3 0,0-3 0,0 0-1,-7 3 2,-4-3-1,1 2 0,2 1 0,-2 1-1,5-1 1,-3-1 0,8 2 0,0-4 1,0 0-1,-5 0 0,5 0-1,0 0 1,0 0 0,0 0 1,0 0-1,0 0 0,0 0 0,0 0 1,0 0-2,0 0 1,0 2 0,-5-2 0,5 0 0,-5 3 0,-1-3 0,6 3 0,-7-3 0,7 0 0,0 0 0,0 0 0,0 0 0,0 0 0,0 3-1,0-3 1,0 0 0,0 0 0,0 3 0,-6 0-1,1 0 1,0 3 0,-3-6 0,8 2 0,0-2 1,0 0-1,0 0-1,0 0 2,-5 0-1,5 0 0,0 0 0,0 0 1,0 0-2,0 0 2,0 0-1,0 0 0,0 0-1,-5 0 1,5 3 0,0 0 0,-5-1-1,5 2 2,-13-1-1,13-3 0,0 0-1,0 0 1,0 0 0,0 0 1,0 0-1,0 0 0,0 0 0,0 0 0,-5 0-1,5 4 1,0-4 1,0 0-2,-5 1 2,5-1-1,-5 4-1,5-4 2,-8 2-2,3 1 1,5-3 0,0 3 1,-6-3-2,6 0 1,0 0 0,0 0 0,0 0 0,0 0-1,0 0 2,0 0-1,0 0 0,0 0 0,0 0 0,0 3-1,0-3 2,0 0-2,0 0 2,0 0-2,0 0 2,0 0-2,0 0 1,0 0 0,0 0 0,0 0 0,0 0 0,0 0 0,0 0-1,0 0 1,0 0 0,0 0 0,0 0-2,0 0 1,0 0 0,0 0 0,0 0-1,0 0 2,0 0 2,0 0-4,0 0 2,0 0 2,0 0-2,0 0-2,0 0 2,0 0 0,0 0 0,0 0 0,0 0-1,0 0 1,0 0-1,0 0-2,0 0 2,0 0 1,0 0-3,0 0 2,0 0 1,0 0-2,0 0 2,0 0-1,0 0 0,0 0 0,0 0 0,0 0-2,0 0 0,0 0 2,0 0 1,0-9 0,11 3 0,2 1 0,5-4 1,-8 3-1,0 1 0,8 2 0,-12-3 0,1 3 0,-1 0 1,-1 0-2,5-2 2,-2 1-2,7 2 2,-7-1-1,2-1 0,1 4-1,2-3 2,-8 3-2,8-2 1,-3-1 1,3 0-1,-3 1 0,1-2 0,1 2 0,-1-1 0,-3 0 0,-3 3 0,0 0 0,-5 0 0,5 0-1,8 0 1,-8 0 0,-5 0 0,10-3 0,3 3 0,-2-3 0,2 3 0,-8 0 1,5-3-2,-10 3 0,8 0 2,-3 0-1,0 0 0,0 0-1,8 0 1,-8 0 1,6-3-2,-4 3 2,4 0-2,-6 0 2,3 0-2,-3 0 0,-5 0 2,0 0-1,0 0 0,0 0 0,5 0 0,0-3 0,8 3 1,-8 0-1,0 0 0,1-3 0,-6 3 0,7 0 0,-7 0-1,5 0 2,6-3-1,2 1 0,-3 2 0,-5-4 0,-5 4-1,8 0 1,-8 0 1,0 0-1,0-1 0,0 1-1,5 0 2,-5-4-1,10 4 0,-10 0 0,0 0 0,0 0 0,0 0 0,0 0 0,0 0 0,0 0 0,0-3 0,0 3 0,0-4 0,0 4 0,8 0-1,-3-1 2,-5 1-1,5-4-1,-5 4 2,0 0-1,0 0 0,0 0 0,0 0 0,0 0 1,0-3-2,0 3 2,0 0-1,0 0 0,0 0-1,0 0 2,0 0-2,0 0 1,0 0 0,0 0 0,0 0-1,0 0 1,0 0 0,0 0 0,0 0-1,0 0 1,0 0 0,6 0-1,-6 0 1,0 0 0,0 0 0,0 0-1,0 0 1,0 0 0,0 0 0,5 0 0,-5 0 0,8 0 0,-3 0 0,0 0 0,0 0 0,3 0 0,-3 0 0,0 0 0,-5 0 0,0 0 0,0 0 0,5 0 0,-5 0 1,5 0-2,-5 0 1,8 0 0,-3 0 1,-5 0-2,5 0 2,1 0-1,-6-2 0,7 2 0,-1 0 0,-6 0 0,0 0 0,0 0 1,0-3-1,0 3 0,0 0-1,0 0 2,5 0-1,-5 0 0,0 0 0,0 0 0,0 0-1,5 0 2,-5-3-1,0 3 1,0 0-1,8-3 0,-3 3 0,-5 0 0,0-3 0,0 3 0,0 0 0,5 0 0,-5 0 0,0 0 0,0 0 1,0 0-2,0 0 1,0 0 0,5 0 0,-5 0 0,0 0 1,0 0-2,0 0 2,0 0-1,0 0 0,0-3 0,0 3 0,0 0 0,0 0 0,5-1 0,3 1 0,-3-5 0,-5 2 0,5 3 0,-5-3 0,0 3 0,0 0 0,0 0 1,0 0-1,0 0 0,0 0 2,0 0-4,0 0 4,0 0-4,0 0 2,0 0 0,0 0 0,0 0 0,0 0 0,0-2-1,6 2 2,-6-3-1,7 0 0,-7 3 0,0 0 0,0 0 0,0 0 0,0 0 0,0-3 0,0 3 0,5-2 0,-5-2 0,0 2 2,6-4-2,-1 0 0,-5 3 0,0 0 0,0 3 0,0 0-2,0 0 2,0 0 0,0-3 0,0 3 2,5 0-2,-5 0 0,0 0 0,0 0-2,0-3 2,0 3 2,0-2-4,0-2 4,8 3-4,-8-3 2,0 1 0,0 3 0,0 0 0,5-4 0,-5 4-1,0-2 2,0 2-1,5-6 0,-5 4 0,0-1 0,0 3 0,0 0 0,0 0 0,0 0 0,0 0 0,0 0 0,0 0 0,0 0 0,0 0-1,0 0 2,0 0-1,0 0 0,5-6 0,3 3 0,-8-3-1,5 0 2,-5 4-2,5 2 1,-5 0 0,0-4 0,0 4 0,0 0 0,0 0 0,0 0 1,0 0-2,0 0 4,0 0-5,0 0 2,0 0 2,0 0-4,0 0 2,0-2 0,0 2 0,0-3-1,0 3 1,11-5 0,-11-2 1,7 2-2,-2-4 2,-5 3-1,6 3 0,-1 0-1,-5-3 2,8 3-2,-3-2 1,0 2 1,0 0-1,-5-3 0,0 4 0,8-1 0,-8-1 0,5-1 0,-5 2 2,0-3-4,5 3 2,-5-1 0,0 0 0,5 0 0,0 1 0,-5-2 0,0 5 0,0-3 2,8 3-2,-8-3 0,0 3 0,0-3 1,0 3-1,0 0 0,0 0 0,0 0 1,0 0-1,0 0 0,0-3 0,0 3 0,0-2 0,0-2 1,0 2-2,0-1 1,0 0 1,0-3-2,0 3 2,0 0-1,0 1 0,0-2 0,0 3 0,0-3 0,0 1 0,0-1 1,0 4-2,0-2 2,0-4-1,0 4 0,0-4 0,0 0 0,0 0-1,0 0 1,0 0 0,0 1 0,0 2 0,0 1 0,0-5 0,0 3-1,0-1 2,0 3-1,0-4 0,0 0 0,0-1-1,0 0 2,5-2-1,-5 1-1,5-4 1,1 3 0,-6 2 0,0-1 0,7 3 0,-7-1 0,6 0 0,-6 3 0,0-2 0,5 2 0,-5 3 1,0-3-2,0 3 2,0 0-1,0-3 0,0 0 1,0 0-1,0-3 0,0 4 0,0-3 0,0-2 0,0 3 0,0-1 0,0 2 0,0 1 0,0-2 0,0 2 0,0-1 0,0 0 1,0 0 0,0-3-2,0 0 2,0 1-1,0 2 1,0-2-1,0 1 0,0-3 1,0 7-2,0-1 2,0-2-1,0 3 0,0 0 0,0 0 1,0 0 0,0 0-1,0-3 3,0-3-5,0 3 4,0 0-2,0-3 0,0 5 1,0-3-1,0 1 0,0-1 0,0 4 0,0 0 1,0-2-2,0 2 1,0-3 0,0 0 0,0 1-1,0-4 2,0 3-1,0-1 0,0 4-1,0-2 1,0 2 1,0-3-2,-5 0 2,5 0-1,0-3-1,-6 4 2,6-5-2,-7 6 2,7-3-1,0 1-1,0 3 2,0-4-1,-6 3 0,6 1 0,0-4 0,0 1 0,0 1 0,-5-1 0,5 0 1,-5 0-2,5-3 2,-8 3-1,8-3 0,0 4 0,-5-4 0,0 3 1,5 0-1,0-3 1,-5 3-1,5-2 0,-5-1 1,-3 0-1,8 0-1,-5 0 1,0 1 1,0-4-1,5 3 0,-8-1 0,3 3 0,5 4 0,0-3 0,0 3 0,0 0 1,0-3-1,0 0 0,0 0 0,0 3 0,0-3 0,-6 3 0,6-6 0,0 6 0,0 0 0,0 0 0,0 0 0,0 0 0,0 0 2,0 0-2,0-1 1,0 1-1,0 0 0,0-4 1,0 4-2,0 0 3,0 0-2,0 0 0,0-3 0,0-1 2,0-1-4,0 0 4,0 2-2,0-3 0,0 2 0,0 2 0,0-1 0,0-3 0,0 0 0,-5 1 0,5-4 0,0 2 0,0-1 0,0 3 0,0-4 0,0 3 0,0 0 0,0 1 0,0-1 1,0 1-1,0-2 0,-7 3 0,7 0 0,0 1 1,0-3-1,0 3-1,-11 0 2,11-3 0,-5 3-2,5-2 2,0-1-2,0 3 2,-5 0-1,5 1 1,-8 2-1,8 0 0,0-3 0,0 3 0,0 0 0,0-3 0,0 0 1,0 0-2,-5-3 2,5 3-1,0 3 0,0-3 0,-5 1 0,5 2 0,0-4 0,0 4 0,0 0 1,-5 0-1,5-1 0,0 1 1,0 0-2,0-4 1,0 4 0,0 0 1,0-3-2,0-1 1,-8 2 0,8-1 1,0 0-1,-5 1-1,5-1 2,0 0-2,0-4 2,0 5-1,-5-1 0,5-6-1,0 4 1,0-1-1,0 4 2,0-2-2,-6 1 2,6-1-1,0 3 0,0-3 0,0 1 0,0-2 0,0-1 0,-5 0 0,5 1 0,0 1 0,0-1 0,0 2 0,-7-3 0,7 0 0,0-1 0,0 3 0,0 1 0,-6 0 0,6-3 0,0 3 1,0-3-1,0 1-1,-5 2 1,5-3 0,0-2 1,-5-1-2,5 3 1,0-3 1,-8 2-1,3-4-1,5 3 3,-5 6-4,5-4 3,0 3-1,0 3 0,-5-3 0,5 0 1,0 0-2,0-3 2,-5 0-1,5 1 0,-8 2 0,8 1 0,0-5 1,0 2-2,-5-2 1,0 2 0,5-1 0,0 0-1,0 1 1,-6-4-1,6 3 2,0-3 0,0 3-1,-7-2 0,7 3 0,-6-2 0,6-4 0,0 4 0,0-1 0,0 0 0,0 5 0,-5 0 0,0-3 0,5 3 0,0-2 1,-8-4-2,8 4 1,0-5 0,-5 5 0,5-1 1,0 0-1,0 3 0,0 0-1,0 3 2,-5-3-1,5 0 0,0 3 0,0-2 0,0 2 0,-5 0 0,5-3 0,0 3 0,0 0 0,0 0 0,-5 0 0,5-9 0,0-1 0,0 6 0,0-8 0,0 7 0,-8-4 0,8 0 0,0 3 0,0 4 0,0-1 0,0-1 0,-5 2 0,5-2 0,0 4 0,0-2 0,0-1 0,0 0 1,0 0-1,0 3 0,0 0 0,0 0 0,0 0-1,0-3 2,0 0-1,0 3 0,0-3 0,0 1 0,-5-2 0,5 4 0,0-5 0,-5 2 1,5-3-1,-8 0-1,8 4 1,0-1 0,0-3 0,0 3 0,-5 0 0,5-3 0,0 3 0,0 3 0,0-5 0,0 5 0,0-3 0,-6 0 0,6 3 0,0 0 0,0 0 0,0 0 1,0-3-1,0 3 1,-5 0-1,5-2 0,0-2 1,-5-3-2,5 3 1,-8-2 0,8 6 0,0 0 0,0-3 0,-10 3 1,10 0-2,0 0 1,0-3 0,-5 3 1,5-5-2,-8-2 1,3-1 0,5-1-1,0 4 0,-5-1 2,5 0-2,-5 3 2,5 0-1,0 0 0,0 3 0,-5-2 0,5-3 0,0 1-1,-8-3 0,8 2 1,-5 0 0,5-2 1,-6 5-1,6 2 0,0 0-1,0 0 1,0-4 1,0 4-2,0-2 1,0 2 0,0 0 1,0-3-1,-5 0 0,5 0 0,0 0-1,0-3 1,-7 6 0,7-2 0,0 2 0,0 0 0,0 0 0,0-4 0,0 4 0,0 0 1,-6 0-1,6-1 0,0 1-1,0-7 1,-5 1 0,5 0 0,0 1 0,0 2 0,0-3-1,0 3 1,0 0 0,-5 0-1,5 0 2,0 0-2,0 1 0,0 2 1,0 0 1,0 0-1,0 0 1,0 0-1,0 0-1,0 0 2,-8-3-3,8 3 3,0 0-1,0 0-1,0-3 1,0 0 0,0-3-1,0 4 1,0 2 0,0-5 1,0 4-1,0-2 0,0 0 0,0 3 0,0-3 0,0-3 0,0 3 1,0-3-2,0-2 1,0 4 0,0-1 0,0 0 0,0 5 0,0-3 0,0 3 0,0 0 0,0 0 0,0 0 0,0 0 0,-5-3 2,5 3-2,0 0 0,0 0 1,0 0-1,0-3 0,0 3 0,0 0 1,0 0-2,0 0 1,0 0-1,-5 0 2,5 0 0,-5 0 0,5 0 0,0 0 2,0 0-1,0 0-2,0 0 1,0 0 0,0 0-1,0 0 0,0 0 0,0 0 1,-5 0 0,5 0-1,-8 0 2,3 0-1,5 0-1,0 0 1,0 0 0,0 0-1,0 0 0,0 0-1,0 0 1,0 0-1,0 0 0,0 0 1,-5 0 0,5 0 1,0 0-1,0 0 0,0 0-1,0 0 2,-6 0-2,6 3 1,0-3 0,0 0-1,0 0 1,0 0 0,0 0 1,0 3-1,0-3 0,0 0 1,0 0 0,0 0-1,0 0-1,0 0 1,0 0 0,-7 0-1,7 0 1,0 0 0,0 0 1,0 0-1,0 0 0,0 0 1,0 0-1,0 0 0,0 0 0,0 0-1,0 0 1,-11 5 0,-7-2 0,8 2 0,-3-5 1,3 7-1,10-7 0,0 0 1,-5 0-1,5 0 0,-6 0 0,6 4 0,0-3 0,-7 3-1,-4-2 1,-2 4 0,8-3 0,0 0 0,5-3-1,0 3 1,0-3 0,0 0 0,0 0-1,-5 0 1,-3 0 0,8 3 0,-5-3 0,0 1 0,0 4 0,0-3 0,-3 2 0,3-2 0,5-2 0,0 3 1,0-3-2,0 0 2,0 0-1,0 0 0,-6 0 0,6 0 0,0 0 0,-5 0 0,5 3 0,-7 0 0,7-1-1,-6 4 0,1-3 1,0 0 0,0 0-1,5-3 1,0 0 1,0 0-2,0 0 1,-8 3 0,3 3 0,0-1 0,0 1 0,-3 0 0,-2 1 1,4 0-2,-12-1 1,13 0 0,0-6 0,5 0 0,0 3 1,0 0-1,-8-1 1,3 2-2,0-2 1,0 1 1,-3 3-1,3-6-1,0 6 1,0-4 0,-1 1 0,6-3 1,0 0-2,0 4 2,0-4-1,0 4 0,-7 1-1,7-3 1,-6 1 0,1 0-1,5 0 1,0-1-1,-5 2 1,5-1 0,0 0 0,-8-3 0,8 5 0,0-2 0,-5-3 1,5 6-1,0-3-1,-10 0 2,10 2-1,0-1 0,-5-2 1,5 1-1,0 0 0,-8 3 1,8-3-2,-5 1 1,5 3 0,-5-7 0,5 4 0,-5-2 0,5-2 0,0 0 1,-8 3-1,8-3 0,-5 3 0,5-3 0,-6 3 1,6 0-1,-5 2 0,5 4 1,0-3-1,0-3-1,0-3 2,-7 0-1,7 0 0,0 3-1,0-1 2,0-2-2,0 3 2,-6 0-1,6 3 1,0-3-2,-5 1 2,5-4-2,0 1 1,-5-1 0,5 4 0,0-2 1,-5 1-1,5 0-1,-8-3 2,3 3-1,5 6 2,-5-7-2,5 4 0,-5-2 0,-3-1 0,8-1 0,-5 4 1,5-6-1,0 0 0,-5 2 0,5 1 2,-6 5-4,-6-7 4,1 3-2,11-2 1,0-2-1,0 0 0,0 0 0,-5 6 0,5-6 0,0 3 0,-8-1 0,8-2 0,-5 0-1,5 4 2,0-4-1,0 0 0,0 3 0,0-3 0,0 0 0,-5 1-1,0 4 2,5-5 0,-5 5-1,5-2 0,0 0 0,-8 0 1,8-3-1,0 0 0,0 3 0,0-3 0,-5 0 0,5 2 0,0-2 0,-5 3 0,5 0 1,0-3-2,0 3 2,0 0-1,0-3 0,0 3-1,0 0 1,-6 0 0,6 0 0,0-3-1,0 0 1,0 0 0,0 3-1,0-1 1,0 1-1,-7 0 2,2 1-2,5 1 1,-6 0 0,6 1 0,0-3 0,-5 0 0,5-3-2,0 3 4,0-3-4,0 3 2,0-3 2,0 6-2,-8-3 1,8 2-2,-5 1 1,0 0 0,5 1 1,0-6-1,0 5-3,0-3 3,0 1-1,0-2 1,0 1 0,-5 0 0,5-3 1,-5 3-1,5-3 0,0 0 2,0 2-2,0 2 0,-8 2 1,8-1-1,0 3 0,0-5 0,0 1-1,0 0 1,-5-3 0,5 2 0,0 0 1,0 0-2,0 0 1,0 0 1,0-1-1,0 5 0,0-6 1,-5 6-2,5-1 2,0-3-1,-5 2 0,5-5 0,-13 3 0,13-3 1,0 3-1,0 3 0,0 0 1,-6 0-1,6-4 0,0-2 1,0 4-1,0-4 1,0 2-1,-5 1 0,5 0 0,-5-1 0,5 5-1,0-2 2,-8-1-1,8 1 1,0-2-3,0 0 3,0 3-1,0-3 1,-5 0-1,5-3-1,0 3 3,0-3-2,-5 0-1,5 2 2,0-2-1,-5 3-1,5 0 2,0 0 0,0-3-2,0 3 1,0-3 1,0 3-2,0-3 2,0 0-1,0 0 0,0 2 1,0 5-1,0-5 0,0 5 0,0-5 0,-8 1 0,8 0-1,0-3 2,0 0-2,0 0 1,0 3 0,0-3 0,0 0 0,0 0 0,0 1 0,0 4 0,0 3 0,-5-2 0,5 2 0,0 0 0,0-8 0,0 0-1,0 0 0,0 0 0,0 0 1,0 0 0,0 0 1,0 0-1,0 0-1,0 0 1,0 0 0,0 0-1,0 0 1,0 0 0,0 0-1,0 0-1,0 0 1,0 0 0,0 0-1,0 0 1,0 0-1,0 0 1,0-4-1,0 0 0,0-4 1,0-4 2,18-5-1,0-3-1,-8 0 1,9-1 0,-19 10 1,5-4-1,0 7-1,-5 2 1,5 0 0,-5 6 0,0-3 0,0 3 1,0 0-2,0-6 1,0 1-1,0-1 1,8-3 0,-3 4-1,0-2 1,0-1-1,0-1 1,-5 0 0,8 1-1,-3 5 1,1 1 0,-6 2-1,0-3 1,0-1 0,0 2 0,0-2-2,0 4 2,5-2 2,2-4-4,-7 1 4,6-8-2,-6 8 0,5-2-2,-5 7 2,0-2 0,0 2 2,0 0-2,0-3 0,0 3 0,0-5-2,0-1 2,5-3-1,-5 6 2,0 0-2,0 3 1,0 0-1,0 0 0,0 0 0,0 0 0,0 0 0,0 0 2,0 0-1,0 0 1,0 0 0,0 0 0,0 0-2,0 0 1,0 0 0,0 0 0,0 0-1,0 0 1,0 0 1,0 0-1,0 0 0,0 0 1,0 0 0,0 0 0,0 0-2,0 0 1,0 0 1,0 6-1,0 0-1,-5 3 0,0-4 0,5 4 0,-6-6 0,6 1 1,-7 1-1,7-3 1,0 5 0,-5 1 1,-1-3-1,1 8 0,-3-8 0,3 3 1,0 0-1,5-4 0,-5-1 0,5 3 0,-5-1 1,-3 2-1,8 1 0,-5-2 0,5 0 0,-5-1-1,0-2 2,5 3-1,-13-6 1,7 6-1,6-3 0,0-3 0,0 3 1,0-1-1,-5 2 0,0 1-1,5-2 2,0-3-1,-8 6 0,8 1 0,0-2-1,-5-3 2,0 1 0,5 0-1,0 0 2,-5 3-2,5 0 1,-8 2-1,8 1 0,0-4 0,0 2 0,0-7 0,-5 2 1,5-2-1,0 0 1,0 0 0,0 0-1,0 0 0,0 0 0,0 0 0,0 0-1,0 3 0,-5 3 1,5 0 1,0 3-1,-5-1 1,0-2-1,5-3 0,0 2 0,0-1 0,-8 1 0,3 1 0,-1-3 0,6 3-1,0-4 0,0 1 1,0-3-1,0 0-2,0 0 3,0 0 0,0 0 0,0 0-1,0 0 1,0 0-1,0 0 1,0 0 0,0 0-1,0 0 1,0 0-2,0-8 1,0-4 1,0-2 0,0-8 1,0 3-1,6 2 0,7 3 1,-8 2-1,0 1-1,5-1 0,-2 3 2,-3 4-2,0-4 1,0 6 1,3-6-2,-3 3 2,0 1-3,-5-1 3,6 4-3,7-5 2,-13 3 0,5 0-1,0-2 0,-5 0 2,5 3-1,-5-3 0,0 5 0,0-10-1,8 3 1,-3-1 0,-5 7-1,5-2 2,-5 4-1,0 0 0,0 0 0,0 0 0,0 0-1,0 0 2,0 0-1,0 0 0,0-5 0,0 2-1,0-6 0,5 0 1,-5 4 0,0 2 0,5 3 0,-5 0-1,0 0 1,0 0 0,0 0 0,0-4 0,0 2 0,0-4 1,0 1-1,0 2-1,0-3 1,0 3 0,0 3 0,0 0 0,0 0 0,0 0 0,0 0 0,0 0 1,0 0-1,0 0 0,0 0-1,0 0 1,0 0-2,0 0 1,0 0-1,0 0 0,0 0 2,0 0 2,0 0-1,0 0-2,0 0-2,0 0 1,0 3 2,0 0-2,0 3 2,0-1 0,0 3 0,-10 3 1,5-6-1,0 4 0,-3-7 1,3 7-2,0-1 1,0-1 1,5 1-3,0-6 2,0 1-4,0 1 3,0-4 1,0 5-1,0-2 1,0 3-1,0-3 2,0 6-1,-13-1 0,7-1 0,6 1 0,-5 0 1,5 1-1,0-3 0,-5-1-1,-3-1 2,8-2-1,0 4 0,0 0 0,0 1 0,-5-2-1,5-3 2,-5 1-2,5 0 2,0-3-1,0 3 1,0-3-1,0 3 0,-5-3 3,5 6-2,0-3 0,0 2-1,0 1 1,-8 0 0,8-3 1,-5-1 0,5 5-2,-5-2 1,5-5-1,0 6 0,-5-3 1,0 3 0,-3 0-1,3 2 2,-1 3-2,1 0 0,-2-4 1,7 2-1,-6-4-1,1 4 2,5-2-1,0 1 0,0 0 0,0 1 0,0-7 0,0 2-1,0-1 1,0-3-2,0 3 2,0 0 0,0-1-1,0 1 1,0 0-1,0-1 1,0 2 0,0 3 1,0-2-1,0 0-1,0-2 3,0 3-2,0 3 2,0-4-4,0 1 2,0-3 2,0 3-1,0-4-1,0 1 0,0 1 0,0-2 1,0 4-1,0-3 0,0-3 0,0 3 0,0 0 0,0-3-1,0 4 1,0 0 1,0-1-2,0 1 0,0-2-1,0 4 2,0-3 2,0 2-4,0 1 4,0 3-1,0-3-1,0-1 1,0 2 0,0-6 0,0 6-2,0-3 1,0-3 1,0 3-1,0 1 0,0-1 1,0 4-1,0-3 0,0-1 1,0 2-1,0-3 0,5-1 0,-5 1 0,0 0 0,0 3 2,0-3-3,0 2 2,0 4-1,0-9-1,0 3 2,0 3-2,0-3 1,0 1 1,0 3-2,6-3 2,-6 1-1,0 1 1,7-1-1,-2 1 1,-5 0-2,6 0 2,-6-3-2,0 2 2,5 1-1,-5-4 0,8 5 1,-8-4 0,5 5-1,0-2 1,-5 0-1,5 3 2,-5-4-1,5 3-1,3-1 1,-8 2 0,5 0 0,-5-1 0,5 1-1,-5 0 1,5-1-1,-5-2 0,8 1 1,-8-6-1,5 2 1,-5 0-1,0 3 0,0-3 0,0 3 1,0-2 0,0 3-2,5-1 2,-5 0-1,6-1 0,7-2 0,-13 3 0,5-3 0,-5 3 1,5-1-2,-5 1 1,0 2 1,5-1-1,-5 2 2,0-4-2,8 4 0,-8-3 1,0 0 1,5-1-2,-5 1-2,5 0 2,-5-1 2,0 3-2,0-3 1,0 0-1,5-2 0,-5 1 0,0 1 0,0 1 1,0-4-1,0 1 2,0 0-2,5 3 1,-5 0-2,0-2 2,0 0-1,0-1 0,8 3 1,-8 0-1,0 0 0,0-5 0,0 6 0,0-1 0,0 0 0,0-4 1,0 4-1,5-3 0,-5-3-1,6 3 1,-6 0 1,0 0-2,0 0 1,0 6 0,0-4 0,0 4 1,0-1-2,0-4 1,0 1 0,0 1 0,5-3 0,-5 0 0,0 2 0,7-1 0,-7 1 0,0 1 0,0 0 0,0-4 1,6 5-2,-6-3 1,0-3 1,0 2-2,0 0 1,0 3 0,0-1 0,0 2 0,5 1 0,0 1 0,-5-1 0,8 4 0,-8-6 0,0 3 0,0-1 0,0-3 0,0 4 0,0-3 0,5 3 0,0-3 0,0 3 0,-5-4-1,0 4 2,0-1-2,0-2 2,0 3-1,0-6 0,0 3-1,5-5 1,-5-1 0,0 5 0,8-5 0,-8 2 0,0 4 0,0-3 1,0 0-2,0 2 1,0-5 0,0 3 0,0 0 0,0 2 0,5-4-1,-5 5 1,11 0 1,-4-1-2,-7 3 1,5 3 0,1-4 0,-6 2-1,5 0 1,0 0 1,3-3-1,-8-1 0,0 0 0,5 2 0,-5-2 1,10 1-1,-2 0 0,-8 0 0,0-3-1,0 0 2,0-3-2,0 0 1,0 3 0,0-3 1,0 0-1,0 3 0,0-1 0,0 1-1,5 2 2,-5-1-1,0-1 0,5-3 0,-5 0 0,0 0 0,0 0 0,0 4 0,0-4 1,0 1-3,0 3 3,0 1 0,5-2-1,-5 0 0,0 0 0,0-3 0,0 0 0,0 0 1,0 0-1,0 0 2,0 0-1,0 0 0,0 0 1,0 0-2,0 0 1,0 0 0,0 0-1,6 0 1,1 0 5,-2 0-4,-5 0 0,0 0 0,0-6-2,0 0 2,0-1-1,0 0-1,0 1-1,0 0 2,0-2-2,0-4 1,0 4 0,0-1 0,0-3 0,0 3 0,0-2 0,0-1 0,0-1 0,-5-3 0,-2 2 0,1-1 0,1 4 0,5 2 0,-5-2 0,5 2 0,0 1-2,0 3 4,-5-6-2,-3 6 0,3 0 0,0-4 0,0 3 0,-3-3 0,3-2 0,0-1-2,-1-2 2,6 2 0,-5 0-1,5 4 1,-7 0 0,-4-2-1,11 5 1,-5-1 1,-3-1-1,8-4-1,-5 6 1,5-4 0,0 4 0,-5-1 0,0 3 0,5 0-1,-5 0 1,5 3 0,0 0-1,0 0 1,0 0 0,0 0 0,-8-3 0,3 3-2,5-3 3,-5 0-1,5 1 0,0-3 0,0-2 0,-6 3-1,6-1 1,-7 0 0,2 2 1,-1-3-2,1 0 0,-8-3 1,8 1 0,-5 0 0,2-3 0,3 1 1,-5-2-2,-3-2 0,7 0 2,1-1-1,-8 3-1,8 3 1,0 1 0,5 5-1,0-3 2,-5 3-1,5 1 0,0 2 0,0 0 0,0 0-5,0 0 2,0 0-2,-8 0 1,8 0 1,0 0 0,0 0 1,0 0 1,0 0 1,0 0-1,-5 0 0,5 0-1,0 0-2,0 0 0,0 0 1,0 0 2,0 0 1,0 0-2,0 0 4,0 0-3,0 0 2,0 0-1,0 0 0,0 0 0,0 0-1,0 0-1,0 0 0,0 0 0,0 0-2,0 5-2,0 9 6,0 4 0,0 3 0,0-4 0,0-3 0,0 0 0,0-2 0,5-6 0,3 2-1,-3-2 1,-5-3 0,0 3 0,0 0 0,0 0 1,0 2-1,0-3-1,0 2 1,5-2 1,-5 1-1,5 3 0,-5 0 0,0-1 1,0 4-1,0 0 0,0-4 0,0 4 0,8-7 2,-3 4-2,-5 0 0,5-1 1,1 1-1,7 3-1,-3-3 1,-5-1-2,3 1 4,-3 0-2,0 2 0,5-2 0,-2 2 0,3-6 0,-6 2 1,2-2-1,-1 1 0,-1 0 0,0 3 0,-5 0 1,13 2 0,-8 0-1,0-2 2,-5 3-2,0-7 0,0 2 0,5-6-2,-5-1 4,0 4-4,8-4 4,-8 0-4,0 0 4,0 0-2,0 0 0,0 0 0,0 0 1,0 0-1,0 0 1,5 0 0,-5 0 0,0 0 0,0 0 0,0 0 1,0 0 0,11 0 3,-4-20-1,-2-6-2,1-12-2,-1-5 1,-5-6 1,0 2-2,0 1 2,0 0 0,0 0-4,0 0 2,0-3 0,0 2 2,0-2-2,0 0-2,0 3 4,0 5-2,0 4 0,0 5 0,0 4 0,0 7 0,0-2 1,-5 9-2,-1 1 4,1 0-5,-2-5 4,-4 3-2,11-2 0,-5 3 0,5-1-2,0-2 1,0-1 1,0-1-2,0-2 2,0 0 0,5-2 2,6 1-4,1-4 2,-6 6 2,-1 0-5,-5 5 4,0 7-1,0-5 0,5 5 0,-5-1-1,0-2 1,8-1 0,-3-1-1,0-6 1,8-1-1,-8-2 1,5 1-1,-4 1 1,6 3-1,-12 2 0,6 4 0,-6 2 1,0 0-2,5-3 1,3-2-2,-3-1 1,0 1 1,8 0 1,-8 5-1,0 3 0,-5 3 1,0 0-1,0 3 1,0 0 0,5 0-1,-5 0 1,0 0 0,0 0-2,0 0 3,0 0-2,0 0 2,0 0-1,0 0 0,0 0 0,0 0 0,0-3 1,0 3-1,0 0 0,0 0 0,0 0 0,0 0-1,0 0 1,0 0 0,0 0-1,0 0 2,0 0-1,0 0 2,0 0-2,0 0-1,0 0 1,0 3 0,0 12-1,-15 8 2,-27 12 1,-9 11-3,-1 0 0,19 3 1,-3-9 0,17-10 0,4-2-1,-3-9 0,13-3 0,0-8 1,5-1-2,0-7-1,0 0 3,0 0-2,0 0-2,0 0 2,0 0 1,0 0-1,0 0-1,0 0 1,0 0 0,0 0 0,0 0 1,0-4-1,10-16 4,23-8 0,22-13-2,-4-8 0,1-3 1,0 0-2,-9 6 1,-12 9 1,-2 1-2,-6 1 1,5 13 0,-17 2-1,-6 5 1,8 0 0,-13 1 0,5 0 0,0 2-1,-5 3 1,8 4 0,-3 2 0,-5 3-1,0 0-1,0 0-1,0 0 0,0 0 0,0 0 1,0 0 1,0 0 1,0 0 1,0 0 0,0 0 0,0 3 0,-5 11 1,-26 6 0,-8 12-2,-2-1 2,2 5 0,3 7-2,8-8 0,4 12 1,9-10-2,-3-6 1,0 1 0,7-9 0,6-6-2,5-9 0,0-4-1,0-4 1,0 0-1,0 0-3,0 0 0,11-12 6,30-11 2,11-15 0,9-1 0,-9-14-3,13 10 2,-27 5-1,-9 8 1,-16 17-1,-8 0 1,0 2 1,-5 9 0,0-1-1,0 3 3,0 0-2,0 0-2,0 0-1,0 0 3,0 0-1,0 0-2,0 3 2,0 2 0,-10 8 1,-26 0-2,2 11 1,-18 8 1,6 8-2,-1 3 2,9 0-2,-9 1 0,14-6 2,4 2-3,-7-3 1,13 2-1,7-8 0,4 1 1,1-12-1,11-5-1,-8-10-1,8-2 0,0-3 0,0 0-1,0 0 0,0 0-3,0 0 0,24-11 6,27-18 2,32-13 0,-8-9-1,-24 2 0,1 6 0,-8 1-1,-13 5 1,-16 9 1,-9 7-1,-6 7 0,0 8 2,0 4-1,0 2-5,-6 0 4,-22 0-3,-24 2-1,1 22 3,-1 4 1,-5 4 1,-7 6-1,12-1 3,13 4-2,-7-1-1,5 3 2,7-2-1,6 3 0,10-7 0,7-8-1,11-3-1,0-15-3,0-2-2,0-6 1,0-3 2,44 0 3,26 0 3,5-16-1,10-17-2,-2-7-1,-16-7 1,-8 1-1,-2 1-2,-18 3 2,-8 2 0,-16 8-1,-10 7 2,-5 4-1,0 5 1,0 0 1,0 4-2,0 6 1,0 4 2,0 2-2,0 0-3,0 0 4,-5 0 0,-5 0 0,-8 6 0,-11 20 0,-4 3 0,-14 11 1,11 0 1,8 1-2,-11 2 2,11 0-3,-3-5 1,15-3-1,11-6-1,-3-6 0,3-3 1,5-10-2,0 1-2,0-11-2,0 0 0,0 0 4,18 0 0,21 0 4,20-24-1,3-10-2,13-10 1,-10-2 0,-14-1 1,-12 4-2,-11 3 1,1 2 0,-16 6 1,-8 4 0,-5 6 2,0 6-1,0 8 2,0 2-1,0 6 1,-23 0-1,-11 0-3,0 0 1,-7 14 2,0 12-6,-3 14 6,-21 9-2,14 12 2,4 3-2,9 0-1,1-1 2,9-5-1,10-7-1,8-4-2,10-9 1,0-15-3,0-9-2,0-2 1,0-9-2,10-3 3,31 0-1,16 0 3,2-6 2,21-26-2,-5-7-2,0-8-3,-13-3-3,-5-2 5,-21 6-2,-20 3 4,-9 2 1,-7 7 2,0 2 0,0 12 2,0 5-2,0 9 4,0 6-4,-18 0 5,-10 0-3,-13 0 0,-6 6 0,3 18 1,3 4 1,0 1-2,2 8 2,3 1 0,2 8 0,6 3-2,4 0 1,1 4-2,8-4 0,2-3 3,3-6-5,-3-5 1,13-3-1,-6-7-1,6-4 0,0-6-1,0-7-2,0-2 1,0-3-1,24-3 0,4 0-1,13 0 5,3-16 0,26-14-4,-5-17 0,2-10 0,2-4 2,-17-2-1,-11 7 0,-17 11 4,-14 6-1,-10 11-1,0 7 5,0 7 1,0 8 3,0 6 3,-23 0 6,-11 0-9,-12 0-4,-19 24 5,3 4-5,-2 10 4,2 8 1,-3 3-3,21 9 0,3-6 0,12 0-2,11-3-2,8-3-1,5-8 1,5-6-2,0-9 1,0-9-4,0-5 1,0-3-1,0-6-1,10 0 3,32 0 1,14 0-2,1-15 1,18-14-3,5-8 0,-5-9 1,5-1 2,-16-2-3,-17 0 1,-8 3 1,-16 0 1,-18 3 1,-5 8 1,0 0 0,0 12 2,0 9 3,-10 8-1,-14 6 4,-9 0-3,-3 0-1,-11 11-1,-15 18 0,-18 6 1,16 3 3,-11 11-3,8 6-2,20 1 2,1 7-1,5-1-1,12-1 0,14-6-2,2-6-1,8-8 0,5-11-2,0-9-2,0-6 2,0-6-2,23-3 1,23-6-1,1 0-1,15 0 5,13-15-3,5-22-8,0-12 0,7-7 1,-19-2-3,-17 7 10,-10 5 0,-17 2 4,-14 9 0,-10 6 0,0 3 3,0 6 0,-15 6 2,-32 5 4,6 9 4,-16 0-4,-13 0-7,3 23 2,3 12 2,2 8 4,-8 10-5,23 1-5,1 4 4,18-3-4,10-3 0,12-9 0,6-5-4,0-9 3,0-2-3,0-11 1,29-5 0,7-7-2,10-4 2,-7 0 1,18 0-1,2-21-1,3-13-3,8-10-3,-8-2 2,-16-1 1,-4 2 5,-27 4 2,16 4 0,-26 8 1,-5 6 0,0 5 2,0 7 1,0 6 2,0 5-2,-28 0 3,-8 0 0,2 0 0,-7 0-2,2 0 5,-12 16-6,4 16 0,14 6-3,-4 2 1,14 9 2,0 1-7,13-3 6,-3-2-2,2-5-2,11-11-2,0-9 2,0-6-2,0-7-1,0-3-1,0-4 3,24 0 0,17 0 1,-2 0-1,7 0 2,6-22-3,5-4-3,-1-3-4,-9-3-2,-6-5 2,6 0 4,-19-2 3,-13 2 0,3-1 2,-12 7 1,-6 8 0,0 5 0,0 10 4,0 2-2,0 6 0,-16 0 5,-12 0-1,-14 6-1,-4 20 5,0 2-2,2 10-3,-3 3-1,11 2 0,15-1-3,3 0 1,13-7-1,-3-4-1,8-5-1,0-5 0,0-1-1,0-6-2,0 0 2,0-5-2,24-3 0,4-6 1,8 0-3,-2 0 5,7 0-2,-7-17-1,-1-9 1,14-3-4,-11-3 0,-8-3 4,-5 3 0,-12 4 0,-6-1 1,-5 9 4,0 3-2,0 1 0,0 8 3,0 2 0,-5 3 3,-24 3-1,1 0 4,5 0-1,-11 0 2,-2 9-6,8 11-5,-14 9 3,9 6-1,4 5 1,1 1-1,10-4-1,8 1 0,10-6 0,0-6 0,0-5-2,0-7-4,0-6 2,0-5 2,5-3-1,18 0 0,11 0 0,2 0 4,2-3-1,-1-18-2,-4-1-2,6-2 2,-8 5 0,-11-2-4,-2 4 2,-5-4 0,-2 1 3,-11-3 0,0 3 1,0 3 0,0 5 0,0 4 0,-18 4 0,-11 4 0,-4 0 3,-19 0 2,11 4-2,-16 21 1,0 10-3,0 0 4,16-7 0,23-1-2,13-4-3,0-3-1,5 3 1,0 0 0,0-5-2,0-2 1,0-4 0,5-3-2,18-3 1,0-6 0,11 0 2,18 0-2,-6 0-1,6-6 2,-6-17-2,11-9-4,-6-5 1,-4-1 2,-13 0 3,-11 1-1,-10 8 2,-8 3-1,0 9 2,-5 1 1,0 9 0,0 4-1,0 3 1,0 0-4,-10 0 4,-8 0-1,7 0 2,-7 0-2,-5 0-1,0 10-2,-6 14 0,1 5 4,10 0-2,0 0-3,18-7 1,0-12-3,0-4 1,0-6 0,0 0 1,8 0 0,30 0 1,9-6 4,-1-15-4,-7-4 2,2 0 0,1-2 0,-19 3 0,-13 2 0,0 1-1,-10 4 2,0 3-1,0 2 0,0 4 0,0-1-1,-5 5 2,-5 1 1,-3 1 2,13 2 1,-5 0-5,5 0 0,0 0-1,0 0 1,0 0 0,0 0 0,0 0 1,0 0 0,0-3 2,0 0 2,-5-3-4,-8-2-1,2-1-1,-1 0 2,1 0-1,1 4 3,2-2 2,8 2-3,-5 0-2,0-1 4,0-3-2,-3 0 0,3 1 2,5-4-2,0 1 0,0-1-2,0 3 1,0 1 1,0-1 0,0 4 2,0-4-2,0 3 1,-5-3-2,5-2 0,-6 2 0,1-3-1,-2 1 1,-4-1 0,-2 0 1,8-2 1,-5 3-2,-3-4-1,3 6 0,4 1 1,-1 3 0,7 5-1,-6-4-1,6 4 1,0 0 0,0-2 0,0 2 0,0 0 0,0 0 0,0 0 0,-5 0 1,0 0 1,5 0-3,0 2-1,-8 4 0,8 0 1,0-3-2,0-3 0,0 0 0,0 0 1,0 0 0,0 0 2,0 0 0,0-3 2,0-11 0,0-7-1,8-2 1,-8 0-2,0-2 1,0-2-1,0 1 1,0 3-1,0-1 0,0 10 0,0 3 0,0 2 1,0 6-1,0 0 0,0 3 1,0 0 3,0 0-2,0 0 1,0 0 1,0 0-1,0 0-1,0 0-1,0 0 2,0 0 0,0 0-1,0 0 0,0 0 3,0-3-2,0 1-1,0-3 1,-8-6-5,8 1 2,0-3 2,-5 5-1,0-1 0,0 1-1,0-1 1,-3 4 0,3-2 2,-5 2-2,2-4 0,3 1-2,-1-4 1,-4 4 1,2-3-1,-2 1 0,5 1 0,5 0 0,0 4 0,-8-4 0,3 4 1,5-4-1,0 0 0,-5 1 0,0-1 0,0-3 0,-3-2 2,3-1-2,-1 1 1,1 0 0,-8-1-1,13 1 0,-5 5 1,0 1 0,-3 1 0,3-1-1,5-1 0,-5-2 0,0-1 0,5 3 1,-13-2-2,13 2 1,-5-2 0,-6-1 0,11 3 0,0 1 1,0 2-2,0 0 1,0 0 0,0 0 0,-7 4-1,7 2 2,0 0-1,0-3 0,0 0 0,0-6-1,0-8 1,0 1-1,0 0 0,0 8 1,0-2 1,0 5-2,0 2 2,0 0-2,0 0 2,0 3 0,0-3-1,0-2 0,0 0 0,0-8 0,0-1 0,0-1-1,0 4 1,0-1 1,0 4-1,0 5-1,0 0 2,0 3-1,0 0 1,0 0-1,0 0 1,0 0-1,0 0 0,0 0 0,0 0-1,0 0 1,0 0-1,0 0 0,0 0 0,0 0 0,0 0 0,0 0-1,0 0 2,0 0-1,0 0 2,0 0-2,0 0 1,0 0-1,0 0 0,0 0-1,0 0-1,0 0-1,0 0 1,0 0 0,0 0 3,18 0-2,0 3 2,5 8 2,-7 1 1,2 5-1,0 0 3,-8 2-1,-5-3-1,18-1 1,-15 2-2,-3-4 0,6-6 0,-6 2 1,3-7 0,-3 2 0,0 7-3,0-2 1,3 8 0,-3 1 0,5-6-1,-5 4 1,3-4 0,-3 0 0,0-2 0,8 2 1,-7 1-2,-1 0 1,0 5-1,3-1 1,-3-2 1,-5-5 0,5 3 0,-5-5-2,5-2 2,-5 6-1,5-4 2,3 1-2,-3 3-1,-5-7 1,0 1 0,5 3 0,-5 0 1,6 2-2,1 1 1,-7 2 0,0-2 0,0 3 0,0-2 1,0 2 0,0-3 0,0-2 0,0 3-1,0-5 0,0 4 1,0-3 0,0 2-1,0-3-1,0 4 2,0 0-4,0 0 4,0-1-2,0 1 1,0-3 1,0 2-2,5-2 1,-5-1-2,0 4 1,0-4 1,0 1-2,0 0 3,0 2-2,0-2 0,0 3 0,0 2 0,0-2 1,0-1-1,6 1 0,-6 2 0,5-5 0,-5 1 1,0 1-1,0 0 0,0 0 0,0 1 1,0 2-2,0-2 2,0 2-1,5 1 0,-5-2-1,0 3 2,0-2-2,0 4 1,0-5 0,0 2 0,0 3 1,0-3-1,0-5 1,0-4-1,0-3 0,0-3 0,0 0 0,0 0 2,0 3 0,0 0-1,0 3 1,0 3 1,0-1-3,-10 5 4,-1-3-3,-7 5 0,-5 0-2,0-2 2,-1 5-1,-4-3 0,0 2 0,-1-3 0,-7 1 1,3-1-2,-9 0 1,4 1-2,-14 2-3,11-2 6,2 2-2,3-5 2,2-4-1,16 1 0,3-3 0,2-4 0,8 1 0,-1 5-1,-12-7 1,8 5 1,2-3-2,-2 3 2,-3-4-2,8 1 2,0 1-1,0-1-1,-1-1 1,6 1-1,0-3 1,0 3-2,0-3-1,0 3 0,0 0-1,0 5 0,0-2 1,0 3 3,0-1-1,0 1 1,0-2-1,0-2 1,0 0-1,0 1 1,0 3 1,6 0-1,4-1 0,-5 4 0,3 0 0,-8-4 0,0 1 0,5-5 0,-5-4 0,0 0-1,0 0 1,0 0 0,0 0 0,0 0 0,5 0 0,-5 0-1,0 0 0,5 0 1,-5 0 0,0 0-1,8 0-1,-8 0 1,5-1 0,0-8 2,6-6 2,2-2-1,-8 3-2,0-3 0,8 3 0,-13 2 1,5 3-1,8 0 0,-13 0 0,5 1 0,0 2 0,0 0-1,-5 4 1,0 2-2,0 0 1,0 0-3,0 0 0,0 0-2,0 0 5,0 0-1,0 0 1,0 0 1,0 0 0,0 0-1,0 2 2,0 1 1,0-3-1,0 3 4,0-3-2,0 3 2,-5 2-6,-18-2 1,5 0 0,-5-3 0,2 0-3,3 0 0,-10 0-3,4-8-2,-17-16 1,2-5 0,-2-5 3,7-1 1,-2 1 0,26 5 1,-13 0 1,18 3 1,-1 0-2,-1 3-1,7 3 2,0-1 0,0 1 1,0 3 0,0-2 0,0 6 0,0 1 0,0 0 0,0 2-2,0-3 2,0 8 2,0-3-1,0 2-2,13-1 2,-3-1-1,3-1 0,-8 1 0,0-1 0,8 0 0,-8 6 0,6-5 1,-11-2-1,7 2 2,-7-3-2,0-7 1,5-1-1,-5-2 0,6-5-1,-6 6 1,5 3 0,-5 5 0,0 4 1,0 1-1,0 5 1,0-1 0,0 0-1,0-3 1,0 0-1,0 0 0,0 4 1,0 2 0,0-3-1,0 3-1,0-3 1,0-3 0,0 4 0,0-9 1,0 10-1,0-8 0,0 0 0,0-2 0,0 2 2,0 1-1,0 5-1,0 0 1,0 3 1,0 0 0,-5 0-1,-1 0 6,-6 0-7,1 8 0,-7 12 0,3 5-4,-9 11 4,-7 5-1,11-4 1,-3-2-1,4-12 0,19-9 0,0-8-1,0-3 0,0 0 0,0-3-1,0 0 0,0 0 2,0 0-1,0 0 0,0 0-2,0 0 2,0 0 1,0 0 0,0 0 0,0 0 0,0-12 0,0-2 1,19-6 0,-9-6 1,3-1-2,2 0 1,-2 6 1,-2 6-1,-11 9 0,0 3 0,0 3 0,0 0 1,0 0 0,0 0 0,0 0 1,0 0 0,0 0-2,0 0 3,0 0-2,0 0-1,0 6-1,0 9 1,12-2 0,4 6-3,2-8-1,-8-3 3,3-4-1,-2-1-3,1-3 3,-12 0 1,11 0 0,7 0 2,5-15 0,0-11 0,1 0 0,-14 0-1,3 6 2,-8 11-2,0 6 0,-5 3 0,0 0-2,0 0-4,0 0 1,0 26 10,0 15 0,0 14-2,0 1-2,0-3-1,0-9-3,0-9 1,0-12-4,0-12-5,18-8 1,5-3 2,-7 0 3,20 0 2,3-18-1,2-4-1,-2-4 3,-3 2 2,-13 4-2,0 6 1,-12 5 1,-6 6-2,-5 3 2,0 0-2,0 0-3,0 0 4,0 0-1,0 0-1,0 0 4,0 6-1,0 0 0,0 2 0,0-2-1,0 0-2,0 0 1,0-4 0,0 4 1,0-3-2,0 3 1,0-3 0,0 0 2,0 0 0,0-3-1,0 3 1,0 0 0,0-1 0,0 5 2,-10-2 1,-3 7-3,2-3 3,-7 4-3,13 2 2,-8 4-4,8-6 3,0 0-1,0 0 1,5-7 0,0-1 0,0-5 1,0 0-3,0 0 1,0 0-2,0 0 0,0 0-2,0 0 4,0 0 0,0 0 0,5 0-2,18 0-1,-13 0 3,21-3 1,-2-7-2,-14-1 3,3 7-3,-18 4 1,0 0-5,6 0 3,-1 0-2,2 0 7,4 17-2,-6 0 0,8 4 0,-8-7-1,0-7 1,0-6-2,-5-1-1,8 0 1,-8 0-2,10 0 0,3 0-3,16-5 6,-1-12 0,19-7-1,-9 8 0,-15-2 0,1 6 0,-11 5 1,-3 0 0,-10 3 0,0 4 0,0 0 0,0 0-3,0 0-2,0 0 5,0 7 1,0 7 3,0-5 0,0-3-4,0-5-1,0-1 0,0 0 2,0 0-1,0 0 0,0 0-1,0 0 1,0 0-3,0 0 2,0 0-1,10 0 1,3 0 2,-2 0-1,-4 0 2,-7 0-4,5 0 2,-5 0 2,0 0-2,0 0 1,0 0 2,0 0-3,0 4 3,0 3 0,0 1 2,0-3-2,0 1-1,0-3 0,0-3 1,0 3 1,0-3 0,0 0 3,0 3-1,0-3-3,-5 3-3,-2 0 0,-17 3-1,14-4 0,-8 4-1,8 0 1,4-3 1,-1 1-3,1-3 1,6-1 0,0 0-1,0 0-2,0 0 4,0 0-1,0 0 2,0 0-2,0 0 1,0 0 3,0 0-2,0-1 3,0-3-2,0 1-4,-5-3 3,-13 6 0,13 0-2,0 0 1,0 0 2,5 0-1,-13 0-2,13 0 1,0 0 0,-5 0-1,5 0-1,0 0-2,0 0 1,0 0-5,0 0-4,0 0-9,0 0 1,0-6 5,0 4 8,0-4-4,0 3 8,0 0 2,0 0 1,0 3-3,0 0 0,0 0-2,-5 0 2,-3 0 3,3 0 2,-1 0-1,1 0 4,-8 0 3,-2 0 0,2 0-1,3 0-3,-3 0-1,2 3-2,6 3 2,-2-4-2,1 2 0,6-4 2,0 0 2,0 0-1,0 0 1,0 0-3,0 0 0,0 0 0,-5 0 3,-8 0-1,3 2-8,-8 1 3,8 0 1,-3-1 0,8 2 0,-6 3-1,11-6 2,-18 3-1,18-2 1,-5 1 0,0 0 1,5-3 1,0 0-1,0 0 0,0 0 0,0 0 3,0 0-1,0 0-2,0 0-1,0 0-1,0 0-4,0 0 2,0 0 1,0 0-3,0 0-2,0 0-4,0 0-11,0 0-28,0 0-68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7"/>
    </inkml:context>
    <inkml:brush xml:id="br0">
      <inkml:brushProperty name="width" value="0.15875" units="cm"/>
      <inkml:brushProperty name="height" value="0.15875" units="cm"/>
      <inkml:brushProperty name="color" value="#FFE465"/>
      <inkml:brushProperty name="fitToCurve" value="1"/>
    </inkml:brush>
  </inkml:definitions>
  <inkml:trace contextRef="#ctx0" brushRef="#br0">190 3232 20,'-7'-2'9,"7"-1"7,0 3 3,0 0-6,0 0-1,0 0 0,0-3-1,0 3 7,0 0 1,0-3-3,0 3 0,0-3 1,0 1-3,0-4-2,0-6-1,23 4-3,0-7-4,5 1 3,19-1 0,-6-8 4,-2 0-2,2-9-3,11 1 2,-1-7 0,-4 1-2,-8 1-3,-3-4 4,-8 3-2,6 0-2,-11 0 2,-5 1-2,-8 5 2,3 1-1,3 4-2,-3 1 0,-8 2-1,8 3 0,-8 0-1,0-1 2,0 3-4,0 1 2,8 3 0,-8-3 0,1 2-1,1 0 0,-7 4 0,11 2 0,-11 1 0,5 5 1,-5-3 0,0 6 0,0 0 0,0 0 0,0 0 1,0 0 0,0 0 0,0 0-1,0 0 0,0 0 0,0 0 0,0 0-1,0 0 2,0 0-1,0 0-1,0 0 1,0 0 0,0 0-1,0 0 2,0 0-2,0 0 1,0 0-1,0 0 1,0 0-1,0 0 1,0 0-2,0 0 2,0-3 0,0 3 0,0 0-1,0 0 1,0 0 0,0 0 0,0 0 0,0 0-1,0-3 0,0 0 1,5 1 0,-5-6 0,8 1-1,-3 2 2,-5 1-2,0 2 0,5-1 2,-5-1-1,0 2-1,5-4 1,-5 1 0,0-5 0,8-1 0,-3 2 0,-5-2 0,5 0 0,-5 3 0,0-4 0,11 3 0,-11 0 0,7 0 0,-2 1 0,-5-4-2,0 3 4,0-2-2,0-1 0,0 1 0,6 2 0,-6 1-2,0-1 4,5 0-4,-5 1 2,8-4 0,-3 3 0,-5-5 0,0 5 0,5-2 0,-5 0 0,0-1-1,5 3 0,3-2 0,-3-2 0,0 2 1,0 0 0,0-1 0,3 0 0,-3 3 0,1-1 0,-1 1 0,-5 3 0,7 1 0,-7-2 0,0-1 1,0 3-1,0-5 0,0 1 0,0 7 1,0-4-1,0 3 0,0 1 0,0-2 0,0-5-1,0 1 2,0 0-2,0-2 1,0 2 0,6-4 0,-6 5 0,0-4 1,0 7-1,0-4 0,0 1 1,0-2-2,0-2 1,0 0 0,0-1 0,0 1 0,0 2 0,0 0 0,0 3 0,0 3 0,0 1 0,0-4 0,0 6 1,0-7-1,0 2 0,0-1 0,0 0 1,0-3-2,0 4 4,0-3-5,0-4 4,0 3-4,0-3 2,0-1 0,0 0 0,-6 5 0,-1-1 0,2 4 2,-1-1-2,6-3 0,0 3-2,-5-3 2,-3 1 2,-2-1-4,5-2 4,0 2-2,5 4 0,0-1 0,-8 0 1,3 4-1,5-5 0,0 3 0,-5-1 0,5-3 0,-5 2 0,-3-3 1,8 1-2,-5-1 2,-1-3-2,1 7 2,-2-1-1,-4 3 0,6-3 0,0-3 0,-3 4 0,3-7 1,5 3-1,-5 4-1,0-1 2,-3 0-2,8 3 1,-5-3 1,0-2-1,5 4 0,-6-1-1,6 0 2,-5 2 0,5-3-1,0 0 0,-7 3-1,7 0 2,0 0-1,-6-2-1,6-1 2,-5 1-2,5-5 2,-5 5-1,5-1-1,-8 0 2,3 3-1,5-3 1,-5 5-2,5-3 1,-5 4 0,5-3 1,0 3-1,0 0 0,0-3 0,0 3 0,0 0 2,0 0-2,0 0 0,0 0 1,0 0-1,0 0 0,0 0 0,0 0 1,0 0-1,0 0 2,0 0-2,0 0 2,0 0 1,0 0-2,0 0 2,0 0 0,0 0 0,0 0 2,0 0-3,0 0 0,0 0 3,0 0-3,0 0 3,0 0-2,0 0-1,0 0 2,0 0 2,0 0 4,0 0 1,0 0-1,0 0-1,0 0 0,0 0-1,0 0-2,0 0-2,0 0-2,0 0 3,-5 0-2,5 0 0,0 0 2,0 0 2,-8 0 1,8 0 3,-5 0-1,5 0-2,-5 0 2,5 0-3,0 0 0,0 0-3,-6 0 2,6 0 0,0 0 1,0 0-3,0 0 3,-7 0-4,7 0 0,0 0-1,0 0-1,0 0 0,0 0-1,0 0-1,0 0 2,0 0-1,0 0 0,0 0 1,0 0-1,-5 0 0,5 0 1,0 0 0,-6 0-1,6 0 1,0 0 0,0 0-1,-5 0 3,5 0-2,-8 0-2,8 0 2,0 0-1,0 0 0,0 0 0,0 0 1,0 0-1,0 0 0,-5 0 0,5 0 0,-5 0 0,5 0 0,0 0 0,0 0 0,0 0 0,0 0 0,0 0 0,0 0 0,0 0 0,0 0 0,0 0 0,0 0 0,0 0 0,0 0-1,0 0 1,-5 0 0,5 0-1,0 0 1,0 0-2,0 0 0,0 0 0,0 0 0,0 0 0,0 0-4,0 0 1,0 0-2,0 0 0,0 0-1,0 0 0,0 0 0,0 0 3,0 0 0,0 0 1,0-3 2,0 0-2,0-8 3,-13-1 0,3-2 0,5 2 1,-3 6 0,3-5-1,5 5 1,-5 1-1,-1-4 1,1 0-2,-3 1 1,-2-5 1,5 5-1,-3-4 1,8 3 0,-5 1 0,0-1 0,0-4-1,5-2 1,-8 0 0,3-7-1,-6 1 1,6 3 0,-8 2-1,3 7 0,2 0 1,3-3 0,-5-2 1,5 2-1,-8 1-1,8 0 1,-8-1 0,8 0-1,-6 1 1,-2-4 0,8 6 0,0 1-1,0-1 1,-3-5 0,-2-2-1,5-2 1,5 6 0,0-3-1,-8 7 1,8-7 0,0 1 0,0 2-1,0 1 1,0-4-2,0 1 4,0-2-4,0-5 1,0 0 1,0 3-1,0-1 1,0 1 0,0 4-1,0-3 0,0 2 0,0-1 0,0-3 0,0 5-1,0 5 2,0 4-3,0-4 3,0 2-2,0-1 0,0 0 1,0-1-1,0-3 0,0 1 1,0-1-1,0 4 1,0 2-1,0 0-1,0-1 1,0 0-4,0 1 2,0 3 1,0 0 1,0 1 1,0-1-1,0-3 0,0 0-2,0 1 2,0-1-1,0-1-1,0 0 1,0-5-3,0 1 2,0-2-2,-5 2-3,0 2 2,-1 0 5,1 1 1,5 5 0,-8 1-1,3-4 2,5 6-2,-5-7 1,5 5-1,0-5 0,0 3-1,-5-5 1,-3-1 0,3 5 1,5-1 0,0 6 1,0 0 0,0 0 0,0 0-3,0 0 2,0 0-1,0 0 0,0 0 2,0 0 0,0 0 0,0-3-2,0 3 2,0-6-2,0-1 2,0-3-4,0-1-2,0 2-1,0 0 2,0 0 0,0-4-2,0 1 2,0 1-2,0 4 2,0 5 2,0-1 3,0 3-1,0 0-3,0 0 1,0 0 0,0 0 2,0 0-2,0-2 2,0 2 1,0-4 0,0 4 0,0 0 0,0 0-2,0 0 1,0 0 2,0 0 1,0 0 0,0 0-1,0 6 3,-5 6-2,-13-1-1,8 3 1,-9-3 2,4 2 2,2-1-5,-5-4 0,3 3-3,-9 4 3,6-1-2,-5 7 0,7-1-1,-2 6 2,-5 0 0,5-4 0,3-1 0,-3-5 2,5-1-2,2 4-3,1 0 3,-3 1-1,8 0 1,0-2 1,-3-1-2,8 0 0,-10-2 1,5-3 0,5 0 0,-13-5 0,13 0 0,-11-5 0,11-2-1,0 0-2,0 0 2,0 0-3,0 0 0,0 0-1,0 0 1,0 0-2,0 0-1,0 0-6,0-9 6,0-8 5,24-3 0,4-9-3,-10-3-3,3-2 4,-3-2-2,0 6 0,-8 0 0,3 1 4,-3 7-1,-10 5 2,6-1-1,-6 6 1,0 1 1,0 2 0,0 3 0,0 3 1,0 1-1,0 2 1,0 0 0,0 0-1,0 0-3,0 0 4,0 0 0,0 0 4,0 0-1,0 9 5,0 4-2,0 13-5,-11 7 0,-12-2 3,5 3-4,2 1 2,3 0-3,-2 2 1,-3-5 0,5-6 0,3 1-1,-1-1 1,-7-6-1,13-4 0,-3-4 0,8 0-2,0-6 1,0-4 0,0-2-8,0 0 5,0 0 3,0 0 1,0 0-2,0-5 5,24-11-2,4-5 1,8-5-2,-2-9-1,2 0 2,-3-2-2,-9 2 1,-1-3-1,-8 7 1,3-2-1,1 5 1,-9 4 0,-5 8-1,3 3 1,-8 9 0,0-3 1,0 7-1,0 0 0,0 0 0,0 0 1,0 0-1,0 0 1,0 0 1,0 0 3,0 0-2,0 9-2,0 9 1,-8 1-1,-15 5 0,-11 2 2,6 0-2,-1 3 1,1 2-2,-8 7 0,2 1 1,11 3-2,-5 1 1,10-8 0,2-5 0,3-9 0,13-6 0,0-6-4,0-7 1,0-2 0,0 0 0,0 0 0,0 0 2,0 0 1,0 0 1,0 0-4,0 0 1,0 0-1,0 0 3,0 0-2,18-5-1,16-10 3,-11-1 0,5-5 0,1-6 0,2-1 0,2-10 0,-15 7 0,11-4 0,-14 4-1,-2 1 1,3 7-1,-3 3 1,-3 2-2,-2 5 2,2-2 0,-5 4 0,3-1 0,-8 6-2,0 0 2,0 4 0,0 2 0,0 0 0,0 0-2,0 0 2,0 0 1,0 0 2,0 0 1,0 11 1,0 9-5,-18 1 1,-5 5 0,-6 2 0,1 7 3,5 5-3,5 1-1,0-4 2,7 7-2,1-16 1,-3-3-1,8-9 0,5-8-1,0-2-2,0-6 0,0 0-1,0 0 1,0 0 0,0 0 3,0 0-1,0 0 1,0 0 0,5 0-2,18-9 2,0-1 0,1-11-2,9-3 4,1-4-4,-11-7 2,8 6 0,-16-3 0,9 1-1,-1-1 0,0 0-1,-5-2 1,3 2-2,-3 0 2,-13 7-3,-5 7 3,8 3 0,-8 7-2,0 4 3,0 4 0,0 0 1,0 0 1,0 0-2,0 0 3,0 0 1,0 10-3,-8 7-1,-15 6 1,-11 6-1,16 0 2,-2 6 0,-4-1 0,6-2 0,-5 5 0,5 1-1,3 0 0,-9 1 4,11-4-4,3-6-1,-3-3 1,13-9-1,0-5-2,0-3-4,0-9 3,0 0 1,0 0-3,0 0 3,0 0 3,13-12-1,15-14 4,14-4-4,-9-4 1,1-3-1,-6 0 0,3-5 0,-2 3-1,-6-2-1,-8 4 4,9 6-4,-19 8 0,2 2 2,-7 9-1,0 3 1,0 7-1,0 2 1,0-4 0,0 4 0,0 0 1,0 0-1,0 0 0,0 0 0,0 0 1,0 0 1,0 0 0,0 0 4,0 0 5,0 0 0,0 4-1,0 13-8,-12 3-1,-27 4 1,3 2-1,7 2 2,6 7-3,-5 5 0,4-2-2,9 2 1,2-3 2,8-3-3,0-15 1,5-8 0,0-8-3,0-3-6,0 0 3,0 0 0,0 0 2,0 0 4,0 0 1,10-14-1,18-9 2,9-3-1,-4-4-1,-10-4-1,6 2 2,-11-3-4,-8 1 4,8 5-3,-13-3 3,-5 10-3,0-2 2,0 1-2,0 5 3,0 5-1,0 4 1,0 0-1,0 7 0,0 2 1,0-4 0,0 4 0,0 0 1,0 0 0,0 0 1,0 0 2,0 0 5,0 0 2,0 0-5,0 4-1,0 7-4,0 6-1,-28 6 1,10 3-1,0 1 1,2-5-2,3 1 2,3 0-1,10 1 0,-5-7 0,-3-3 0,8-5-1,0-3 0,0 0 1,0-2-4,0 3-1,0-7-2,0 0 0,0 0 1,0 0 4,13 0 2,10-3-2,6-17 2,-6-6-1,5 0 1,-10-4 0,-7 7 0,-6 3 0,3 1 0,-8 4 0,0 1 0,0 5 0,0 1 0,0 1 0,0 5 0,0-2 0,0 4 1,0 0 0,0 0 1,0 0 2,0 0-1,0 0 1,0 0 3,0 0-6,0 4-1,0-2 2,0 2 4,0-1-3,0-3-2,0 0 0,0 0-2,0 0 1,0 0 1,0 0-1,0 0 0,0 0-1,0 0-1,0 0 0,0-3 0,0-3-2,0-3 1,0-8 1,0 2-3,0-2 5,0 8-1,0 0 2,0 9-1,0 0 2,-8 0-1,8 0 1,0 0-1,0 0 3,0 0 0,0 0 0,0 0-2,0 0-1,0 0-1,0 0-1,0 0 2,0 0 0,0 0-1,0 0 1,0 0 1,0 0-4,0 0 4,0 0-2,0 0-2,0 0 4,0 0-2,0 0 1,0 0-2,0 0 2,0 0 0,0 0 1,0 0-2,0 4 4,0-2-3,0 7 4,0 0-2,0 2 0,0 4-1,0-4 0,0 4 2,0-1-3,0 0 1,0 2-1,0-3 4,0-3-4,0-5 0,8 1 2,-3-3-3,-5-1 1,5 2-1,-5-4 1,0 0-1,0 0 0,0 0 1,5 2-1,-5 3 1,0-1 2,5 2-2,-5-3 0,8-1-1,-8 4 1,5-4-1,-5 5 1,5-3-1,-5-2-1,6 3 1,1 4 0,-2-3 0,6-1 0,-6 1 0,3 0 1,-3 0-1,-5-1 2,5 2-2,-5-5 0,0 1 0,5 3 0,3-3 1,-8 3-1,5 0 1,13-2-1,-13 3 1,6-1-2,-6-1 1,3 1 0,-3-3 0,0 3-1,0-3 0,3 0 2,-3 0-1,-5 2 1,5 1 0,5 5-1,-2-2 1,-3-3-1,1 0 0,-1-1 0,2 2 0,-1-4 0,-6 2-2,5-5 0,-5 0-2,0 0-2,0 0 3,0 0 3,0 0 0,0 0 1,0-8-1,0-4 1,0-5-1,0-7-1,0 4 0,-5-4 0,-13 5-1,-1 1 2,4 1-1,-8 3 1,0 0 0,-6 2 0,11 0 0,13 7 0,-8-5 0,8 5 0,-6-1 0,-1 1-1,1-1-1,6 1 1,-8-1 1,8 0 0,0 6 1,0-3-2,-3-1-1,3 2 2,0 0-1,-1-2 0,-1 4 1,7-3-1,-5 3 0,5 0-3,0 0 5,0 0-1,0 0 0,0 0 0,0 0 0,0 0 3,0 0-2,0 0 0,0 0 0,0 0 0,0 0 2,0 7 1,0 1-2,0 1-1,0 2 0,0 0 1,0 4-1,0-1 2,0 7-2,0 1 0,5-1 0,2-3 2,4-1-2,-6 3 0,3-3 0,-3 1 0,0-1-1,0-3 0,0 1 0,3-7 0,-8 0-2,5-1 4,-5-7-3,0 4 2,0-4-3,0 0 2,0 0-2,0 0-4,0 0 0,0 0 1,0 0 1,0 0 5,0 0-2,0 0 2,0-16 1,0-10-2,0-9 0,0 6 1,0 3-1,0 4-1,0 4 1,0 1 1,0 2-2,0 8 2,0-4-1,0 9 0,-5-1 0,5 3 0,0 0 1,0 0 1,0 0 0,0 0 3,0 0-1,0 0-4,0 9 4,0 14-1,0 11-2,0 1 2,0-3-3,0 2 1,10-8-1,-4 4 1,1-5-1,-2 4 1,1 0 0,-1 0 0,0-6-1,3-6 0,-3-5 0,-5-3 0,0-3-1,0-5 1,0-1 1,0 4-3,0-4 1,0 0-2,5 0-2,-5 0-1,0 0-2,0 0 4,0 0 3,0 0-2,0-5-1,0-13 2,0-8-2,0-2 3,0-2-2,0 2-1,0-4 3,-5 6 0,0 3 0,5 3 1,-8-1 0,3 7-2,0 2 4,-1 7-2,6 5 0,0 0 2,0 0-1,0 0 5,0 0 1,0 0-3,0 8-1,0 12-3,0 6 1,0 4 2,0-5-2,0 4 0,0 3-1,0 0 0,6 2 1,4-2 0,3 0-2,-3-3 1,3-2 1,5-11-1,-13-2 0,1-5 0,-1-9-3,-5 0 0,0 0-4,0 0 4,0 0-5,0 0 8,0 0-4,0 0 2,0-11 2,0-7 0,0 1-1,0-6-3,0-3 2,0 0-2,0 0 2,-5 0 2,-6 3-1,3 5 1,-2 7 0,5 5 0,-3 3 1,8 3 1,0 0-2,0 0 1,0 0 2,0 0 3,0 0-5,0 9 0,0 11 0,0 3 0,0 3 2,0-3-2,0 3 0,0-3-1,0 4 2,8 1-2,15-8 2,-12 0-2,-1 1-2,-2-10 4,-3 1-2,-5-8-2,5-2-1,-5-2 2,0 0-2,0 0 0,0 0-1,0 0 1,0 0-3,0 0 0,0-9 6,5-14-2,-5-6-1,0 3 1,0 0-3,0 0 2,0 6-1,0 2 0,0 1 2,0 8 2,0 4 0,0 2 0,0 3 2,0 0-2,0 0 7,0 0 0,0 0 0,0 11-6,0 12 0,0 3 3,0 4-2,0-1 0,0 0-2,8-6 0,2-6 1,-5-3-1,8-5 0,-13-3 2,5 2-2,-5-8 0,0 0 0,0 0 0,0 0-3,0 0 3,0 0 0,0 0 1,0 0-1,0 0 2,0 0-2,0 0 0,0 0-2,0 0 2,0 0 0,0 0 0,0 0 2,0 0-1,0 0-2,0 0 2,0 0-1,0 0 0,0 0 0,0 0 1,0 0 0,0 0 3,0 3-2,0-3-1,0 0-1,0 3 1,0 0 1,6 0-1,-6-1 1,5 2-1,-5-2 0,0 1 1,0 0 0,0-3 0,0 0 2,0 3-1,0 0-2,0-3 1,0 6-2,0-4 1,0 2-1,0 1 1,0 3 0,0 1-1,0-2 0,0-5 0,0 4 1,0-3 2,0 3-3,0 0 0,0-4 1,0-2 0,0 0-1,0 3 0,0-3 0,0 0 0,0 0 0,0 0-1,0 0 2,0 3-1,0 0 0,0 0 1,0-1-2,0-2 1,0 4 0,0-4 0,0 2 1,0 5-2,0 2 2,0 1-1,7 3 0,-7-8 0,0 1 1,0-3-2,0-3 1,0 0 0,0 0 0,0 2 0,6 4 0,-6-1 1,0 5-1,0-5 0,0-2 0,0-3-2,0 0-4,0 0 3,0 0-3,5 0 3,-5 0 8,0 0-4,0 0-2,0 0 1,0 0 0,0 0 0,5-3 0,3-6 1,-8 1-2,0-6 1,0 3-2,0-4 4,0 0-4,0-2 4,0-1-4,0 4 2,0 6-3,0 4 3,0-1 0,0-1-1,0 0 0,0 1 1,0 1 1,0 2-2,0 2 1,0-6-1,0 3 1,0 0 0,0 0 0,0 3 1,0 0-2,0 0 2,0 0-1,0 0 1,0 0-1,0 0 6,0 0-1,0 0-1,0 0 0,0 0-2,0 0-1,0 0 2,0 0-2,0 0 1,0 0 1,0 0-2,0 0 0,0 0 0,0 3 2,5 3 0,0 0-1,0-4 0,0 2 0,-5-2 0,13 4 0,-8-1-1,1 2 3,1 4-2,-2-2 0,6 3 1,2-1 1,-8-2-1,5 0 0,-2-4-3,-8 1 1,5-4 0,-5 4 2,0 1-2,0-5 0,0-2 0,0 0-1,0 4 0,5-2 0,6 3 1,-4-1 0,-2 1 1,-5-1-2,0 1 2,0-3-1,0 2-1,0-4 1,6 2-1,-6 2 1,0 1-1,5-5 1,-5 3-2,0-3 1,0 3 0,0-3 0,0 2 0,8 2 0,-8 1 1,0 2-1,0-5 0,0 1 0,0-3 0,0 3 0,0 0 2,0-3-2,0 2 0,0-2 0,5 0 0,-5 0 0,0 4-2,0-4 2,0 0 0,0 3 2,0-3-2,0 2-2,0 4 4,0-2-4,5-2 4,-5-2-2,0 3 0,0-3 0,0 0 0,0 2 0,0-2 2,0 0-2,0 0 0,0 6 1,5 1-1,-5-2 1,0 1-1,0-6 0,0 3 0,0-3 0,0 0 0,0 0 1,0 0-1,0 0-1,8 0 2,-8 3-2,0-3 2,5 5-2,-5-1 1,0-4 0,0 0 1,0 0-1,0 0 1,0 0-2,0 0 2,0 2-2,0-2 1,5 6 3,-5 0-5,5 0 2,-5-4 0,0 1 0,0-3 0,0 0 2,0 3-2,0 0 0,0-3 0,0 3 0,5 3 1,-5-3-1,8 2 1,-8 1-1,5-3 0,-5 0 0,0 4 0,0-6 0,0 8 0,6-5 1,-6 4-1,0-5 0,5-1 0,-5 4 2,0-6-4,0 0 2,0 0 2,0 0-2,0 0 0,0 4 0,0 1 0,0 1 0,7-1 0,-7-2 0,0 0-2,0 0 2,0 0 2,6 0-4,-6-3 2,0 0 0,0 3 2,0-3-2,0 0 0,0 3 0,0 0 0,0-1 1,0 1 1,5 1-2,-5-4 0,0 1 0,0 6 0,0-3 0,0-3 0,0-1 0,0 4 1,0 1-1,0 1 0,0-3 0,0 0 0,0 2 0,0-1 1,5 1-1,-5-1 0,0-2-1,0-2 1,0 0 1,0 3-1,0-3 0,0 0-1,0 3 2,0-3-1,0 5 0,0 4 0,0 0 0,0 2 0,0-2 1,0-3-2,0 0 1,0-3 0,0-1-1,0-2 1,0 0 0,0 0-1,0 0 1,0 0 0,0 0 0,5 0 0,-5 6 0,0 0 0,0 0 1,0-3-1,0 0 0,0-3 0,0 2 0,0-2 0,0 0 0,0 0 0,0 4 0,8-3 0,-8 3 0,0 3 0,0-5 0,0 1 0,0 0 0,0-3 0,0 0 0,0 0-1,0 0 1,5 2 1,-5 2-2,0 1 1,0-2 1,0 3-1,0 0 0,5-1 0,-5 4 0,0-1 0,0-2 0,0 0 0,0-3 0,0 6 0,5-7 0,-5 7 0,0-5 0,8 1 0,-8-2 0,0 0 0,0-1 0,0-2 0,0 3 0,0 0 0,0 4 0,0 1 0,5-3 0,-5-1-1,0 1 1,5 0 0,-5-1 0,0 3 0,0-6 0,0 6 0,6-5 0,-6-2 0,0 0 0,0 3 0,0-3 0,0 3 0,5 2 0,-5 2 0,0-5 0,0 4 0,0-6 0,7 3 0,-7-3 0,0 3-2,0 0 2,0 3 0,6 3 0,-1-4 0,-5 1 0,5 3 0,-5-4 0,0 1 0,0 0-1,13-1 2,-13 1-2,0 0 2,5 0-2,-5-3 2,0-3-1,5 3-1,-5-1 1,0-2 0,0 4 0,8-2 0,-8-2 0,0 3 0,0-1 0,5 5 0,-5-1 0,0-4 0,0 2 0,5-2 0,-5 0 0,5 2 0,-5 3 0,0-5 0,6 3 0,-6 1 0,0 3 0,7-4 3,-7 5-3,0-8 0,5 4-2,-5-3 4,0-3-2,0 0-2,0 2 4,0-2-4,0 3 4,0 3-2,0 3 1,0-3-1,0-1 0,0 1 0,0 1 0,0-1 0,6-4 0,-6 3 0,0-5 0,0 4 0,0-2 0,0 1 1,0-3-2,0 4 1,0-2 0,0 4 0,0-1 1,0-1-2,0-1 1,0-1 1,0 1-2,0 0 1,0-1 1,0 2-2,0 1 1,0 4 1,0-3-2,0-1 2,0-1-2,0-1 2,0 0-1,0 0 0,0 2 0,0-2 0,0 2 0,0 4 0,0-3 0,0 3 0,0 0 0,0-3 0,0 0 0,0 2 0,0-5 0,0 2 0,0-2 0,0 3 0,0-3 1,0 0-1,0 6-1,0-4 1,0 4 1,0-1-2,0 1 2,0-3-1,0 0-1,0-3 2,0 3-2,0-1 1,0 1 0,0 0 0,0 2 0,0 1 0,0-3 0,0 0 0,0-1-1,0 2 2,0-2-2,0 0 2,0 4-2,0 0 2,0 0-1,0-1 0,0 1 1,0-1-2,0 1 1,0 0 0,0-3 0,0 3 0,0-4 1,0 4-2,0-3 2,0-4-1,0 2 0,0 1-1,0 1 2,0 3-1,0-3 0,0-1 0,0 4 0,0 2 0,0 1 0,0-1 0,0-5 0,-6 2 0,6-2 0,0-2 0,0 1 0,0-5 1,-5 3-1,5 0-1,0-1 1,0 5 1,0 2-2,0-3 1,0 2 1,-7-3-1,7-1 0,0 1-1,0 1 1,-6-3 1,6 0-2,0 0 2,0 3-1,-5-1 1,0 4-1,5-1 0,0 5 0,0-6-1,0-3 2,0-1-1,0-1 0,-5-2 0,5 4 0,0-4 0,0 2 0,0 3 0,0 1 0,-8 3 0,8 3 0,0-3 0,-5-4 0,5 4 0,0-6 0,0 0 0,0 0 0,0-3 0,0 2 0,0-2 0,0 0 1,-5 4-1,5 2 0,0 2 0,-13 4 0,13-1 0,0-2 2,-5-1-2,5 1-2,-5-3 4,5-3-2,0 3 0,0-4-2,0 1 4,-6-1-2,6 5 0,0-1 0,0-1 0,0-2 0,0-3 0,0 0 0,0 0 0,-7 3 0,7-3 1,0 0-1,0 0 0,0 3 2,0 0-2,0 6 0,-5 2-1,5 0 1,-6-1 1,6-2-1,-5-3 0,5 2 0,0-2 0,0 1 0,-5 0 0,5 3 0,0-1 0,-8 1 0,8-1 0,0-2 0,0 0 0,0-1 0,0-1 0,0-1 0,0 0 0,0 0 0,0-3 0,0 2 0,0 1 1,0 2-2,0 2 2,0-2-1,0 4 0,0-1 1,0 2-1,0-5 1,0 4-2,0-3 1,0-1 1,0 1-1,0 6 0,0-1 0,0 1 0,0-1 0,0-5 0,0 0 3,0 0-3,0 0 1,0-1-1,-5 4 0,5-1 1,0-2-1,0 3 0,0 0 0,0 0 1,0-1-1,0-3 1,-5 1 1,5-3-2,0-3 1,0 0-1,0 0 0,0 0 0,0 0 0,0 0 0,0 4 2,0-4-2,0 2 1,0 4-1,0-1 1,-5 1-1,5 1 2,0-2-2,-8 3 0,8 1 0,-5-3 0,5 3-2,-5-6 4,5-1-2,0-2 0,0 0-2,0 4 4,0-4-4,0 0 4,0 2-2,0-2 0,0 3 0,-5 0 0,5 0 0,0 0 0,0 3 0,-6 0 0,6 2-2,0 1 4,-7 0-4,7-1 2,-5-2 0,5 6 0,-6-10 0,6 1 2,-5 3-4,-3 0 2,8 2 0,0-2 0,0 1 0,0-5 0,-5 0 0,0-2 0,5 6 0,0-3 0,-5 7 0,5-3 0,-5 0 0,5 1 0,0-3 2,0 1-4,-8 0 2,8-3 0,0 1 0,0-2 0,0-2 0,0 6 0,0-3 0,-5-1 0,5 3 0,0-1 0,0-1 2,0 0-2,0 0 0,-5 3 0,5-1 0,-5 5 0,-3-3 0,8 2-2,-5 4 2,-1-5 0,6 1 0,-5-5 2,5 3-2,-7-1 0,7-3 0,0-1-2,-11 1 4,11 0-2,0 0-2,-5-1 2,5 5 2,0-1-2,-5 2-2,5-2 2,-8 1 0,8-6 0,0 3 0,0-4 0,0 0-1,0 2 4,0-2-5,-5 7 2,5-3 0,0 0 2,-5 1-4,5 1 2,0-2 0,0-2 0,0 1 0,0-3 0,0 0 0,0 0 0,-5 3 0,5-3-1,0 5 2,0-2-1,-8 1 0,8 1 0,0 1 0,-5-3 0,5 3 0,-5 2 0,5-2 0,0 1 0,-6-2 0,6-3 0,0-2 0,0 3 0,0 3 0,0-3 0,-5 3 0,5 2-1,0-1 2,-7-2-1,7 3 0,-6 1 0,6 0 0,0-1 0,-5 2 0,0-5 0,5 1 2,-8-6-2,8 3 0,0-1 0,-5 7-3,0 0 3,5-3 1,0-1-1,0 0 0,0 2 0,0-2 0,0 2-2,0-5 2,0-2 0,0 4 1,0-4-2,0 0 1,-5 0 0,5 0 0,0 2 0,0-2 1,0 3-2,0 0 1,0 0 0,0 3 0,0-3 1,-5 3-2,5-1 2,0 0-1,0-1 0,0-4 1,-8 0-1,8 3 0,0 2 0,-5-2-1,5 6 1,0-6 0,0-3 0,-5 3 0,5-1 1,0-2-2,0 4 1,0-4-1,0 0 2,-6 0-1,6 0 0,0 0 0,0 0 0,0 0 0,0 5 1,-7-2-1,7 3 0,-5 0 0,5-4 2,-6 4-4,1 0 2,5-3 2,0-3-2,-8 3-2,3 0 4,-5 0-4,5 3 4,-3-4-4,3-2 4,5 3-4,0-3 2,-5 3 0,0 3-1,5-3 2,-8 1-2,3-3 1,5 3 0,-5-2 0,5 1-1,0-3 1,-6 0 0,6 3 0,0-3 0,-5 0 0,-3 3 1,-2 3-2,-3 0-1,8-4 4,5 1-2,0 0 0,-5 0-4,0 0 5,-3 0-1,-2-1-5,4 3 5,1-4 0,-2 2 0,1 3 0,-4 0 0,2-3 0,-2 3 0,0-1 0,-3-1-1,8 1 2,-1-2 0,-1 2-3,2-2 3,-1 1-2,1-4 2,5 2-1,0-2 0,0 0 0,0 4 0,0-4 0,0 0 0,0 0 1,0 0-1,-13 0 0,13 2 0,-5-2-1,-5 6 1,2 0 0,-2 0 0,-3-1-1,8 1 2,-6 3-1,6-7-1,-3 2 1,3-2 0,5 1 1,-5 0-1,5-3-1,0 0 1,0 0 1,0 0-2,0 3 2,-5-1-1,5 2 0,-8-1 0,3 3 0,-5 2-4,5-2 7,-3 0-6,3 2 6,0-5-6,-1 0 6,-1 0-3,7-3-3,0 0 6,0 2-3,-6 2 0,6-4 0,0 3-3,0-3 3,0 2 0,-5 1 0,5-3 0,0 4 3,-5-4-3,5 0-3,0 2 3,0-2-1,0 0 1,0 3 0,-5 0 0,-3 2 0,3 4 0,5 1 0,-5-8 0,5 1 1,-5-3-2,5 0 2,0 0-2,0 0 0,0 0 1,0 0-1,0 0-2,0 0 0,0 0-2,0 0-3,0 0 1,0 0 3,0 0 3,0 0-1,0 0-3,0-3 5,0-9 0,0-5 0,0 3 0,10-1 0,-5 4 0,3 2 0,-3 3 0,-5 1 0,0-1 0,0 3 1,5-3-1,-5 6 2,0-6-4,0 3 2,0-3 0,5-2 0,1 1 3,1 0-4,-1-2 2,-1 3-2,0-5 2,-5 2-1,8 1 0,-8-3 0,5 10 0,0-5 0,0 3 0,-5 0 1,0-2-2,5 1 1,-5 1-1,13-3-1,-8 4 1,0-7 2,8 3-1,-7 1 0,-1-1 0,0 3 0,3-3 2,-8 3-2,0-3 0,5 6-2,-5-1 2,5-3 0,-5 4 0,5-7 0,3-1 0,-3 0 2,5-1-2,3 0 1,-2 6-2,-11-2 2,5 2-1,-5 0 0,7 1 0,-7 2-1,0 0 2,6-4-2,-6-3 2,5 6-1,0-5 0,3 0 0,-3 3 0,0-6 0,0 8 0,-5 1 0,5-7 1,-5 7-1,8-4 0,-3-4 0,0 3 0,8-5 0,-8-1 0,1 3 1,-1 0-2,0-3 1,-5 10 0,8-3 0,-3-1 1,0 2-1,-5-3 0,5-3-1,8 1 2,-3-6 0,3 2-1,-2 3-1,2 3 1,-8 1 0,-5-4 0,5 3 0,0-5 1,8 5-1,-8-6-1,5 4 2,-2-1-2,3 2 1,-11 2 0,5 2-1,-5 1 1,0-1 0,7 0 1,-1-6-2,-1 4 2,0-4-1,-5 0 0,13-3 0,-8 3-1,0-2 1,0 5-1,-5 1 2,0 2-2,0 3 2,0 0-1,0 0 0,0 0 0,0 0 1,0 0-1,0 0 0,0 0 1,0 0-1,0 0 1,0 0-2,0 0 1,0 0 0,0 0 2,0 0 1,0 0 1,0 0 0,0 0 0,0 0 2,0 0-3,0 7-3,0 3 0,0 5 0,-15-1 2,2 0-2,-3 1 0,-2-1-2,0 4 2,3-4-1,2 3 2,8 0-2,0 1 1,-8 0 1,8-10-1,-1-2 0,1 2 0,-3 7-1,-2 0 2,5-2-2,5 0 1,-8-2 0,3 1 0,5-7 0,0 1 0,0 0 1,0-3-1,-5 1 0,0-3 2,-3 2-4,8 0 4,-5 0-2,5-3 0,0 0 0,0 3 0,0-3 0,0 0 0,-5 3 0,5-3 0,0 3 0,0-3 0,0 0 0,0 0-3,0 0 0,0 0-2,0 0-4,0 0 3,0 0 2,0 0 3,0 0-4,0 0 4,0 0-1,0-6 3,0-7-2,18-6 2,-8-4-2,8 0 2,5-3-1,-7 0 0,2 6 1,-13-6-2,8 5 1,-8 4 0,-5 0 1,5 3-2,0-1 2,3-2-2,3-3 1,1-5 0,-1-2 0,2-2 0,-3 9-1,-5 3 2,0 8-1,3 0 0,-8 9 0,0 0 0,0 0 1,0 0 1,0 0-1,0 0 3,0 0-1,0 0 2,0 0 1,0 11-5,0 9-2,0 4 1,-13 2 1,-2 4-2,2-3 1,2-1-2,-1-2 4,6-7-2,1-6 0,-3-2 0,-2 0 0,5-3 0,0-4 0,-3 1 0,3-3-3,5 0 0,0 0-3,0 0-2,0 0 5,0 0 2,0 0-3,0 0 2,0-14 2,0-12 2,0-6-2,13-3 0,-3-2 0,0 0 0,3 0 0,-7-2 0,-1 8 0,2 1 0,-1 3 0,-6 4 0,0-4-2,5 4 4,-5 5-4,0 7 4,0 5-4,0 6 4,0 0-2,0 0 0,0 0 1,0 0 2,0 0-1,0 0 0,0 0 4,0 0 0,0 8-4,0 10-3,0 5 0,-11 2-1,-12 5 2,0 5 0,5-2 0,0 8-1,8-2 1,-1-8-1,3-2 2,-2-8-1,10-10-3,0-5 3,0-6-4,0 0 1,0 0-4,0 0-3,0 0-8,0 0 8,0-4 5,0-9 5,0-17 2,10-10-1,19-10 0,2-7 0,-3-6-1,-5-1 0,1 4-1,-4 1 1,-2 11 0,-5 4 0,-8 10-1,-5 10 1,0 7 0,0 9 1,0 8-1,0 0 1,0 0 1,0 0 4,0 0-2,0 0 5,0 0 0,0 2-3,0 13-8,0 9-2,0 1 6,-5 7 0,-8 6-2,-5-1 0,3 6 1,-8 1-4,-1 2 3,1 0 0,5-9 0,3-5 0,7-6-3,3-15 3,5-2-4,0-9-2,0 0-6,0 0-3,0 0 7,0 0 0,0-20 4,0-15 2,0-11 2,0-8-1,0-10-1,0-5 1,0-3 0,5-5-2,8 6 0,-8 10-1,-5 9 2,0 15 1,0 8 0,0 6 1,0 12 1,0 2-1,0 6 0,0 3 3,0 0 1,0 0 2,0 0 3,0 0-5,0 0 2,-5 14-2,-18 10-1,4 4-4,4 13 2,2 9 0,8 3-2,0 3 2,5-1 1,-8 2-3,8-7 2,0-2 0,0-8-2,0-8 1,0-14 0,0-10-1,0-4-6,0-4-5,0 0-2,0 0 11,0 0 3,0-23 1,0-12 1,0-11 0,0-7-1,0-7 0,0-5-2,0-6 2,0-8 0,0 2 0,0 4-2,0 11 2,-5 16-1,-11 13 1,9 13-1,1 15 7,6 2-1,0 3 0,0 0 2,0 0-2,0 0 2,0 0 0,0 0 1,0 3 0,0 15-5,0 9-4,0 9-2,0 7 2,0 3 2,0 3-2,0 3 0,0 4 0,0 1 0,0 0 0,0-5 1,0-7-2,0-6 1,0-10 0,0-6 0,0-6-2,0-8-2,0-6-4,0-3-2,0 0-11,0 0 15,0 0 0,0-17 9,6-13-4,6-13 2,-1-8-1,2-13 1,-13-9-2,5-1 2,-5-3-1,0 6-1,0 8 2,0 8-1,0 10 0,0 1 0,0 11 0,0 14 0,-5 4 1,5 12 1,0 3 0,0 0 2,0 0 1,0 0-1,0 0 2,0 0-2,0 18 0,0 1-6,-8 11 1,8 5 2,-5 5 1,5 3 0,0 9-2,0-4 0,0-1 0,0-4-2,0-4 2,0-5 0,0-5 0,0-7-2,0-4 2,0-3 0,0-9 0,0-4-2,0-2-8,0 0-5,0 0 5,0 0 5,0-2 1,0-22 4,0-13 3,0-13-2,0-7 0,0-4-2,0 0 1,0 0 0,0 11 0,0 6 1,-5 10-2,-1 10 1,1 9 0,-2 9 1,7 4 1,0 2-1,0 0 3,0 0 2,0 0-2,0 0-4,0 0 0,0 0 1,0 0 2,0 0-1,0 0-2,0 0-2,0 0 1,0 0 2,0 0-2,0 0-1,0 0 1,0 0-5,0 0-3,0 0 9,0 0-3,0 0 3,0-6-1,0-2-1,0-4 2,0-5-1,0 0 1,0-4-2,0 1 4,-6 0-5,6 0 3,-5 3-1,5 5 1,0 3 0,-5 6 0,5 0-1,0 3 2,0 0-1,0 0 0,0 0 0,0 0-1,0 0 1,0-3 0,0 3-1,0 0 0,0 0-1,0 0 0,0 0 1,0 0 0,0 0 0,0 0 1,0 0 0,0-3 0,0 1 0,0-7 0,0 1 0,0-1 0,0 6 0,0 0 0,0 3 1,0 0-1,0 0 1,0 0 1,0 0-1,0 0 2,0 0-3,0 0 1,0 0-2,0 0-2,0 0 0,0 0 4,0 0-2,0 0 3,0 0-2,0 0-2,0 0 4,0 0-1,0 0-1,0 0 0,0 0 0,0 0 0,0 0-5,0-3 5,0-3 0,0 0 0,0 0 0,0 4 0,0 2 0,0 0 0,0 0 1,0 0 2,0 0 1,0 0 2,0 0 1,0 0-2,0 0 6,0 0-6,0 0-1,0 2 1,0 7-3,0 0-1,0 1-1,0 3 3,0-5-2,0 1-1,0-3 1,0 3 0,0-3 0,0 4 3,0 2-3,0 6 2,0 0 1,0 1-3,5 2 0,0 0 1,1-2 1,1-2-2,-2-5 1,-5 2-1,6 1 3,-6-1-2,5 3 0,8 1 1,-8 6-1,0-5-2,-5 1 1,5 1 1,3-8-1,-3 3 1,5-5-1,-2 0 1,-3 1-1,1 6 1,-6-1 1,5 3-1,0 0 0,3-3 1,-3-2-1,-5-4-1,0 1-1,5 0 2,-5-1-1,5 0 1,3-2-1,-8 3 1,5 1-2,-5 3 1,5-5 0,0 4 3,-5-1-4,5-2 1,3 2-1,-3-2 0,-5 2 0,6-2 1,-6 2-1,5 1 1,-5-3-1,7 2 0,-1-3 1,-1 1 0,-5-1-2,5 2 1,3-6 1,-8-1-2,0 3 0,5-5 2,-5 7-1,5-3 1,-5-3-1,5 5 0,-5-5 0,5 3 0,-5 5 1,0-1-1,8 1 0,-3-1 1,-5-1-1,5-2 0,-5 0 0,0-7-1,6 2 1,-6-2 0,7 4 0,-7 6-1,0-3 1,11 2 1,-11 1-2,5-4 3,-5 4-3,5-1 2,-5-2-2,0-3 2,0-1-1,8-2-1,-8 4 2,5 0-1,-5 2-1,5 0 2,-5-1-1,5-2 0,-5 1 0,0-5 0,8 0 0,-8-2 0,0 7 0,0-5 0,0 3 2,5 2-2,-5-1 0,0-3 0,0 0 1,0-1-2,0 1 2,0-3-1,0 0-1,0 0-1,0 0 4,0 0-2,0 0 0,0 0 1,0 0-1,0 0 1,0 0-1,0 4 2,0 2-4,0-4 2,0 7-1,0 0 2,0 0-2,0-5 1,0 0 0,0-1-3,0-3-1,0 0 1,0 0-2,0 0 3,0 0 2,0 0 1,0 0 0,0 0-2,0 0 1,0 0 0,0 0-1,0 0-1,0 0 0,0 0-1,0 0 0,0-11 3,0-7-2,0-6 1,0-2 1,0-2-3,-13-1 2,3 6-2,-3-3 2,3 2-1,4 2 1,1-2-3,-2-4 3,1 1-2,1 1 2,0 3 0,-3 3 2,3 0-2,0-1 1,0 5 0,0 4 0,-3 4 0,8 2 0,-5-2-2,5-3 2,0 4 0,-5-5 0,5 3 0,-6-2 0,6 3 0,0-1 0,-7 0 0,7 3 2,-5-1-4,5-6 2,-6 5 0,6-1 2,-5 3-2,-3-3 0,3 0 0,0-2 0,0-4 0,-8 2 0,8-5 0,0 3 0,0-2 0,-3 1 0,3-3 0,5 2 1,-5-3-2,5 0 2,-6-1-1,1 5-1,-3-11 1,-2 4 1,5-3-1,-8 6 0,13 0 0,-5 8 0,0-2 1,-3 6-2,8-5 2,-5 5-1,0-3 0,-1-5 0,1 5 0,-8-1 0,8 4-1,0 2 1,5 1-1,-8 2 2,8-3-2,-5 0-1,5 0 1,-5-2-1,0 2-1,5 3 3,0-6 0,-5 0-2,5 1 0,0-3 0,0 5 4,0-3-4,0 0 2,-8 1 0,8-1 0,0 6 0,0 3 0,0 0 0,0 0-1,0 0 1,0 0-1,0 0 2,0 0-1,0 0 0,0 0 0,0 0 0,0 0-1,0-2-4,0 2 3,0-7 0,0 6 2,0-3 0,0 4 0,0 0-1,0-3 1,0 3-1,0 0 1,0-4 0,0 3-2,0-5 2,0-3 0,0 0-2,0 0 2,0 3 0,0 6-2,0-2 4,0 2-2,0 0-2,0-3 2,0 0 0,0 1 2,0-5-4,0-1 2,0 2 2,0 3-2,0-3 0,0 6 0,0 0 0,0 0 2,0 0-1,0 0-1,0 0 0,0 0 0,0 0-1,0 0 0,8-6 1,-3 3 0,0-2 0,0-1 0,0 3 0,3 3 1,-8-3-1,5 3 1,-5 0 0,5 0-1,-5 0 0,6 0 0,1 0 0,-2-2 0,6-4 1,2 0-2,-8 0 1,0-2 0,0 4 0,8 3 0,5-6 0,-7 3 1,-1-4-1,3 0 1,-3-1-1,3-3 2,-3 4-2,-5-3 0,8 2 1,-7 0 0,-1 1-1,-5 4 1,0 3 1,7 1-2,-7 0 3,0 0-3,0 0 1,0 0-2,0 0 1,0-4-1,6 0 2,-1-1-1,8-1 0,-8 1 0,0-1 0,0 2 1,0 2-2,3-1 1,-8 0 1,5 3-2,-5-3 1,5 1-1,8-5 2,-13-2-1,11 1 1,-1-1-2,3 1 1,-8 3 0,0 1 0,-5 1 0,0 3 0,8 0 1,-8 0-2,0 0 1,0 0 0,0 0-1,5-2 1,11-7 1,-4 1-1,7-1 0,-4-3 0,3 0 0,-8 3 0,-2 1 0,-3 5 0,1-3 0,-6 4 0,5 2 0,-5-4 0,0 2-1,7-1-3,-7-3 4,6 1 0,-1-1 0,-5 1 0,5-2 0,0 1 2,-5 4-2,0 2 0,8 0 2,-8 0-1,0 0 0,0 0 1,0 0-2,0 0 0,0 0 0,0 0 0,0 0 0,0 0-2,0-4 1,0 4 1,0-2-3,0 2 5,0 0-1,0 0 0,0 0 1,0 0 0,0 0 3,0 0 2,0 0 0,0 0 0,0 6-2,0 5-4,0 6 1,0 3 1,0 4-2,-18 2 0,-5-4 0,-1 8 2,9-8-3,-3 2 3,0-2-1,7-4-3,-7 3 1,8-4 0,2 0 1,3 0-1,-5 0 0,2-2 0,3 0 0,-6-1 3,6-3-3,5 4 0,-7 0 0,1-4 0,1 0 0,0 1 1,-8 2 0,8-2-1,-5 2 2,-3 2-2,-5 0 1,-6 2-1,9-5-1,-3 0 1,8-1 1,2 4-2,-2-1 0,-1 2 1,3-3 0,-2-5 0,10 0-1,0-3 1,0-3-1,0-3 1,0 0-1,0 0-2,0 0 3,0 0-1,-5 0 1,5 0 0,0 0 0,0 0 0,0 0-1,0 0 0,0 0-5,0 0-2,0 0-1,0 0 2,0 0 4,0-7 2,0-10 0,28-9 3,1-5-2,4-2 1,3-3-2,-7-1 2,-1-2-1,-10 2 0,-2 5-1,2 3 1,-8 3-1,-2-3 1,2 6 1,8 0-2,-7 2 2,2 5-3,-8 1 2,5 1 0,3-1 0,-8-2 0,0 5 0,0 4-2,3-1 1,-8 7 1,5-2 0,-5 4 0,0-3 0,0 1 0,0-2 0,0 2-1,0-1 1,0 3 1,0 0-1,6 0 4,-6 0-1,0 0 1,0 11-4,0 13 0,-34 7 0,-13 6 1,-4 4 3,10 2 2,-3-2-4,2-3 3,9-7-2,2-2 2,10 0-3,3-6-2,5 3-1,8 0 0,-5-3 0,10-4 2,-8 0 0,3-2-2,0 0 1,-1 1-1,1-7 1,5-2-1,0-7 1,0 2-3,0-4 1,0 0-3,0 0-1,0 0-4,0 0-4,0 0 1,0 0 4,0-6 9,0-12-1,21-5 1,2-3-2,13 1 0,-7-1 2,-1-4-2,-10 1-1,-2 7 2,2 4-1,-13 6-2,3 7 3,-8 2 0,0 3 1,0 0 1,0 0-2,0 0 1,0-2 0,0 2-1,0-3 1,0 3-1,0-4 1,0 4 0,0-4 0,0 4-1,0 0 2,0 0 0,0 0 0,0 0 4,0 0 1,0 0 3,0 0-1,0 0-7,0 21-1,-13 9 2,-16 7-4,1 3 2,0 4 0,10-4-1,7-2 1,-7-4-2,13-9 0,-3-1 0,8-7 1,0-2 0,0-4-1,0-4 0,0-5-5,0-2-5,0 0 1,8 0 2,26 0 7,7-5-1,-2-21 2,2-8 1,-2-8 0,-3-4 0,8-3 0,-3 3 0,-8 6 0,-2 3 0,-10 2-2,-8 6 2,-8 8 0,0 4-1,3 3-1,-8-1 1,0 8 1,0-4-1,0 9 2,0-1 0,0 0 1,0 3-1,0-2 1,0 2 2,0 0 4,0 0 2,0 0-3,0 0 0,0 0-3,0 0 1,0 0 1,0 0 3,0 0-7,0 10-1,-13 8 0,-10 8 1,-11 3-2,1 12 0,-9 2 1,-4 3-1,7-1 1,8 2 1,3-3-1,5-3 1,12-7-3,-2-11 0,13-8-3,0-10 1,0-5-6,0 0-1,0 0-6,0 0 7,0-5 11,8-15-1,26-14 2,-1-2-4,-2-7 2,8-4-1,2-4-3,-7 1 2,-6-5-2,-4 3 0,-12 4-5,-6 4 5,-6 16 0,0 7 3,0 11-1,0 2 2,0 8-1,0-5 0,0-1 0,0-2 0,0-1 0,0 0-1,0-2 1,0 4 0,0-1 0,0 6-1,0 2-1,5 0 4,-5 0-1,0 0 4,0 0 2,0 0 0,0 0 1,0 0-1,0 0 0,0 8-9,0 15 2,-29 8 1,6 11 0,-5-2-2,10 12 2,0-6-1,2-3-1,11-2 1,-3-12 0,8-7-3,0-10 2,0-3-2,0-6-5,0-3-5,0 0 0,0 0 10,0 0 1,29-7 4,-6-18-1,8-7 2,-11-8-3,11-4 0,-15 1 0,2 4 0,-8-6 0,3 8-1,-8 0-1,1 4 1,-1 2-1,-5 10 2,0 8 0,0 6 2,0 5-1,0 2 3,0 0-1,0 0 1,0 0 3,0 0 6,0 0-1,0 9-8,0 4-6,0 11 3,0 2 2,0 6-3,0-1 1,-11 1 0,6 0-1,0 2 1,-3 1 0,-2-3 1,10 2 1,-5-4-2,-3-2-1,3-7-1,5-8 0,0-3 1,0-5-2,0-5 0,0 0-1,0 0-3,0 0 0,0 0-3,0 0 5,0 0-1,0 0-1,0-15 7,0-13-5,0-6 1,0-7 2,5-3-2,8 1 3,-13 3-1,0 11 1,0 9 0,0 8 0,0 6 0,0 5 1,0 1 2,0 0 4,0 0-1,0 0 7,0 0 4,0 10-12,0 19-5,0 14 2,0 4 0,0 0 1,0 1 0,0-5 0,0-6-3,0 5 2,0-3-2,0-1 0,0-1 2,0-1-2,-13-6-2,8-4 2,0-5-1,5-9 0,0-7-1,0-2-2,0-3-5,-5 0-4,5 0 0,0 0 4,0 0-1,0-24 8,0-6 2,0-11-2,0-5 2,5-4 0,5 4-2,-2 3-3,-3 3 4,-5 8-1,0 9 1,0 8 1,0 9 1,0 6 0,0 0 6,0 0 4,0 0 5,0 6-7,0 21-10,0 4 3,0 16 1,0 4 0,0 1 2,0 6-3,0-8 0,0-2-2,-5 2 1,-3-4-1,3 0 2,-5-3-4,4-3 2,6-11-1,0-9 1,0-8-1,0-10-7,0-2-1,0 0 1,0 0-10,0 0 4,0-8 7,0-15 7,0-9-1,0-5 0,0-9 0,0 0 0,0-6-3,0 0 3,6 6-5,-6 8 1,0 6 1,0 8 1,0 11 2,0 3 2,0 8-1,0 2 5,0 0 5,0 0-2,0 2 0,0 19-2,0 5 12,-6 6-10,-1 6-5,-4 5-1,6 3 3,-3-6-4,3 1 2,0-4-2,-5-2 1,2-3-2,3-2 0,5-6 1,-5-3-1,5-10 0,0-6-3,0-5-1,0 0-7,0 0 0,0 0 0,0 0 12,0 0-8,0-8 3,0-21 4,0-8 0,0-10 0,0-1 0,5-4-1,8 0-1,-8-1 1,-5 10-2,0 12 0,0 11 3,0 11 0,0 9 4,0 0 5,0 0 11,0 5-12,0 30-7,0 9 2,0 8-1,0 9 4,0-4-4,0 7-1,-5-7-1,-3-3 0,3-1 0,-5-6 0,2-5-2,3-10 1,-1-6 3,6-15-3,0-5 0,0-6-4,0 0-9,0 0-8,0 0 16,0 0-1,0-11 7,0-15 0,0-6 0,0-8-2,0-4-1,0-2-4,0-3 3,0 3 0,6 2 3,-1 17 0,3 6 1,-8 15 0,5 6 1,-5 0 7,0 0 2,0 0 1,0 6-6,0 20 0,0 6-1,0 8 2,-5 6 0,-3 3 6,3 0-11,-1-3 1,6-4-2,0-12 0,0-4 1,-5-5-1,5-7-1,0-7 1,0-6-6,0-1-11,-7 0 2,7 0 4,0-12 2,0-7 6,0-15 5,0-13-2,0-1 0,0-5-2,0-2 2,0 2 2,0 3-4,0 0 1,0 16-1,0 8 1,0 15 2,0 7-1,0 4 0,0 0 2,0 0 2,0 0 3,0 0 1,0 21-6,0 7 2,0 13-1,0 5 2,0 9-3,-11 2 4,1-2-3,2-3-3,3-10-5,5-16 5,-5-7-4,5-17-5,0-2-4,0 0-3,0 0 10,0-5 6,0-21 1,0-11-1,0-10 1,0-2-1,5-11 0,8-4 0,-3-2 0,1-7 0,1 7 0,-12 3 0,0 5 0,0 5 0,0 14-1,0 10 1,0 13 0,0 11 0,0 5 1,0 0-1,0 0 7,0 0 5,0 0 11,0 0-5,0 12-11,0 14-8,-5 14 0,-18 6 2,10 13-2,-2 1 2,2 4-1,8-1 2,-6-2-2,11-5-1,0-8 0,0-17-2,0-10-1,0-16-9,0-5-2,0 0 5,0 0 3,0-23 5,0-17 2,0-15 0,5-12-1,11-5 0,2-8 1,5-1 0,0 5-2,-12 10 1,-3 17-5,-8 14 4,0 15 1,0 11 1,0 8 1,5 1 3,-5 0 4,0 5-2,0 24-4,0 8-2,-13 15 4,-3 9-2,-7 5 3,5 3-4,-5 1 3,7-7-2,9-6 1,-4-7-3,6-13-2,-3-8 1,8-8-2,0-13 1,0-8-6,0 0-5,0 0 9,0 0 1,0-29 4,0-11 1,8-15-4,8-3 2,-4-5-2,4-4 2,2 1-2,-5 0 0,-3 8-3,-10 12-3,0 11-2,0 14 8,0 16 2,0 5 10,0 0 2,-18 26-4,-5 20-8,2 17 8,3 13-5,-5 2 6,5-3-6,8-12 2,-3-5-4,8-12 1,5-17-2,0-14-2,0-13-5,0-2-7,0 0 7,0-2 5,0-28 2,0-7 0,28-9-4,-5-6 3,6 0-5,-17 0-3,4-1-3,2 8 4,-18 2-3,0 8 3,0 8 5,0 16 6,0 8 7,0 3-5,-23 6 6,0 29-5,-6 11-2,6 6 1,-5 9 0,-1-1-1,6 1-2,0-7 0,12-4-1,-2-10-1,13-14 1,0-9-2,0-11-2,0-6-8,0 0-2,0 0 5,0 0 8,0-26 1,13-11-2,11-7-4,4-1-2,-18-3 3,8 9 0,-12 4 1,-1 9 0,-5 8 3,0 9 0,0 9 4,0 0 17,0 0 0,0 16-18,0 21 0,-11 15 3,-7 6 1,3 6-3,-8-1 1,5 3-2,-1 1-1,-4-7-2,13-11 1,5-13 1,-3-17-1,8-13-4,0-6-11,0 0-9,0 0 13,0-17 7,0-12 1,0-6-1,0-6-1,8 4-1,2-4 2,3 1-1,-8-4-2,5 4 0,-10-2 0,0 1 4,0 6-1,0 4 1,0 9 2,0 9 0,0 10 4,-10 3 11,5 0-4,-8 6-4,13 26-7,-10 11 7,2 12-2,3 5 1,5 0 2,0-1-5,-5-7 3,-1-6-1,-6-3-1,6-8-4,1-1 2,-8-11-6,13-5 8,-5-9-2,5-9-6,0 0 1,0 0-5,0 0-1,0 0-8,0 0 12,0-12 3,0-11-5,0-9 6,0-2 1,13 1-1,-3 2-2,-4 9 2,1 3-1,-7 8 2,5 8-2,-5 3 4,0 0 5,6 0 13,-6 3 2,0 27-17,0 7 0,0 3 2,0 3-2,0-3 0,0-5-4,0-3 5,0-7-9,0-1 6,0-7-3,0-6-3,0-2-2,0-5 3,0-4-8,0 0-9,5 0 2,8 0 14,-8 0-2,0-7 2,0 1 1,3 4-2,-8-2 1,0 4 2,0 0 1,0 0 1,0 0 6,0 0 0,0 15-5,0 6 1,0-1-1,0-3 0,0 1-2,0-9 0,0-5 0,0-4 0,0 0-2,0 0-3,0 0 6,0 0-3,0 0 3,0-4-1,0-9 0,0 2-1,0 2 1,0 0 0,0 4 1,0-1-1,0 3 1,0-4 1,-8 0-2,3-4 0,0-10 0,0-8-2,-8-6 1,2-8 1,-1-3-3,-4-3 0,-2 2 3,0 1-1,8-2 0,-8-2 1,-6 4-8,14 5 4,-8 2 1,0 1 1,8 6 1,-9 9-1,14 9 2,0 8 0,5 6 3,0 0 12,0 0-2,0 0-9,0 0 0,0 0 1,0 0 0,0 3 0,0 8-2,0 2-2,-5 1-1,5-3 6,0 4-4,0-5 0,0 2-1,0 3 2,0-1-2,0 0 0,0 6-1,0 10 0,0 5 0,0 7 2,0 5-2,0 2-1,0-8 0,0-10 1,0-14-1,0-5 1,0-9-5,0-3-8,0 0 0,0 0 10,0 0 5,0-20 1,5-12-1,0-9 0,13-5-1,-7-3-1,2-3 0,-3 3 2,-5 0-4,8 3 2,-8-2-1,0 1-2,-5 1 0,13 8 2,-13 0-1,0 10 1,0 1 0,0 10 1,0 8 0,0 7 0,0 2 2,0 0 6,0 0 2,0 7-1,0 23-9,0 11 2,0 10-1,0 5 2,0-2-1,0-1-1,0-10-1,0-3 0,0-4-1,0-5 0,0-9 1,0-10-1,0-9-5,0-3-11,0 0 6,0-6 8,0-23 3,0-12 3,0-10-3,11-4 0,1 0 1,-6 2-1,-1 8 0,-5 1 0,0 7 0,0 2 0,0 9-1,0 15 1,0 5 4,0 6 9,0 0-7,0 12-8,0 19 3,-18 7-3,7 11 4,-7 0-2,13-2 2,-5-1 2,2-9-4,8-8 0,0-9 0,0-13-2,0-5-1,0-2-5,0 0-3,0 0 6,0-2 3,23-28 2,6-11 2,2-10-2,-16-4 0,3 0 0,-7 5 0,1 10 0,-6 9 0,-1 10 0,0 13 0,-5 8 4,0 0 9,0 0-1,0 3-5,0 20-7,0 6-1,-5 0 2,-11-3 1,-2-4-1,13-4 1,-8-7-1,13 1-2,-5-9-1,5 0-1,0-3-2,0 0-3,0 0-5,0 0 1,0 0 10,0-18 1,5-7 1,13-7-1,0 1-4,-13 1 4,6 8-2,-11 9 1,0 5 1,0 8-2,0 0 2,0 0 0,0 0 0,5 0 0,-5 0 0,0 0-2,0 0 1,0 0 1,0 0 1,8 0 1,-8 0 0,0 0 1,0 0-2,0 0-1,0 0 0,0 0 1,0 0-4,0 3 1,0-3-5,0 3-9,0-3-11,0 2-6,0 2-24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3"/>
    </inkml:context>
    <inkml:brush xml:id="br0">
      <inkml:brushProperty name="width" value="0.15875" units="cm"/>
      <inkml:brushProperty name="height" value="0.15875" units="cm"/>
      <inkml:brushProperty name="color" value="#FFE465"/>
      <inkml:brushProperty name="fitToCurve" value="1"/>
    </inkml:brush>
  </inkml:definitions>
  <inkml:trace contextRef="#ctx0" brushRef="#br0">1829 622 6,'0'-3'11,"0"3"3,0-3 3,0 3-2,0 0 1,0 0 9,0 0 4,0 0-4,0 0 0,0 0-9,0 0 0,0 0-3,0 0 2,0 0-1,0 0 5,0 0 7,0 0-11,0 3 1,0 14-7,0 12-5,0 5-2,0 1 0,0 8-2,0-6 3,0-1-2,0 1-1,0-5 3,0 3-1,0-4-4,0 4 2,0-3 0,0-1 2,0 6-4,0-4 0,0-1 2,-5-7-2,5-2-3,0-8 3,0-3 3,-5-7-2,5-5 0,0 0-5,0 0-8,0 0-8,0 0-4,0 0 14,-8 0-6,8-9 8,0-12 7,0-2 2,0-2-5,0-7-1,0 0-4,0-8 0,8 0-5,-8-3-4,0-3 3,0 6 5,0 1 9,0 14 0,0 7 2,0 4 1,0 6 1,0 8 4,0 0 4,0 0 1,0 0-4,0 0 2,0-4-1,0 4 7,0 0 10,0 0-3,0 0-10,0 8-4,-13 16 0,3 5-5,-8 14 7,0 6-5,7 9-1,1-1 5,2-5-7,-2-3 0,5-6-3,-13 4 2,5-4-2,-8-2 2,8-7-2,3-11 4,10-7-4,-8-3 1,8-7-5,0-6-7,0 0 3,0 0-4,0 0 7,0 0 3,0-6 3,0-20-1,8-3-3,7-5 0,-2-4 2,3-2-5,-3-3 4,-3-1 3,3 1 1,-8 0 0,-5 0 0,0 3 0,0 4-2,0 14 4,0 7-2,0 6 1,0 9 2,0-2 1,0-1 3,0 3-1,0 0-3,0 0 4,0 0 10,0 0 3,0 0-2,0 0 5,0 8-8,0 18-13,0 9 0,0 11 0,-10 0 0,-3 1 4,8-1-7,-8 0 5,2-3-2,6 6-4,-8-6 2,8-2-1,-5-4 2,2-8-2,8-6 2,0-9-2,0-2-2,0-8-2,0-4-1,0 0-4,0 0-8,0 0 4,0 0 1,0 0 4,0 0 2,0-19 5,0-7-4,0-8 0,0-10 2,18-2 0,-5-6 0,8 4 1,-3-2-1,-13 4 4,8-2 1,-13 7-2,0 12 1,0 12-1,0 11 3,0 6 3,0 0 7,0 0 3,0 0 0,0 6-11,0 20 0,0 8 1,0 12 0,0 9 0,-5-5-2,-3 4 1,3-2 0,0-3-4,-1-2 4,-1-2-5,7-4 4,-11-6-8,6-1 8,5-11-4,0-6 1,0-6 0,0-7-7,0-4 0,0 0 2,0 0 0,0 0-1,0 0-8,0 0 7,0-4 1,0-15 3,0-8 2,0-12-1,23-5 2,-7-5 0,7-3-4,-5-3 3,0 4-1,-7-1 0,-6 2 1,3 16 1,-8 8 0,5 11-1,-5 9 2,0 6 2,0 0 3,0 0 6,0 0 8,0 3 0,0 24-12,0 10-6,-18 9 1,0 9 1,2 3-2,-2-1 1,0-5 2,8 0-4,-3 3 1,-3 0 2,-2 0-5,0-3 2,8-4-1,-1-10 1,11-9-2,0-18 0,0-5-4,0-6-21,0 0 11,0 0 7,0 0 8,0-17 1,11-15 2,17-8-1,19-7-4,-14 1 2,3 0 0,-2-1-1,-11 2 0,6 3 1,-6-5-2,-5 6 2,-8 1 0,-4 5-1,-6 7 1,0 8-2,0 8 2,0 6 2,0 6 0,0 0 1,0 0 5,0 0-3,0 0 14,0 0-4,0 0-6,0 14-6,0 10-2,0 6 2,-24 14 1,-4 5-2,5 7 1,12-2-1,-7 2 0,3-5-2,2-5 0,8-6 0,-1-2-2,-1-13 3,7-4-2,0-10 0,0-5 0,0-6-9,0 0-1,0 0-7,0 0 16,0 0-4,0-17 4,0-18 5,0-8-3,18-6-1,0-9-2,5 1 3,0-7 0,-2 0 0,2 1 0,-5 3-2,6 2 2,-14 1-1,3 5 1,-13 6 0,5 5 0,-5 15 1,0 14-1,0 4 2,0 8 2,0 0 3,0 0 7,0 0 5,0 8-12,0 12-2,0 18-1,-5 9-3,-8 7 4,-3 3 0,-2 4-1,0 3 0,3-4-5,-3 5 2,7-3-3,-2-4 2,8-3 0,5-15-1,0-5-1,0-12-1,0-12-2,0-8-10,0-3-6,0 0 0,0 0 16,0-14 5,0-22 1,18-9 1,11-13-1,-6-5-1,5-3 1,-12 2-1,2 4 0,0-7 0,-7 1 1,-6 5-1,-5-2 0,0 14 1,0 14-1,0 18 3,0 12 2,0 5 7,0 0 1,0 0-1,0 0-7,0 10 3,-11 11-8,-7 10 1,8 4 2,-3 11-2,3 0 0,-8 9 0,7 3 1,-2-3-1,3 2-2,5-5 0,-8-6 1,13-3-1,0-8 2,-5-9-2,5-8 0,0-7 0,0-8-6,0-3-5,0 0-5,0 0 7,0-3 0,0-26 11,0-7 1,0-17-1,10-3-1,-2 6-1,-8-8 2,0 3-1,0-3-1,0 6-2,0 12 0,0 8-1,0 12 3,-8 9 1,3-1 0,0 3 0,-6 1 0,11-1-1,-7 6 1,7-1 2,0 4 1,0 0 1,0 0 8,0 0 3,0 0-2,0 21-8,0 22-5,0 18 2,0 5 0,0 1-2,0-1 2,0-14-5,0-7 4,0-9-2,0-14-2,0-9 1,0-5-9,0-8-7,0 0 0,0 0 12,0-23 5,0-15 3,0-11-1,0-9-1,0-3 1,0 1-1,0-3 3,0 3-5,0-1 1,0 0 1,0 13 1,0 7-1,0 16 0,0 10 2,0 9-2,0 6 1,0 0 0,0 0 2,0 0-1,0 0 3,0 0 3,0 0 3,0 0-1,0 0-5,0 23-4,7 15 1,14 13 4,2 5-6,-5 1 2,0-5-2,-12-10 0,-6 2 2,0-6-4,0-7 4,0-7-2,0-10 0,0-8-6,0-6-7,0 0-5,0 0 10,0 0 2,0-20 7,5-15-2,8-11 2,2-10 0,-2 2-1,3-9 1,-3-4-2,-3 1 3,-2 6-2,-8-1-1,0 11 1,0 13 0,0 8 0,0 16 3,0 9 2,0 4 9,0 0-10,0 0 0,-13 4 6,-5 16-6,7 6-3,1 7-2,2 17 2,8 12 0,0 11-1,0 8 0,0-3 2,0-12-4,0-7 2,0-14 0,0-13-1,0-12 0,0-8-3,0-12-10,0 0-6,0 0 15,0-3 2,18-23 5,6-11 1,-6-10-2,-3-8-1,3 7 1,-13-7-1,-5-3 0,0-2 1,0-1 0,0 0-2,0 7 1,0 8 0,-10 11 0,10 20 0,-8 10 2,8 5 6,0 0 2,0 0 4,0 0-12,0 20 0,0 15-1,0 8 0,0 12-1,0 5 3,0 4-3,0-4-3,0-8 6,0-9-4,0-6 1,0-8 0,0 1-2,0-10 2,0-6 0,0-8-2,0-4-2,0-2-7,0 0-2,0 0-4,0 0 9,0 0 6,0-11 2,0-18-2,18-5 2,19-7 2,-17-2-4,11-3 1,-15 2 1,2 7 0,-8 3 0,-2 5 0,-3 12 0,0 5-1,-5 3 2,0 9 0,0 0 6,0 0 5,0 0 5,0 0-5,0 6-6,0 26-7,0 11 3,0 6 0,0 7-2,-10-3 2,2 0 0,-2 1-4,-3 7 4,3-4 0,-1-2-1,11-12-1,0-9-2,0-16-1,0-9-2,0-9-8,0 0-8,0 0 20,0 0 0,0-15 2,0-16 0,21-11-2,-3-3 0,0-3-1,0-4-1,-2 2 2,-3-2-1,-3 3 1,-5 1-2,3 10 1,-8 12 3,0 12-2,0 11 3,0 3 3,0 0 2,0 0-3,0 3-1,0 22-1,-8 11 3,-7 6-2,2 8 0,3-4-2,-3-1 0,7-1-1,6-3 2,0-1-4,-5 0 4,5-2-3,0-3 2,-5-10-2,5-12 1,0-5-2,0-8-6,0 0-4,0 0-5,0 0 12,0 0 4,0-24 2,0-5-1,5-8 0,6 0-1,7 2 0,-8-2 1,3 2 0,-3-8-2,-2-1 1,-3 9 0,-5 9 2,0 9-2,0 14 2,0 3 2,5 0 4,-5 0 13,0 0-3,0 15-13,0 23-4,0 1 0,0 11 4,0-4-2,-5-6 0,0-2 0,5-8-2,0 0 0,0-7-4,0-3 3,0-8 1,0-6-4,0-6-4,0 0-3,0 0-5,0 0 6,0 0 7,0 0 2,0-9 1,0-17 0,21-11 0,-3 2 0,5-2-2,-5 5 2,-7 12-1,-6 6 1,-5 10 1,0 1-1,0 3 2,0 0 2,0 0 8,0 0 4,0 0-4,0 0-7,0 27 0,0 7-3,0 6 0,0 6 0,-11-2 1,6 0 0,-3-1-2,-2-6-1,10-11-1,0-11 1,0-7-4,0-8-9,0 0 0,0 0-8,0 0 18,0-12 2,0-10 1,23-11-2,1-6 0,-1 4-1,-13-1 1,3 5-4,-2 5-1,-6 6 5,-5 6 2,0 8 1,0 3-1,0 3 5,0 0 0,0 0 13,0 0-2,0 9-9,0 20-6,0 8 0,0 6 3,-11 0 0,-2-2 0,-2-6-3,2-7-3,8-2 4,5-6 0,0-5-4,0-6 2,0-7-5,0-2-3,0 0 0,0 0-7,0 0 1,0 0 6,0 0-1,0-11 5,0-6 1,0-1 0,0 1 1,0 6-2,0 4 3,0 5 0,0 2 1,0 0 4,0 0 0,0 0 13,0 0 4,0 11-15,0 15-6,0 4 2,0 1 0,-5-5-1,0-6 2,5-3-1,0 0-3,0-2-2,-8-3 2,8-7 2,0-5-2,0 0-3,0 0-7,0 0-2,0 0 4,0 0 7,0 0-2,0 0 1,0 0 0,0 0 1,0 0 2,0 0 1,0 0 2,0 0 2,0 0 4,0 5 8,-5 8-5,-1 10-11,-7 9 2,-7 5 2,2 8-4,-6 8-1,14-1-1,-13 3 2,-6-4-3,6 5 4,-8-8-3,10-7 1,3-10 0,0-13 0,18-12-5,0-3-7,0-3-1,0 0 6,-5 0 6,5 0 1,0 0 0,0 0 0,0 0 0,0 0 1,0 0-4,0 0 1,-5 0-1,5 0-1,-5 0-1,5 0 1,0 0 2,0 0 4,0 0 0,0 0 4,-8 0-3,-8 11-8,3 6 3,3 3 2,-8 0 3,8 1-2,-8-5 0,0 3-1,7-2 1,-7 3-1,0 3-3,-10 9 2,4 0-1,1-1 1,7-2-2,-2-3 1,13-3 0,0-4 1,-8 2-1,8 3 0,0-13 1,0-3 2,5-4-1,-8-4 0,8 0-1,0 0 1,0 4 1,0-4 1,0 0-4,-5 0 4,5 0-2,0 0-2,0 0 1,0 0-7,0 0-1,-5 0 2,5 0 0,-6 0 2,-1 0 2,7-11 1,0 1 1,0-5-1,0 3 0,0-1 1,0-3 0,0-1 1,0-3 0,0-6 0,0-6-1,7-5 1,4-9 0,7-1 0,5 5-1,-18 10 1,6 12-2,-4 11 1,-7 9 2,5 0 1,-5 0 1,0 0 0,0 0-1,0 0 5,6 0 7,-6 0 3,0 1-2,0 20-14,0 6 4,0 5 1,0 5-4,0-2-1,-11 2 0,-2 0 0,3-4-1,-8 1 0,8 0-1,-8 1-1,5-4 3,13 1-2,-6-8-1,6-13-3,0-2 1,0-9-6,0 0-9,0 0 4,0-3 8,0-23 4,0-10 1,0-12 1,0 2 1,13-3 0,3-1 0,-3 5 0,2-1-1,-2 3 1,-2 0 1,7 5-2,0 4 1,-13 4 0,5 8 0,-10 7 0,0 9 0,0 3 1,0 3 1,0 0 2,0 0 0,0 0-1,0 0 5,0 0-2,0 0-3,0 0-1,0 0 1,0 0 2,0 0-2,0 0 0,0 0-1,0 0 4,0 0-5,0-3-1,0 3-1,0-2 1,0-7-1,0-2 1,0-7 0,8-1-3,-3 4 2,0 3 1,-5 9-1,0 3 1,0 0 0,6 0-2,-6 0 0,0 0 1,0 0 1,0 0 0,0 0-4,0-4 2,0 4 2,12-2 0,-12 2 2,6 0-4,-6 0 2,5 0 2,-5 0 2,0 0 0,0 0-1,0 0 0,0 0-1,0 0-2,0 0 0,0 0 1,0 0 0,0 0 2,0 0 0,0 0 8,0 0 7,0 0-3,0 9-1,0 7-11,0 5-2,0 2 2,0-6 1,0-5 0,0-3 0,0-6 0,0 5 3,0 4-2,0 5-4,-5 6 4,-13 6-2,2 3 2,-2 3 0,0 2-5,2 4 1,-2 1-2,-5 2 5,0-3-4,-1-2 1,1-5 0,0-1-2,0 6 1,-11-6 0,11 7-1,7 4-3,-2-7 4,5 4-4,3-10 1,5-5 2,-1-2-4,-1-11 0,7-7 5,-5-3-13,5-3-5,0 0 2,0 0 9,0 0 2,0 0-3,0-5 5,0-16 0,0-10 1,0-7 1,18-11 0,-3-3-3,8-8 2,-10-3-1,3-7 3,2 2-4,-5-3-4,-3 11 2,8 6-4,-12 10 7,-1 12-1,0 10 3,3 13-1,-8 3 2,0 6-1,0 0 1,0-3-3,5 0 3,0 0 0,-5 0 0,0 3 3,0 0-1,0 0 3,0 0 5,5 0 4,-5 0 3,0 0-3,0 0 1,0 9-8,0 9-4,0 7-1,0 7 5,-5 9-7,-13 7 8,8 5-6,-3 1-1,-3 1 2,3-3-3,8-4 0,-5 2-3,-3-4 4,8-3 1,-6-3-5,3-2-2,3-4 5,0-4 2,0-1-4,5-3 0,0-9 1,-8 0 1,8-12 0,0-5-6,0 0-6,0 0-2,0 0-8,0 0 9,0 0-1,0-20 12,0-8 1,0-10 0,0-7 1,8-11-2,7 1 1,-7-2 1,-3 4-2,1 3 1,-6 5-4,0 6-1,0-2 5,0 3-1,0 7 2,0 4 0,0 13 1,0 8-1,0 4 7,0-1 2,0 3-5,0 0 0,0 0 0,0 0 2,0 0 1,0 0 3,0 0 11,0 0-4,0 0-2,0 0-4,0 14-9,0 9 1,0 6-2,-11 6 2,3 5-2,-2 7-2,-3 0 4,-2 12-3,2-1-2,2-1-2,-7 3 3,0-1 1,3-4-3,-3-7 1,-1-7-7,9-12 8,0-15 2,2-12-3,8-2-8,0 0-8,0 0-22,0 0 17,0-5 11,0-18 10,0-6 3,0-17-1,0-9-1,8-10 2,12-14-2,12-1 2,-12-9-2,3 1 2,-4 7 1,-1 9-5,-13 15 3,0 12 1,-5 15 0,0 13 3,0 11-2,0 3 1,0 3 3,0 0 4,0 0 15,0 0 8,0 0-12,0 9-13,0 12-9,0 4 2,0 6 1,0-1-2,0-2 1,0-5 2,0-6-2,0-2 0,0-1-1,0 3 0,0 9 1,0 6 0,0 3 0,0 2-1,0 3-1,0-1 0,-5-8-1,0-3 2,-1-7-5,6-12 5,-7-6-4,7-3-9,0 0-7,0 0-5,0 0 11,0-24 14,0-10 0,0-13-2,0-4 2,13-1 0,2-4 0,-2 6 0,5 3 0,-18 5 0,11 4 0,-6 4 0,-5 16-1,0 0-1,0 12 2,0 6 2,0 0 2,0 0 3,0 0 14,0 0-12,0 6-8,0 12-1,0 4 2,-11 10 2,-2 6-2,-2 2-2,2 3 1,-3 4 1,4-1-4,1-3 4,3-9 0,3-2-2,0-6 0,0-3-2,-3-9 3,8-7-1,-5-2-4,5-5-6,0 0-13,0 0 13,0-2 6,0-25 4,0-8 1,0-8-1,0-14-1,0-4 1,0-3 0,0-1 0,0 4-2,0 0 1,0 13 1,0 12 1,0 13-2,0 15 2,0 8 2,0 0 1,0 0 6,0 0-3,0 0-7,0 21 2,-10 1 3,-8 3-2,12 2 4,-7-1-5,8 3 2,0 2 2,0 5-3,0 4 0,-13 3-1,13 0-1,-8 3 1,13-2-2,-6-4 0,1-3 1,5-7-3,-5-9 2,5-8-3,0-8 0,0-5-8,0 0-8,0 0 2,0 0 10,0 0-4,0-17 8,0-11 3,0-10-2,0-6-2,5-6 0,6-6 2,2-1 1,10-1-2,-18 3 3,0 3-1,5 8 1,-10 13 0,8 13-1,-8 10 2,0 8 0,5 0 5,-5 0 2,0 0 4,0 0 7,0 0-10,0 15-8,0 7 1,0 4 1,0 7 2,0 4-2,0 6-2,0 3 3,0 3-4,-13 3 2,8-3 0,0 0-2,-5-4 0,10-3 0,-8-5-1,-2-2 1,10-12 0,-5-11 0,5-7 0,0-5-3,0 0-3,0 0-2,0 0-6,0 0 2,0 0 6,0-11 1,0-18 5,0-12 0,0-8 0,0-9 0,0-5 0,5-3 1,5-3-2,-2-1 2,-3 10-1,-5 5 0,0 17 0,0 12 0,0 15 0,0 8 4,0 3 3,0 0 9,0 0 7,0 0-10,0 9-12,0 14 0,-5 9 5,-18 5-1,10 12-1,2 3 2,-2 9-10,3 5 9,5 0-6,-8-3 3,8-5-3,5-7 1,0-15-1,0-13-1,-5-11 1,5-6-6,0-6-5,0 0-8,0 0 8,0-4 0,0-24 10,0-10 2,0-17 2,10-3-2,8-2 0,-8 2 1,3 0-2,-8 8 2,1-1-1,-6 5 0,0 9 0,0 2 0,0 6 0,0 12 0,0 9 1,0 2 1,0 6-2,0 0 1,0 0 9,0 0 14,0 0-3,0 0-6,0 18-7,0 10-8,-6 10 1,-12 9 2,8-2-4,-8 1 2,8 3-1,-3 0 0,2 3-2,-2-3 4,8-6-2,0-6-2,0-7 3,5-13-3,0-12 2,-8-5-6,8 0-3,0 0-9,0 0 11,0-8-4,0-24 11,0-20 1,0-17-1,0-9 0,8-5 0,2 5 0,3 11 0,-3 15 0,-4 12-1,-1 16 4,-5 11-5,0 3 4,0 8 0,0-1 3,0 1-4,0-2 2,0 4 2,0 0 1,0 0 0,0 0 6,0 0 12,0 4-9,0 18-13,0 19-3,-21 11 0,-2 14 4,5 4-5,-6-2 4,6-1-3,8-10 0,5-7 1,0-16-1,5-12-3,0-10 3,0-8-5,0-4-11,0 0-3,0 0 7,0-12 3,0-20 9,0-13 1,0-14-2,5-4 2,10-6-4,-2 0-3,-2-1 3,7 13 1,-18 5-3,0 11 3,0 13 3,0 8-2,0 11 2,0 3 2,0 6 2,0 0 0,0 0-3,0 0 0,0 0 2,0 0 11,0 0 7,0 0-12,0 0 2,0 3 2,0 18-7,0 7-5,0 13 1,0 11-3,0 5 5,-18 7-3,7 2-1,-2-3 1,3-2-4,5-12 1,0-11 0,-3-19-2,8-10 1,0-9-7,0 0-13,0 0-2,-5-2 12,5-24 11,0-12-1,0-9 5,0-10-4,0-4 2,0-8-2,13 0 2,-3 0-2,0 3 2,-2 7 1,-8 5-1,0 8 1,0 3-2,0 8 2,0 9 0,0 11-1,0 10 5,0 5 11,0 0 7,0 0 0,0 5-8,0 22-14,0 13-3,0 12 5,-8 5 1,-2 7-3,0 2-1,-3 0-1,8 4 1,-1-6 0,-1-3 1,7-7-4,-6-11 3,6-8 0,0-13 0,0-10-1,0-9-3,0-3-2,0 0-3,0 0 1,0 0 3,0-17 2,0-18 5,0-9-1,0-4-1,6-1-1,-6-6 1,0 0 0,0 0 0,0-2-2,0 10 1,0 13 1,0 13-3,0 13 5,0 8-1,0 0 1,0 0 3,0 0-2,0 0 2,0 0-2,0 0 4,0 6-3,-6 12-1,-4 10-1,-8 9 3,8 9-4,-3 14-1,8 8 1,-8 1-2,8 0 3,-1-6-4,1-11-2,5-8 4,0-16-2,-5-8 1,5-8-3,-8-5 4,8-7-11,0 0-7,-5 0-5,5-4 4,0-22 17,0-17 1,0-12 0,0-15 1,5-3-2,8-3 2,-8 3 0,6 7 0,-4 6-1,-1 11 2,-6 14 1,0 9-2,0 11 1,0 10 2,0 2 3,0 3 3,0 0 13,0 0 4,0 6-19,0 26-3,0 11-3,-6 15 0,-6 5 1,6 6-1,-12 0 2,8 1-3,5 1 0,-8 2 0,8-4 0,-1-13-6,6-19 7,-7-13-2,7-20-2,-11-4-7,6 0-6,5 0 6,0 0-3,0-20 12,0-18 0,0-14 2,0-11-1,0-3 0,23-3 0,-12-3-1,2 0 2,-8-1-2,-5 3 2,0 10-1,0 6 0,0 19-1,0 15 2,0 14 3,0 6 0,0 0 8,0 0 3,0 0-3,0 2-6,0 13-7,0 2 3,0 3 0,-5 10 1,-3 1-2,3 16 1,5 8-1,-5 11 3,5 6-7,-6-4 8,6-3-10,-7-17 5,7-4 0,0-15 0,-11-12 3,11-5-7,-5-10 4,5-2-4,0 0-4,0 0-5,0 0-2,0 0 0,0-26 11,0-17 4,0-14 0,0-10-1,0-10-1,5-4 1,19 3 1,-14 3 0,8 8 0,-13 13 1,3 10-1,-8 13 0,0 14-1,0 5 4,0 5-3,0 6 5,0-3-3,0 4 2,0 0-2,0 0 3,0 0 6,0 0 13,0 9-11,0 20-13,0 17 1,-13 14-1,3 10-2,-8 5 5,-11-3-4,11-6 0,0 0-4,2-5 3,4-9 1,6-12 0,6-12 0,0-15 0,0-7-2,0-6-5,0 0-10,0 0-3,0 0 9,0-30 9,0-13 5,6-20-2,6-12 0,12-9 0,-1 0 0,-13 10 0,14 10 0,-14 15 0,-2 20 0,-8 12 0,0 8 1,0 7 0,0-2-1,0-1 2,0-1-1,0-5-1,0 2 0,0 6 1,0 3 4,0 0 15,0 0 1,0 0-5,0 18-6,0 21-12,-13 14 2,-5 8 0,-3 4 0,3 4 2,-5 4-1,12-4-2,-7 0 0,5-11 1,8-15-2,0-18 1,5-12-1,0-11-7,0-2-7,0 0-7,0 0 5,0-17 10,0-14 8,0-19-1,23-4 0,-5-9-1,-7-4 1,-1 6-4,-2 2 0,-3 0 4,0 7-3,-5 6 0,0 12 3,0 10 0,0 15 2,0 7 1,0 2 2,0 0 5,0 0-2,0 0 8,0 0 0,0 0-8,0 11 0,0 6-6,0 12 3,0 8-4,-10 13 1,-8 8 4,7 8-3,4 9-1,-4 3-2,-2 3 2,8-12-2,0-14 1,5-15 0,0-19-2,0-13 0,0-8-10,0 0-9,0 0 7,0-6 1,0-26 13,0-14 1,0-18-2,10-7 0,8-7 1,-5-3 0,-8 0-4,6 4 3,-6 10-2,3 10 0,-8 16 3,0 12 0,0 19 0,0 3 3,0 7-1,0 0 10,0 0 4,0 0 0,0 12-10,0 13-2,-18 16 0,0 5-1,-6 6-1,9 0 1,-3 3-1,0-3-3,7 2 1,6 1 4,-3-6-8,8-3 4,0-9 0,0-10 0,0-13-3,0-8-2,0-6-7,0 0-6,0 0 9,0-12-1,0-19 12,0-15-2,0-10-2,18-6 4,1-2-4,-9 0 2,3 7 0,-3 11-1,-5 7 1,3 17 1,-8 5-2,0 4 1,0 3 1,0-2-1,0 1 0,0-1 2,0-5-2,0 8-2,0 3 5,0 6 1,0 0 13,0 0 4,0 12-7,0 26-15,0 13 1,-18 7 3,8 3-2,-3 5 2,-5-5-2,7 3-1,-2-8 1,3-6-1,0-8-1,-3-12-3,8-13 3,5-8 1,0-7-12,0-2-9,0 0-2,0 0 10,0-11 5,0-18 8,0-14-2,0-12 1,18-8-4,2-10 3,-2-2-2,1 1 2,-9 4 3,3 9-2,-13 13 1,0 16-1,0 12 1,0 11 0,0 7 2,0 2 5,0 0 6,0 0 3,0 14-11,-18 20-5,-11 16 2,-4 13 10,9 6-11,-4 6 0,-3 0-1,21-6 2,-1-5-1,-2-15-2,8-6 1,5-11 0,-5-6 1,-3-9-5,8-8 5,0-7-3,0-2-5,0 0-3,0 0-12,0 0-1,0-2 17,0-24 3,0-15 2,18-11 1,11-5-2,-16-9 0,10-1 0,-18-2-1,0 8 0,0 12 2,-5 14-3,0 18 3,0 12 1,0 5 6,0 0 17,0 0-2,0 2-6,0 24-10,0 15-6,-10 8 5,-26 11-1,20 1-1,-7 3-1,10-5 1,3-6-3,5-16 1,-3-8-1,8-15 1,0-2-1,0-9-2,0-3-9,0 0-7,0 0-4,0 0 11,0-8 11,0-16-1,13-13 1,10-9-2,-5-9 0,-2-3 2,2-2-1,0-4 2,-8 6-1,-5 12 1,1 14-2,-6 21 4,0 8 4,0 3 15,0 0 13,0 3-14,0 23-24,0 11 5,-11 9 2,-22 6-1,15 3 0,-6 6 1,6 0-1,-5-1 1,7 0-6,-2-10 4,-5-17-2,18-12 2,5-12-3,0-9-7,0 0-8,0 0-11,0 0 13,0-15 9,0-18 6,5-8 0,31-11-1,-15 3-1,2-6-1,-5 0 1,6 0 2,-19 0-1,0 9 0,3 6 0,-8 14 1,0 12 2,0 11 3,0 3 10,0 0 0,0 9-4,0 20-7,-24 8 1,-4 12 1,-3 6-2,10 2 1,-15 1-5,13 0 3,7-6-6,-2-13 5,13-10-3,5-14 1,0-11-8,0-4-8,0 0-9,0 0 16,0-7 3,0-18 5,0-14 1,10-1-1,14-6-4,-6-3 0,10 3 3,-18 6 1,3 0 0,-7 10 1,-1 8-2,-5 3 0,0 12 2,0 3 0,0 2 4,0 2 1,0 0 12,0 0 0,0 13-13,0 14 11,-24 7-13,-4 7 0,13 2 2,2 9 1,2-3-2,3-3-2,3-6-1,0-8 0,5-8-2,-5-13 0,5-5-1,0-6-13,0 0-7,0 0 11,0-2 2,0-28 10,0-7-2,0-9 2,15 0-4,9-4 3,-11 4-1,-3 6 0,3 6 0,-13 1 1,0 7-1,0 9 4,0 8-1,0 9 3,0 0 25,0 0 0,0 15-30,-18 20 3,-5 5 4,12 2-1,-7 3-1,8-5 2,-3-6-5,3-8-2,2-2 2,3-13-1,5-5 0,-6-3-4,6-3-7,0 0-4,0 0-3,0 0 12,0 0-3,0-23 7,0-9-1,0-2 2,0-13-5,6 4 6,-1 3-2,3 5 0,-3 13-1,-5 7 2,5 11 2,-5 2 2,0 2 6,0 0 16,0 0 4,0 0-12,0 14-10,-23 18-5,5 8-1,-3 9 8,3 6-8,13-3-1,-8-6-1,2-11 1,11-9 0,-5-12-5,5-6 1,0-8-6,0 0-13,0 0-5,0 0 8,0-20 15,0-6 3,0-8 0,0 0-2,0 2-5,0 0-7,0 6 5,0 3 6,0 3 2,0 3 2,0 5-2,0 3 3,0 6 3,0 3 4,0 0 0,0 0 12,0 0 8,0 3-4,0 18-18,-23 10-5,-6 12 6,11 7 1,0 4-6,0 1 2,8-5-7,-1-11 5,11-16-2,0-11 1,0-12-23,0 0-2,0 0 11,0-15 9,0-26 5,0-7-1,21-13 1,10 1-1,-8 2 1,-2 6-1,-13 12 1,-3 3 0,0 8 1,-5 0-1,0 6 0,0 8 2,0 7 2,0 8 5,0 0 11,0 0-8,0 6 10,-5 16-19,-18 8-3,5 4 3,2 9-2,3 0 3,8 7-1,0 1-4,5-4 3,0 2-1,0-12 1,0-5-2,0-12-2,0-9 4,0-7-7,0-4-10,0 0-10,0 0 16,0-24 7,0-19 2,10-18 3,8-2-2,-7-1-1,-4 7-1,-7 5 2,0 6-2,0 9 0,0 2 0,0 9 1,0 11-1,0 7 1,0 5 1,0 3 6,0 0 14,0 0 8,0 9-23,-13 19-6,-5 10 4,13 8-4,0 6 3,0 6 1,5 2-1,0-8-6,0-3 4,0-15 1,0-16-5,0-9-1,0-9-11,0 0-14,0 0 19,0-15 9,0-17 2,0-10-1,0-10 0,0-3-1,5 0 0,-5 3-3,0 6 4,0 5-1,0 10 0,0 5 0,0 11 3,0 7-4,0 1 4,0 7 4,0 0 5,0 0 14,0 0-11,0 20-12,-18 12 0,13 12 1,5 8-1,-5 9 2,5 2-3,0 4 0,0-13-2,0-5 2,0-20-2,0-11-3,0-10-5,0-8-8,0 0-15,0 0 15,0-26 11,0-15 6,0-7 0,0-10-1,0-3-3,0 7 2,0-3 2,0 4-5,0 1 2,0 3-3,0 5 1,0 13 2,0 5-2,0 15 5,0 6 2,0 5 4,0 0 6,0 0 1,-6 0-12,-7 19 14,-5 9-8,13 12-6,5 7 4,0 8 0,0 0-1,0-1-2,0-4 2,0-1-1,0-6-5,0-8 4,0-9-1,0-15-4,0-8-8,0-3-6,0 0 15,0 0-4,0-26 6,0-5 0,0-13 0,0 4-3,0-4 1,0 4-1,0 0 2,0 0-3,0 5 0,0 6 0,0 11 3,-5 13 2,5 1 0,0 4 2,0 0 11,0 0-1,0 13-9,0 15-1,-5 10 5,0 8-5,5 6 7,0 0-6,0-9-3,0-3-1,0-8-2,0-12 3,0-11 0,0-6-2,0-3-3,0 0-8,0 0-7,-8 0 10,8-18 3,-5-12 2,0-6 3,-1-7-3,-1 5 2,2 6 1,-1 10 1,6 4-1,-5 4 1,5 0-1,-13 2 0,8-2 1,0 5 1,-8 3-1,13 6 2,0 0 5,0 0 0,0 0 25,0 11-26,0 19-5,0 11-2,0 1 4,0 2 2,0-1-5,0-12 2,0-4-3,0-10 2,0-6-1,0-8 1,0-3-2,0 0-7,0 0-2,0 0 1,0-21 7,-5-10 2,5-12 1,-5-9-2,5-3 0,-6 0 1,-1 10 0,2-3-1,-6 11 2,6 8-2,-3 10 2,3 7 0,5 4-1,-5 4 1,5 4 0,0 0 2,0 0 1,0 0 3,0 0 10,0 12-2,0 19-8,0 15-10,0 13 5,0 0-2,0-3 1,0-10 0,5-9-2,0-10 1,3-16-1,-8-8-6,0-3-5,0 0-3,0 0 7,0-8 4,0-22 4,0-7 1,0-7-2,0 2 2,0 1-2,0 6 1,0 4 0,0 1 0,0 5-1,0 2-2,0-1 0,0-1 1,-13 3 1,8 6 1,5 5-1,0 11 2,0 0-1,0 0 13,0 0-3,0 0-2,0 0-3,0 6 1,0 4-5,0 2-1,0-5 1,0-2-1,0-5 0,0 0-2,0 0-1,0 0-2,0 0-2,0 0 8,0 0-1,0 0-3,0 0 1,-5-5 1,-3-7-3,3-2 0,-11-4 0,9-2 1,1 3 0,6-1 3,0 1-1,-5 6 1,5 5-1,0 0 2,0 6-1,0 0 1,0 0 1,0 0 1,0 0-1,0 0 0,0 0-1,0 0 1,0 0 5,0 0 2,0 0-1,0 0-1,0 0 0,0 0 0,0 6 3,0 5-8,0 3 0,0 4 0,0 5 1,0 3-2,0 0 0,0 6 0,0 3 1,0-4-2,0 1 0,5-6 0,8-4 0,-2 2 2,-6-7-2,0-3 2,3 1 0,-3 0-2,0 0 1,8-2-1,3 5 0,-4-1 0,-6 0 0,4 5 1,-2-1 1,-3 3-2,0 7-2,0 3 2,8 6-1,-8 7 4,1-6-3,-1-4 1,-5-5-1,0-9 0,7-9 0,-7-8 0,6-3-4,-1-3-1,-5 0 2,0 0 1,0 0-5,0 0-1,0 0 3,0 0-1,0 0-5,0-3 4,0-11 5,0-12-4,0-12-1,0-8 5,0-6-2,0 1-2,-5 4 2,-1 10 1,-6 14 2,12 11 1,-11 7 0,11 5 3,0 0-2,0 0 9,0 0 2,0 0-2,0 5 5,0 15-10,0 7-4,0 11 1,0 7 2,0 1-1,0 0 1,0 0-2,0-3-2,0 1 0,0-4 0,0 0 0,0-2-2,0-9 4,0-9-2,0-8-3,0-7-2,0-5-8,0 0-2,0 0-3,0 0 10,0-5 2,0-19 8,11-1-4,-6-5-1,8 3 1,-8-3-1,-5 2-4,0-7 1,0 0 1,0 3 1,0-2 4,0 5 0,-5 0-1,-13 3 1,7 3 0,-2 9-2,8 7 4,0 5-2,0 2 1,5 0 3,-8 0 3,3 0 2,0 9-4,-8 14 7,13 3-4,0 8-3,0 4-2,0 6-1,0-2 2,0 5-4,0-5 2,0-1-1,0-6 0,0-10-2,0-4 1,0-10-2,0-8-8,0-3-2,0 0-4,0 0 6,0 0 1,0-20 8,0-12 1,0-8-2,0-4 2,0-4 0,0-2 0,-21 2-1,3 2-1,0-4-2,-5 10 0,7 9 1,3 7 3,8 12 0,0 11 3,5 1-2,0 0 2,0 0 7,0 0 4,0 13-12,0 16-1,0 11 5,0 10-2,0 1 0,0 3-2,0-4 0,5-4-3,18-9 1,-5-7-1,-2-11-2,-11-7-5,8-3 5,-13-6-2,0-3-1,0 0 0,0 0-2,0 0-1,5 0 0,8-6 6,8-12 2,-3-7 1,5-4-3,-5 0 3,-13 4-3,6 1 0,-4 1 1,-7 6-3,0 2 4,0 4 1,0 5 0,0 3-1,0 3 2,0 0 1,0 0 14,0 0 7,0 7 5,0 15-19,0 10-8,6 6-1,4 4 8,-2-4-6,2 1 1,0-6-2,-2 2 2,2 5 2,-4-3-4,1 1 0,-7 0-1,6-10 0,-6-5 1,5-8-3,-5-9 2,5-6-6,-5 0-5,0 0-5,0 0 4,0 0 8,0 0-2,0-12 6,5-11-1,-5-6 1,0-5-2,0-4 0,0 4 1,0-4 1,0 6-2,0 9 1,0 9 0,0 5-1,0 9 6,0 0-2,0 0 10,0 0 16,0 3-10,0 20-16,0 12 1,0 8 1,0 6 0,0 3-1,0-6-4,18 0 3,-13-5-1,8-1-1,-2-8-1,-11-7-1,7-8 2,-7-10-5,0-5-4,0-2-9,0 0 1,0 0 5,0-2 4,6-18 8,9-5-3,-15-9 2,0 3-2,0-6-1,0-4 2,0 0 1,0 1 0,0 9-1,-10 4 2,-1 11 0,4 4-1,1 9 4,6 3 2,0 0 22,0 0-4,0 20-20,-5 14-1,-8 7 0,13 3 0,0-2-2,0-1 2,0-4-2,0-2-2,0-6 2,0-2 1,13-5-1,-8-2 0,1-5 1,-6-7-3,7-8-5,-1 0-12,9 0 6,3 0 4,0-4 4,-7-21-2,-6-1 1,8-3-2,-8-5 0,-5-1 1,0 4 2,0-1 2,0 3-2,0 9 1,-5 5 4,0 7 0,-3 5 5,8 3 8,0 0 3,0 0-10,-11 11 5,6 13-9,0-2 3,-3 8 1,8 4 0,0 10-2,0 1-2,0 5 2,0-2-1,0-4-3,0-7 0,0-5 0,0-12 0,0-8-2,0-9-5,0-3-2,0 0 0,0 0-7,0 0 5,0 0 2,0-18 9,8-5 0,-8-3-6,0-3 4,0-5 1,0-5 1,0-3-1,0 2 0,-8 5-1,-7 7 1,7 7 1,8 13-1,0 4 2,0 4-1,0 0 18,0 0 5,0 7-4,0 10-15,0 12-3,0 5 5,0 6-3,0 4 3,0-4-2,0 5-3,0 0 2,0-8-3,18 0 0,-5-2 1,-3-7-2,-4-4 0,-1-6 0,3-13-5,-8-5-4,0 0 3,0 0-1,0 0-2,0 0 2,0-14 3,0-10 6,5-8-3,-5 1-4,0-6 4,0 2 2,0 0-2,0 4 2,0 10-1,0 7 1,0 9 0,0 2 3,0 3 1,0 0 9,0 0 12,0 0-6,0 3-9,0 11-5,0 12 2,0 8-4,0 7 1,0 5 3,0 2-6,0-1 0,0-1 0,0 0 0,0-5-2,0-7 2,0-11-1,0-8-1,5-10-4,-5-5-7,0 0-8,0 0 2,0 0 15,0 0-2,0-8 2,0-7-1,0-5 4,0 0-1,5-3-4,3-3 3,-3-3 2,-5-5 2,0 4-5,0 1 4,0 10-2,0 8 1,0 4 0,0 7 0,0 0 1,0 0 1,0 0 23,5 0-4,0 0-6,-5 18-6,6 5-6,1 2-1,-2 5-1,-5-1 1,0-3 0,11 0 0,-3-1-2,-3-4-2,5-13 0,-10-2-3,0-6-10,0 0-13,0 0 11,0-9 15,0-17 2,0-5-1,0-3 2,8-11-1,-3 8 0,0 2 0,0 7 0,-5 2 0,0 8 0,0 9 0,0 4 2,0 5 2,0 0 3,0 0 2,0 0 17,0 0-11,5 0-6,-5 0-2,0 12-1,0 10-5,0 4 1,0 9 3,0 0-3,0 8 0,13 1-3,-13-4 2,6-3 0,-1-8 1,3-9-4,-8-8 2,0-9-3,0-3-12,0 0-8,0 0 6,0 0 7,0-9 8,0-17 1,0-7 1,0-4 0,0 6 0,0-9 0,0 5 0,0 0 0,0-8 0,0 4 0,5-3-1,-5 11-1,0 10 4,0 13-2,0 8 2,0 0 7,0 0 18,0 0-3,0 4-16,0 24-7,0 6-1,0 6 0,0 6 3,0-7-1,0-2-3,0 3 2,0-6-1,0 4 1,0 0-2,0-7 1,5-2-1,0-8 1,8-10-3,-13-8-2,5-3-8,-5 0-2,0 0-9,0 0 7,5-14 12,13-11 3,-7-11 0,7-10 1,-8 6 1,3 3 0,-8-4 0,-5 15 0,0 5-1,0 7 2,0 11-1,0 3 2,0 0 5,0 0 10,0 0 12,0 0-8,0 12-14,0 14-6,0 11-1,0 9 3,0 0-2,0 0-1,0-2 0,0-7 1,0-5-1,0-1-1,5-5 1,3-6 0,-8-7-1,0-11-3,0-2-9,0 0-11,0 0-1,0 0 13,0 0 6,0-20 3,5-6 1,1-6-1,-1-2 0,-5-7-1,5-2 2,3 0 3,-8 9-3,0 10 2,0 9 0,0 14 1,0 1 2,0 0 6,0 0 2,0 0 11,0 14-18,0 9-1,0 8 3,0 4-1,0 5-3,0-3 2,0 4-4,0-6 0,0 0 1,0-10 0,0 1-1,0 1 0,0-5 0,0-7 1,0-4-2,0-9-5,0-2-8,0 0-9,0 0 2,5-2 16,13-18 5,-13-8 0,0-2 0,0-7 0,-5 2 0,0 0 0,0-2 1,0 1-2,0 0 0,0 4 2,0 9-2,0 5 1,0 13 1,0 5 3,0 0 3,0 0 15,0 0 3,0 0-12,0 17-9,0 12-3,-5 6 0,0 5 5,0 6-3,5-2-3,0 2 0,0-9 1,0-5-1,0-9-1,0-8-1,0-5 0,0-6-5,0-4-3,0 0 0,0 0-2,0 0 0,0 0-4,0 0 4,0-4 8,0-13-1,5-3 3,0-5 0,0-7-1,-5-2 3,6-5 0,-6 11 0,0 5 0,0 11 0,0 7 0,0 1 1,0 4 1,0 0 1,0 0 14,0 0 14,0 0-5,0 0-7,7 18-11,-7 11-8,6 5 1,-1 9 0,0 1 1,3-1 0,7-3-2,-2-2 1,-3-6-2,-4-12 0,1-12-2,-7-8-7,0 0-9,0 0-1,6 0-3,-1 0 19,13-17-1,-8-3 0,3-3 5,-3-3-2,-4 6 2,1-3-2,-7-3 0,0 2-1,0-7 1,5-1 0,1 3 2,-1 8-2,0 11 4,-5 7-1,0 3 4,0 0 9,0 0 14,8 0-11,-8 3-8,0 14-4,0 6-4,0 6 4,0-4-1,0 2-3,0-4 2,0 0-2,0 0-2,0 0 1,5-2-2,0-2 2,0-4-1,-5-7 0,8-3 1,-8-5-9,0 0-3,0 0-7,0 0-2,0 0 11,0-16 10,0-13-1,0-3 2,0 1-4,0-6-1,0 4 2,0-1 1,0 5 1,0 10 1,0 8 0,-8 9 0,8 2 2,-5 0 0,5 0 5,0 0 10,0 0 7,0 0-15,-10 9-2,2 14 1,-2 12-7,4 0-3,6 4 3,0-1 1,0-4-3,0-7 0,0-7-2,0-7 1,0-6-1,0-3 0,0-4-12,0 0-6,0 0-9,0 0 16,0-16 11,0-9 2,0-7 2,0-3-3,0 0 1,0-2 0,0 0 1,0 2-1,0-2 2,0 2-2,-5 3 0,-2 7 1,-4 7-1,11 9 3,0 9 5,0 0 17,0 0 11,0 0-22,0 18-14,0 13 0,0 1 0,0 3 2,0-4-2,0-2 1,0 0-1,0-6 1,0-3-1,0-3 0,0-2 0,5-6-1,-5 0-2,6-7-1,-6-2-5,0 0-5,0 0-9,0 0-6,0-11 24,7-15 5,-7-11 0,0-7 1,5 3-1,1 4 0,-1 17 1,8 5-2,-13 10 1,0 5 1,5 0 4,-5 0 4,0 0 4,0 0 10,0 0-5,0 0-4,0 23-15,0 11 0,0 10 5,0 8-6,0 5 4,0-5-4,0-3 1,0-6 0,0-8 1,0-9-2,0-11-2,0-10 2,0-2-8,0-3-17,0 0-16,0 0 33,0-23 9,0-11 1,5-7 1,0 4 0,8 2-1,-8 3 1,6 3-2,-11 6 1,7 1 0,-7-2 0,0 9-1,0 4 1,0 6 0,0 5 2,0 0 6,0 0 23,0 0-13,0 14-16,0 9 0,0 6-2,0 3 2,0 2-1,0-5-1,6 0 1,-1-3-2,8-3 2,-8 0-2,0-3 0,8-3 1,-8-5-2,0-6-3,-5-6-4,0 0-12,0 0-1,6 0 13,6-6 7,-6-18 1,4-1 1,-10-7-1,8-5-1,-8-3 1,0 2 1,5 0 0,-5 9 3,0 7-5,0 7 2,0 9 2,0 4-1,0 2 1,0 0 6,0 0 8,0 0 21,0 0-18,0 13-16,0 14-2,0 2-2,0 5 4,0 4-3,0-1 1,0-2 0,5-4-1,0-1 2,0-9-4,3-8 2,-8-7-2,0-6-11,0 0-6,0 0-9,0 0 17,5-6 10,-5-18 0,5-1 1,1-7-1,1-2 0,-7-7 0,0-2-1,0-1 4,0 2-2,0 7 1,0 12-1,0 8 0,0 10 2,0 5 5,0 0 0,0 0 19,0 0-7,0 0-11,0 7-5,0 14-3,0 3 4,0 2-1,0 5-2,0 4-1,0 2 1,11 4 0,2 5-1,2-3 0,3-3-1,-7-4 0,12-11 0,-18-14-5,3-8-6,-8-3-11,0 0-4,5 0 20,0-23 7,8-9 0,-3-5 0,-4 0-1,-1 2 2,3 1-1,-8 2 0,0 3 0,0-3 0,0 9 0,0 0 0,0 8 2,0 7-2,0 3 1,0 5 2,0 0 0,0 0 7,0 0 7,0 0 14,0 0-18,0 5-6,0 15-7,0 3 2,0 7-2,0 3 2,0-4-1,5 3 0,0-9-1,-5-2-1,5-4 1,3-9-1,-3 1 1,-5-6-4,0-3-3,0 0-1,0 0-4,0 0-9,0 0-1,0-9 18,5-14 2,8-11 1,-8-7 1,0 1 0,1 2 0,-6 7-1,0 7 2,5 11-1,3 4 0,-8 9 1,0 0 2,0 0 4,0 0 4,0 0 13,0 0 1,0 9-20,0 21-5,0 8 2,0 14-1,0-2 3,0 1-4,0-4 0,5-13 1,5-8-2,-2-12 0,-8-7-3,0-7-7,0 0-9,0 0-3,5 0 14,5-7 9,3-13 0,11-6-1,-14-5 0,8-4 1,-8 3-2,-5-2-3,3-2 2,-8-1 3,0 1 0,0 1-2,0 2 2,0 16-1,0 12 3,0 1 10,0 4 20,0 0-5,0 9-23,0 15-3,0 7-1,0 7 3,0-4-2,0 4 0,0-3 0,0-1 0,0-5-2,0-9 1,0-3-1,0-5 2,0-5-2,0-3 0,0-4-3,0 0-4,0 0-1,0 0-12,0 0 3,0-11 14,0-15 3,0-9 0,5-5 1,-5-6-2,0 5 2,0 6 1,0 13-2,0 7 1,0 6 0,0 7 0,0 2 1,6 0 2,-6 0 8,5 0 13,2 0-2,-7 11-15,0 18-4,0 9-3,0 5 1,0 0 2,0-1-3,0-3-2,6-10 2,-1-4 0,0-9-2,0-6 1,-5-1-2,0-9-2,0 0-10,8 0-15,-8 0 10,10-6 18,3-18 2,-2-1 1,-1-6-1,8-7 0,-5-2 0,-3-2 0,1-8 1,-4 7-1,-1-1 2,-1 12-4,-5 12 2,5 11 2,-5 9 1,8 0 10,-8 0 4,0 0 10,0 0-19,0 0-3,0 9-5,0 8 3,0 7 0,0 2-1,0 3-1,0-1 1,0 1-2,0-6 0,0-3 1,0-2-1,0-10-1,0-5-2,0-3-10,0 0-5,0 0 1,0-3 15,0-20 2,0-6 2,5-8-3,13 0 2,3-2-1,-3 8 0,0-1 2,-8 7-2,3-5 0,-8 5 2,6 2-2,-4 5 0,-2 10 0,-5 5 5,0 3 7,6 0 11,-6 0 2,0 5-13,0 19-12,0 4 1,0 7 1,0-6-2,0-3 0,0-3 2,0-3-4,0 3 0,0-2 3,0 1-2,0 1 1,0-8-1,0-3-3,0-10-4,0-2-8,0 0 1,18 0-17,-8-14 22,3-9 8,3-12 4,2-6-2,-8 1 1,8 6-1,-5 8 1,-8 12-2,0 2 2,1 9-1,-6 3 2,0 0 5,0 0 2,0 0 0,5 0-1,-5 0 0,0 0-1,0 0 1,0 20-8,0 9 0,0 3 1,0 0-1,0-3 0,0-10-2,0-7 1,0-6-2,0-6-5,0 0-12,0 0-13,0-11 27,0-22 8,13-10 2,5-8-2,2-4-2,-2 0 2,1 5-2,9 16 0,-18 11 2,-2 11-2,-3 10 0,-5 2 2,0 0 1,0 0 3,0 0 0,5 0 4,-5 0 4,0 0-5,0 0-3,0 0-5,0 14-1,0 9 0,0 1 1,0-7-4,0-3 3,0-8-3,0-3-1,0-3-9,0 0-12,0 0-1,0-12 15,0-11 11,0-6 1,0-8 0,0-9-1,13 5 0,-7-1-1,4 1 1,3 9 0,-8 7 1,-5 10-1,5 3-1,-5 3 2,0-2-2,0-1 2,5-5-3,-5 0 4,0-2-2,8 3-1,-8 7 0,5 4 0,-5 1 2,0 4-1,0 0 0,0 0 0,0-2 0,0 2-1,0-6 1,0-3 0,0-1 0,0-11 0,0 5-1,0-5-1,0-9 2,0 1 0,0-2-1,0-7 1,0 7-1,0-4 1,-5 3 0,-8 7 0,-5-5 0,3 5-1,-9 2-6,6 2 3,8 4 3,-3 2 1,-3 1 0,9-1-3,1 2 2,1 1-1,5 0 2,-5 4 0,5 3 0,-8 1 2,8 4 2,0 0 3,0 0-1,-10 0-4,0 5 2,-3 13 2,-5 0-3,7-2 2,1 2-4,2-3-1,3 2 2,5 3 1,-5 7-3,5 7 1,0 3-1,0 6 0,0-3 1,0-5-2,0-15-2,0-8 3,0-9-3,0-3-3,0 0-3,0 0-7,0 0-3,0 0 11,0 0-1,0-6 8,0-6 1,0-7-3,0-5 0,0-5-2,0-3-3,0-8 4,0 0-4,-13-3 6,8 5-1,-6 9 3,11 9 0,-12 15 1,12 5 4,0 0 5,-11 3-10,-2 25 7,3 12 0,5 10-1,-3 7-6,8 1 3,0-1-2,0-5 0,0-8-1,0-7-1,0-11 2,0-7-1,0-7 1,0-5-2,0-5 1,0-2-7,0 0-11,0 0 5,0 0 9,0-17 2,-5-13 2,5-9 2,-5-2-2,5-5-2,-6 6 4,1 6-4,5 4 2,-7 10 2,7 9-2,0 8 1,0 3 18,0 0 18,0 0-5,0 30-31,0 9 1,0 16-1,0 9 3,0-4-2,0-6 2,0-5-1,0-10-3,0-14 0,-6-10 0,1-15-9,5 0-12,-5 0 0,-3-3 11,8-20 6,-5-6 4,0-3-1,0-5-2,5 2-8,0-2-2,-5 2 0,5 7 6,-8 2 3,3 5 3,0 12-2,5 4 5,0 5 2,0 0 22,-6 0 2,6 9-16,-13 19-7,3 13-2,5 8-3,-3 3 5,8 0 0,-5-12-4,5-9-2,0-13 1,-5-13-1,5-5-6,-5 0 0,-3 0-2,8 0-2,-5 0-1,0 0-1,5-14 5,-6-6 3,6-6-4,0-8 4,0-6 1,0-5 3,0-1-1,0 0 1,0 12-1,0 11 1,0 14 1,0 9 19,0 0 19,0 0-8,0 26-13,0 17-14,0 12-2,0 12 9,0 2-6,0-6 0,0-3-3,0-10-1,0-13 0,0-17-3,0-11 0,0-9-11,0 0-13,0 0-6,0-23 22,0-15 8,0-10-1,0-10 2,0 0-14,0 3-1,0 2 2,0 2-5,-7 11 7,-4 5 8,6 9 4,-8 9 1,3 8 0,-3 3 7,8 6 11,-6 0 4,6 0 15,-8 12-12,3 20-14,-3 6-5,8 13 2,5 10 5,0 6-2,0-1-7,0-18-1,0-13-3,0-18-1,0-13-9,-5-4-7,5 0 0,-6 0 10,-1-21 5,7-10 0,0-7-2,0-5-3,0-3 2,0 3-3,0-6-3,0 0 3,0-4 5,0 7 3,0 7-3,0 9 3,0 19 0,0 8 7,0 3 33,0 0-24,0 14-13,-5 18 8,-14 14-1,9 11-4,5 7 0,-3 4 0,3 4-2,5-4-2,0-8-2,0-12-2,0-14 0,0-23 0,0-9-18,0-2 6,0 0-7,0-8 12,0-27 8,0-8-1,0-12 2,0 1-2,13-4 0,-3 0 2,8 3-3,-12 0 1,-1 6 0,2 6-5,-1 11 6,-6 9 1,0 11-1,0 10 7,0 2 22,0 0 7,0 16-25,0 25-1,-13 18-3,2 6-2,-2 7 2,3 0 0,5-5-3,-8-3-1,3-10-1,5-10-2,-3-16 1,3-14-2,-1-8-10,1-6-7,5 0-2,0 0 10,0-20 3,0-14 6,0-10 1,0-10-6,0-1-2,0-2 1,0 1-2,0 5-6,0-1 6,0 8 7,0 7 3,0 8 0,0 15 0,0 9 3,0 5 14,0 0 7,0 0-4,-18 22-2,0 22-13,3 8-1,2 7-1,13 12 11,-11-3-7,6 1-3,-3-2-1,-2-13-1,10-8-1,-5-17-1,-3-20-3,8-6-25,0-3 6,0 0 10,0-26 11,0-11 1,0-13-3,0 5-2,0-8-6,0 1-3,0-5-1,0-13 1,0-2 4,0 0 3,0 6 2,0 14 4,0 24 0,0 16 2,0 12 51,0 0-1,0 20-28,0 23-23,0 18 3,0 8 7,0 3-8,0-6 1,0-2 3,0-6-5,0-12-1,0-11 0,0-16-1,0-10-4,0-6-3,0-3-10,-5 0-3,5 0-4,-5-3 11,0-17 11,5-9 0,0-8 1,0-10 1,0-4 0,0-4 0,0 0 1,0 4-2,0 4 1,0 9 0,5 18 2,-5 9-2,0 11 5,0 0 11,0 0 19,0 35-33,0 16 1,0 13 1,-5 11-1,-3 0 4,-3 0-5,6-6 2,0 0-3,-3-17 1,8-11-4,0-16 0,-5-19-2,5-6-19,0 0-11,0-6 29,0-25 9,0-12-3,0-18 0,0-2 0,0-1 1,0-2-1,0-2-6,0 0 0,0-1-3,0 8 2,0 9 1,0 21 5,0 16 2,0 15 16,0 0 13,-10 9-17,-13 26-5,-6 13 0,1 16 2,10 14-4,-6 0 3,19-6 7,-3-6-10,8-11-5,0-9-1,0-14 0,0-12 0,0-14-8,0-6-8,0 0-2,0 0-3,-5-24 6,0-10 12,5-15 2,0-7-1,0-1 2,0-3-1,0 2 2,5 3-6,8 3 0,-8 9 0,-5 8 0,0 13 5,0 10 0,0 4 1,0 4 6,0 4 8,0 0 21,0 4-5,0 22-15,0 11-13,0 7 3,-5 3-1,5 4-3,0-4 0,0 0 0,0-3 0,0-1-4,-8-6 4,8-10-4,0-10-2,0-17-21,0 0-7,0 0 10,0-26 18,0-18 3,13-13-1,5-7 2,6-2-1,-4 2-3,-2 7 4,1 2 0,-14 9 0,0 6-2,-5 11 2,0 12 0,0 9 0,0 4 11,0 4 16,0 0 8,0 23-27,0 18-3,-23 10-2,12 9 3,-2 4-4,8 3 1,0 0 0,-5-10-3,-3-6 0,2-5 0,4-11 1,1-14-3,1-13-7,5-8-20,0 0 8,0-3 11,0-32 10,0-8 1,0-12-1,0-8 2,0-6-2,0-3 0,0-4 0,0 5 1,0 8-1,0 5-1,0 15 1,0 10 0,0 14 1,0 12 0,0 7 8,0 0 12,0 0 13,0 21-34,0 22 5,-18 12-3,3 17 3,7 8-2,8 11 1,0 2-4,0-6 1,0-11-1,0-13-3,0-20 1,0-19 1,0-19-11,0-5-28,0 0 9,0-29 28,0-16 3,0-19 3,0-5-3,0-4 0,0 1 0,0 3 0,0 8 0,0 11 0,0 14 0,0 11-2,0 13 4,0 9-1,0 3 3,0 0 2,0 0 7,0 0 19,-5 15-29,-18 16 0,-1 12-2,9 12-1,2 9 4,8 2-3,5 0-1,0-9 0,0-13 1,0-21-1,0-11-3,0-12-9,0 0-7,0 0-5,0 0 7,0-29 15,0-10 2,0-12 0,0-9 0,0-3-1,0-4-1,0 1 0,0 5 1,0 7-1,-6 7-1,-1 10 3,-4 11 0,11 12 2,-5 7 1,5 7 5,0 0 14,-5 0 18,-3 21-28,-2 25-5,5 18-2,5 13-1,0 9 2,0-5-5,0-12-2,0-13 2,10-19-6,-10-20 2,0-11-6,0-6-10,0 0-12,0-7 19,0-27 10,0-9 2,0-14-2,0-4 0,0-5-3,-5-1-4,-8 4-2,3 3 3,4 8 5,1 17 0,-2 18 3,1 8 0,1 9 10,5 0 13,0 0 7,-13 9-16,8 19-6,-5 13-7,5 8-2,5 8 7,-8 1-1,8 5 0,0 1-4,0-3 1,0-7-2,0-22-1,0-14-7,0-18-21,0 0 6,0 0 14,0-30 11,0-12-2,0-13 0,0-3 0,0-5-2,0 2-5,0-2-6,-5 5 6,-6 3 2,-7 9 1,5 15 3,8 7 0,5 7 1,-5 9-2,5 4 2,0 4 2,0 0-1,0 0 2,0 0 20,0 0 17,0 17-12,0 27-25,0 25-5,0 18 6,0 5 0,10-6-3,14-16-1,-6-18 0,-5-22-6,-8-20 2,-5-10-16,0 0-5,0 0 13,0-34 14,0-15-2,0-12 1,0-5-1,0-4 1,-5 1-1,-13 5-1,5 4 0,-3 2-2,3 13-1,3 4 2,5 16 2,5 10 0,0 11 7,0 4 8,0 0 10,-8 15-18,3 17-7,0 11 8,-1 12-4,6 3-3,0 2-1,0-2 2,0-6-2,0-6 0,0-6-1,0-14 0,0-12 2,0-11-12,0-3-12,0 0 5,0-5 5,0-25 10,0-10 5,0-12-2,0-2-3,0-1 1,0 3-8,-7 3-4,-9 3 4,3 14 6,-2 9 2,7 15 2,3 8 7,5 0 2,-5 8 2,-6 26-5,3 16-3,8 8-3,0 4 5,0 2-5,0-6 1,0-6-1,0-15 1,8-14-1,-8-14-3,0-9-7,0 0-2,0 0 7,0-3-1,0-28 5,0-13 1,0-10 0,0-4-1,0 0-3,-18 6-5,13 6 5,-13 9-1,5 7-4,8 8 3,-6 10 5,6 6 5,-3 6 6,3 0 6,0 0-5,-13 20-3,13 18-1,0 11-5,0 16-1,5 0 2,0-7 1,0-19-3,0-12-1,0-16-2,0-11-3,0 0-6,0 0 2,0 0 5,0-20 6,0-17-1,0-9-2,0-6 1,0 3-2,-8 5 2,-3 4-1,6 6-9,-8 11-2,8 9 7,0 7 5,0 4 2,-3 3 4,3 0-1,0 0 0,0 0 10,-3 0-7,-3 12-4,11 0 6,0-4-10,0 1 0,0-7-2,0 2-3,0-4-2,0 0 0,0 0 0,0 0-2,0 0-5,0-15 5,0-14 3,0-3 4,0-2 0,0-1 2,0 9-3,0 12 3,0 5 0,0 9 5,0 0 3,0 0 5,0 0-13,0 0-2,0 6 2,0 6 0,0 2 2,0 3 3,6 3-1,12 9 5,0 3 0,-3 2-3,9 1-6,-6 2 0,10-2 0,-5-6 0,-7-9-2,-3-8-2,-3-7-4,-10-5-7,0 0-6,8 0 8,2-20 11,8-11 4,-2 1-4,7 2 2,-5 10-1,0 10-1,-7 8-2,2 0 8,-3 0 14,8 29-4,5 17-4,-7 14-8,2 4 0,-8 0 1,-2-10 0,-3-2-2,-5-5-2,0-16-2,0-8 2,0-12-1,0-4-2,5-5 1,1 1-3,1 0-1,-2-3-7,6 0-3,-6 0-3,3 0-5,-8-8 23,5-13 0,-5 1 1,0 2 2,5 10-1,0 8 0,-5 0 24,8 0 18,2 23-22,8 21-17,-2 13 1,2 10 6,-5-4-4,-3-6 0,1-7 1,2-16-5,-3-13-2,-2-13-2,-8-8-12,0 0-7,0 0 13,0-17 8,0-16 1,0 5-1,0-7-1,15 4-1,3 2 1,-13 3-2,8 6 0,-7 8 1,-6 6 2,5 6 6,0 0 22,-5 0-5,8 29-19,-8 9-4,5 2 2,0-3-1,-5-7 1,5-8-2,0-6 0,3-6 0,-3-1-1,0-3 0,1-1 1,12-1-1,0-4-8,-8 0-1,3 0-8,-3 0-15,1-15 25,-3-15 3,2-7 5,-5 0 0,13 0 0,-13 2 0,8 9-1,-2 11 1,-11 7-1,5 8 11,-5 0 21,0 0-10,0 19-16,0 6-5,0 3 0,0 1 2,0-3-2,0 3 0,0-4 1,0 0-4,8-6 1,-3-2 0,5-3 1,-2-1-1,-3-11-2,0-2-6,5 0-12,3 0 1,6-29 19,-4-11 2,-2-9 0,10 0 0,-12 9 0,1 5 1,-1 12-2,-6 11 1,0 7 0,-5 5 2,8 0 28,-8 0 7,0 0-11,0 17-22,0 12-4,0 8 0,0-1 0,0 1 1,0-3-2,0-3 1,0-5 0,0-11-2,5-6-3,0-9-5,8 0-3,-2 0-1,7-4 2,10-23 9,1-9 1,-11 1 0,-3-5 2,-2 9 2,-8 2-2,0 3 0,1 9 0,-6 8 0,0 6 1,7 3 11,-7 0 25,0 0-19,0 17-16,0 10-2,0 1-2,0 1 4,0-6-2,0-3 0,6-5-2,-6-9 1,0-1-6,0-5-14,5 0-10,0 0 17,8-31 14,2-3 1,3-5-2,0 5 1,-2 11 0,-8 9 0,-3 8 0,0 6 2,0 0 13,3 0 3,-8 0-8,0 0-8,0 2 1,5 10-1,-5 1-1,0-6-1,0 2 0,5 0 0,-5-1 0,6 1 0,6-4 1,-12 1-1,0-3 0,0 0-1,0-3-9,0 0-4,6 0-8,-1 0 9,8-17 13,-3-6 1,8 0-1,-7 2 0,1 12 0,-1 4-1,-6 5 9,-5 0 13,0 0 5,8 0-12,-8 0-11,5 0-2,0 5-1,-5 4-1,0-5-2,0-4-4,0 0 1,0 0 1,5 0 0,0 0-1,8 0-1,-8 0 7,8-13-1,3-4-1,-3-5 2,2-2-1,-2 4 2,-8 5-1,8 10-1,-13 2 4,6 3 1,-6 0 11,0 0 3,0 0 0,0 0-11,0 0-5,0 12 0,0-1-1,0 0 2,0 1-2,0 5 1,-6 0-1,-1 4-2,7-3 2,0-8-2,0-3-1,0-7-2,0 0-3,0 0-2,0 0 4,0 0 7,0-3-2,0-11 2,0-1-2,0 0 0,0 5 0,0-1 0,0 10-2,0-3 2,-6-1 0,-4 2 2,-3-9-2,3 0 0,-13 2 0,10-11 0,2 4 0,-7-6-2,3-3 4,2 0-5,-5-1 4,7 10-1,6 3 0,0 6 0,5 2 2,0 3-2,-8 3-2,8-2 4,0-5-2,-5-1-2,5 2 0,0 0 0,0 6 2,0 0-1,0 0 2,0 0 2,0 0 0,0 0-2,0 0 2,0 0 1,0 0 1,0 0-4,0 0 3,0 0-5,0 0-4,0 0-3,0 0 9,-5-14 1,-8-6-1,3-10-1,-8 5 0,12 2-1,6 8 2,0 6-1,0 4-1,0 1 2,0 4 4,0 0 19,0 0-2,0 0-13,0 0-1,0 4-3,-5 10-4,-13 7-1,0 1-1,2 5 1,4-8-1,1-2-1,11-8-1,-5-9-9,-3 0-26,8 0 6,-5 0 9,0-2 13,5-10 9,0-6 1,-5 5-1,5-2 0,-5 3-3,-3 2-3,3-1 4,5 4 0,-5-2 2,-1 0-1,-1-2 0,7-1-1,-6 0 1,6 4-1,0 8 2,0 0 18,0 0 18,0 0-19,0 15-9,0 10-7,0 7 0,0 0 2,0-9-2,-5-6 0,0-5 1,5-9-1,0-3-3,-5 0-1,5 0-1,0 0 2,-8 0-1,8 0-3,0 0-6,-5 0 1,5 0 3,-5 0 2,0 0 4,-3 0 3,-2 0 1,-3-9 1,-8 3-1,8 1 0,-5-1 0,2 2 2,-2 2-3,-5 2 0,0 0 0,-1 0-2,-4 0 2,0 0 0,-1 0 0,-4 0 0,4 0 0,6 0 3,0 0 0,4 0 3,14 0-5,0 0-2,5 0-1,-8-9 1,-2-8-1,-3-3 2,-2-3 0,-9 0 0,6 3 2,3 8-2,7 6 1,3 6 2,5 0 4,0 0 1,-5 0-1,-1 0-4,-1 0-4,1-3 2,1 0-1,-13-2 0,3-4-1,-9 3 2,6 1 0,0 2 0,-5-4 1,13 5-4,-14-1 4,1 0-2,5-3-2,-3-2 1,-10-4 0,3-2 1,-6-1-1,1 1 1,-4-3 1,-1 0-2,1-1 1,9 3 1,5 7-1,7 1 0,-2 2 1,0-1-1,8-1-2,-3-6 1,2 2 0,-2-1-1,3 4 4,0-1-2,-3 1 1,3 2 0,-3 0 0,7 3-1,6-3 0,-5 6 0,-2-5-1,1 1 0,1-4 0,-5-1 1,2 4-2,-2-3 4,-3-3-1,-3 1 0,-2 1 0,-10-5-1,10 2 0,-6 0 0,1-2 0,2-1-1,-2 2 1,10 1 0,3 0 0,-3 1-1,3-1 2,-3 0-2,2 4 2,6 2-2,5 0 0,-8 4 1,8-5-2,-5 5 2,5-4 2,0 1-2,-5 1 1,5-2-1,-5 4 1,0 2 0,5-3 0,-8 3 0,8 0 1,0 0-1,0 0-1,-5 0 0,5-3 1,0 3-2,0-3 1,0 0 0,-5-3-3,5 1 3,-6-1-1,6-1-1,0 3 2,0-5 0,0 3 0,0-5 1,-7-1 0,7-2-1,0 2 1,0 3-1,0 1 0,0-1 0,0 1 0,0-1 0,0-1 2,0 5 0,0-1-1,0 4-1,0-5 0,0 2 1,0-1 2,0-2-2,-5-1 1,-6 0-1,11 0 1,0 4-4,-5 2 4,5-2-2,0 1-2,0 2 2,0-2 0,0 1 0,0-2 0,0-7 3,-8 4-4,3-1 3,0-3-2,0 4 2,-3 3-1,3 1 1,5 2-1,0-1-1,0 3 2,0 0-1,0-3 4,0 3-3,0 0 2,0 0-2,0-3-2,-5 3 3,5 0-2,-6 0 0,6 0-1,0 0-1,0 0 0,0 0 1,0-3-2,0-3 1,0 0-2,0-3 3,0-1-1,0-1 1,0 7 1,-5 1-2,5 0 2,0 3-1,0 0 0,0-3 1,0 3-1,0 0 0,0 0 0,0 0 0,0 0 0,0-3 0,0 3 0,0 0 0,0 0 0,0 0 0,0 0 0,0 0 1,0 0-1,0 0 0,0 0 0,0 0 0,0 0-1,0 0 2,-7-3-2,7-3 2,0 1 0,-6-1-1,1-3 0,0 1 1,-3 5-2,3-3 2,0 6-1,5-3-1,0 3 1,0 0-1,0-3 1,0 3 1,0 0-1,0-3 0,0 3 1,-5-5-1,5-1 0,-8-3-1,8 1 1,0-1 0,0-2-2,0 2 2,0 0 0,0 1 0,0-1 0,0-3 0,0 7 0,0-4 1,0 2 0,0 7-1,0-2 1,0 2-1,0 0 0,0 0 0,0 0 2,0 0 1,0 0-1,0 0-3,0 0 2,0 0-2,0 0 1,0 0-2,0-2 3,0-2-1,0 2 0,0-1 0,0 0 0,0 0 0,0 3 0,0 0 0,0 0 0,0 0 0,0-4 0,0-1 0,0-1 1,0 1-1,0-1-1,8 1 1,-8 1 0,0 2 1,5-2-1,-5 2 0,0-1 0,5 3 0,-5-3 1,0-2-1,0 1 0,0-1 0,0-2 2,0 5-4,0-4 2,0 3 0,5-5 0,-5-1 0,8-2 0,-3 2 0,0 0 2,1-2-4,6-5 4,-6 0-2,-1-2 0,-5 4 0,0 1 0,0 9 0,0-2 1,0 3-1,0 3-1,0-3 2,0 3-2,0-5 2,0 1-2,0 3 4,0-6-6,0 2 6,0-7-3,0-3-2,0 7 2,0-4-1,0 3 2,5 4 1,3-1-2,-3-3 0,-5 4 0,0-2 0,0-1 0,0-1 0,5-2 0,-5-1 0,0-2 0,13-1 0,-13 0 0,5 4 0,-5 2 0,0 2 0,0 1 1,0-3-1,0 3 0,0-3 0,0-2 1,0 4-1,0-1-1,0-3 2,0-4 1,0 4-2,0 0 0,0-1 1,0 3-2,0 4 2,0-2-1,0 5 0,0-4 0,0 3-1,0 1 1,0-2 0,0 1 0,0 0 1,0-2-2,0 2 1,0 0 0,0 3 0,0 0 1,0 0 1,0 0 2,0 0-2,0 0-1,0 0 3,0 0 1,0 0-2,0 0 0,0 0-2,0 0 3,0 0 2,0 0-1,0 6-2,0 9-2,-13 7-1,3 4 0,-8 0-1,18 2 0,-5-3-1,-1-2 4,1-7-4,5-1 2,0 0-1,0 2 0,0 0 0,-7 0 1,1-5-1,6-3 0,-5-4-1,5-5 2,0 3-1,0-3-1,0 0-6,0 0-3,0 0-7,0 0 12,0 0-5,0 0 10,0-17 2,0-9-1,18 0 0,-2 0 2,2-3-2,0 9-2,3-1 2,-14 4 0,-7 0-1,6-1 0,-6-2-1,0 1 0,0 1 2,0 1 0,0 2 0,0 7-1,0-1 2,0 6-1,0 3 2,0 0-1,0 0 1,0 0 8,0 0 6,0 0-3,0 0-6,0 18-7,0 7-1,-13 7 2,-3 6 0,3 1-2,3 5 1,-3-3 1,3-7-1,-1-5 0,11-11-1,-7-4 1,7-11-1,0-3-10,0 0-9,0 0 7,0 0 9,0 0 2,0-12 2,7-11 2,9-9-2,7-5 1,-5-4-1,5-1-1,-12 1 2,2-3-4,-8 5 5,0 5-4,-5 7 4,0 6-2,0 8 0,0 1 0,0 6 0,0 0 0,0 3 1,0 0-1,0 3-1,0 0-1,0 0 2,0 0 4,0 0 2,0 0 3,0 0 8,0 9-13,0 14-1,0 9-3,0 5 1,0 3-1,0 1 1,0-9-1,0-10 1,0-5-2,0-8 3,0-9-6,0 0-7,0 0-3,0 0 8,0 0 2,0 0 1,0-5 0,0-16 1,0-5 2,0-13 0,0-5 0,0-4-1,0-1 1,0-4-1,0 4 0,0 3 0,0 9 0,0 5-1,-5 14 2,5 10 2,0 8 0,0 0 0,0 0 3,0 0-3,0 0 4,0 0 0,-13 17-5,8 9-3,0 9 3,5 14-1,0 9 2,0 5-3,0-7 1,0-14-1,0-2-1,0-10 3,0-16-1,0-3 1,0-9-3,0-2-5,0 0-5,0 0 11,0 0-5,0-5 6,0-12 2,5-9-2,8 0 0,-8-3 0,0-2 0,0-1-2,-5-2 2,0-2 0,0 2-4,0 2 4,0 4 0,0 7-1,0 7 0,0 5 2,0 6-1,0 0 0,0 3 1,0 0 6,0 0 0,0 0-3,0 0 3,0 6 5,0 3-3,0 5-10,0 16 2,0 7 5,0 17-3,0 1-1,-10 0 0,10-6 0,0-11-2,0-18-1,0-9 1,-5-9-9,5-2-9,0 0 8,0 0 6,0-13 4,0-14 1,0-12 2,0-14-3,15-2-1,3-2 2,-7 5-1,2 5 0,-8 5 0,-5-1 0,5 2 0,3 6-1,-8 9 2,0 6-2,0 9 1,0 5 0,0 4 1,0 2 1,0 0 0,0 0 2,5 0 8,-5 0-3,0 0 0,0 8-2,0 9-5,0 6-2,0 11 4,0 10-2,0-7-1,0 9 2,-5 1-2,-8-7-1,13 1 1,-5-7-2,-1-11 1,6-8-1,0-10-5,0-5-11,0 0-6,0 0 19,0-5-2,0-22 8,0-13-2,0-6 1,0-6-1,11-3 0,7 0 0,-8 3-1,3 7 1,-3-4 0,-4 5 0,-6 0 0,0 10 0,0 3 0,0 5 0,0 11 0,0 7 1,0 5 2,0 3-2,0 0 2,0 0 11,0 0 0,0 19-9,-11 17-5,-12 10 6,0 11-3,18 16 0,-8-1-2,13-6 2,-5-9-4,5-18 1,0-20-1,0-4 1,0-10-4,0-2-4,0-3-6,0 0-4,0 0 14,0 0-2,0-8 8,0-21-1,5-6-1,13-5 1,0-6-1,-3-4 0,-2-4 0,-8-4-1,1 0 1,-6 1-1,0 7-1,0 11 1,0 13 2,0 15-1,0 7 2,0 4 1,0 0 8,0 0-4,0 0-2,0 8 0,0 16-3,-6 2-2,-4 11 2,10 9 0,0 9-1,0 12-2,0 7 2,0-8 0,0-7-1,0-20-2,0-12 3,0-15-1,0-10-16,0-2-4,0 0 13,0 0 0,0-11 8,0-24 0,0-8 0,5-7-1,-5-5 0,5 1 0,-5-1 0,0 12 0,0 3 0,0 11-1,0 6 2,0 3-1,0 5-1,-5 7 1,5 1 1,0 7-1,0 0 0,-5-2 0,5 2 2,0 0-1,0 0 1,0 0 2,0 0 18,0 0-5,0 12-6,-8 19-9,3 12-6,-5 21 3,-3 6 4,8-2-3,0-10 1,-1-18-1,-1-16 1,2-16-3,5-8-9,-6 0-9,6 0 4,0-3 7,0-14 6,0-6 5,0-12-2,6-11 0,12-3 0,-8-6 0,-2 0-2,-8 1 1,0-2 1,0 8-1,0 10 1,0 18 1,0 14-1,0 6 1,0 0 2,0 0-3,0 0 1,0 0-1,0 0 0,0 0 2,0 0 4,0 0 6,0 0 1,0 0-3,0 15-5,-8 20-10,-8 17 4,4 11-3,-7 6 6,9 0-7,5-19 7,-8-22-2,13-10 0,-5-18-14,5 0-10,0 0 11,0 0 9,0-27 4,18-13 0,5-6 0,-7-3 1,2-3-2,-5 0 2,-8 3-1,-5-9 0,0 7 2,0 8-2,0 8-2,0 16 2,0 14 2,0 5-1,0 0 3,0 0 1,0 0-2,0 0 0,0 0 4,0 0 1,0 0 0,0 0 1,0 12-5,0 8-6,0 18 1,0 16 1,0 16 0,0-1 1,0-3-2,0-11 1,0-9 3,0-14-2,0-18-1,0-10-3,0-4-5,0 0 4,0 0 4,0-15 0,0-13 1,0-16-1,0-5 0,0-6 0,10 5 2,-5 2-2,-5-4 0,0 0 1,0 0-1,0-3 0,0 7 0,-15 7 1,2 18-2,8 10 4,5 13 4,0 0 9,0 0 6,0 0-16,-5 13-1,5 19-5,-6 5-3,-1 6 6,7 1-2,0-7-2,-5 4 1,-1-1-3,6 1 2,0 7 0,0-3-2,0 2 2,0-6-1,0-18 4,0-12-9,0-11-6,0 0-3,0 0 5,0 0 7,0-11 4,0-18 1,11-6 1,2-8-3,-3-6 1,-2 7 1,-3-5-2,-5 7 2,0 2-2,0-2 1,0-4-1,0-2 2,0-3-3,0 9 3,0 8-1,0 18 0,0 14 2,0 0 9,0 0 6,0 0-8,0 22-4,0 22-3,0 14-2,-5 11 2,5 5-2,0 2-2,0 11 1,0 2-3,0 0-2,0-9 2,0-7-3,0-25 2,10-18 1,-5-13 0,0-17-17,3 0-8,-3 0 14,6-5 7,-4-28 9,9-13 1,-3-6-2,2-2 0,-2-4 1,-8 0-1,1 4 0,-6 5 0,0 8 0,7 10 3,-7 14-2,0 10 2,0 5 9,0 2-2,0 0-2,0 0 5,0 0 1,0 0-5,0 11-2,0 13-7,0 24 3,0 13 1,0 17 2,0 5-4,0-1-3,0-17 3,0-10-3,0-17 1,0-18-1,0-9 0,0-11-16,0 0-11,0 0 16,6-8 10,-1-23 4,13-16-2,-8-2 0,3-17 1,-8 2-1,-5-5 0,0 0-1,0 3 1,0 7-3,0 7 4,-13 15-1,-2 15 0,7 7 2,8 15 6,0 0 21,0 0-15,-15 17-10,2 15-5,2 17 1,6 17 3,5 3-3,0 6 2,0-2-2,0 2 1,0-1-1,0 2 0,0-7-2,10-3-4,3-10 1,-2-20 5,-1-19-3,-10-10-17,0-7-11,0 0 11,0-26 17,8-20 6,2-14-2,8 1 0,-7-1-1,2-4 2,-3 4-4,-10-7 2,0 3 2,0 10-4,0 2 2,0 12 0,0 7 2,0 14-2,0 10 0,0 6 0,0 3 0,0 0 0,0 0 13,0 0 1,0 0-1,0 5-5,0 16-1,0 14-4,0 16-2,-5 21 1,-8 9-1,-3-3 1,11-3 0,-8-2-4,8-13 2,5-14-3,0-20-2,0-14-11,0-12-5,0 0 14,0-12 5,0-28 4,5-9-1,13-11 0,-2-1-1,2-5 0,0-5-1,-2 9 1,-4-2-2,-12 12 1,11 12-1,-11 13 2,0 16 0,0 9 2,0 2 1,0 0 2,0 0 3,0 0-11,0 0 5,0 5 6,0 11 6,-11 6-13,11 9-3,0 15 12,0 12-7,0 6-2,0-4-1,0-6 1,0-15-2,0-13 2,0-9 0,0-8 0,0-7-5,0-2-14,0 0 4,0 0 8,0 0 3,0-6 2,0-22 2,11-16-2,7-8-4,-5-11 1,-3-1 0,-10 1 3,0 2-1,0 10 1,0 13 1,0 9 0,0 16 0,0 9 8,0 4 2,0 0 2,0 0-2,-18 8-3,-5 16-5,7 5-2,-7 11 3,0 9 1,5 17-5,7 12 4,6 1-3,5 1 2,0-8-4,0-20 0,0-15 1,0-14-1,0-16-3,0-7-10,0 0 2,0 0 7,0-18 8,0-20-1,0-2 0,5-7-1,6-1 0,2 2 0,-3 5-1,-5 0 1,8 5 1,-8-5-1,0 1-1,-5-1 1,0 1 0,6 1-1,-6-3 1,0 11-2,0 11 2,0 13 2,0 7 2,0 0 2,0 0-5,0 0 3,0 16-5,0 9 1,0 7 1,0 11-1,-6 9 2,1 3-1,5-3-2,-5-9-1,5-14 2,0-16-3,0-9-9,0-4-4,0 0 8,0-17 8,0-21 1,16-11 0,2-3-2,0 0 1,-8 6 0,3 9 0,-3 5 0,-5 7 0,3 7-1,-3 7 1,1 1 0,-6 7-2,0 3-1,0 0 3,0 0 0,5 0 2,-5 0 0,0 0 0,0 0-1,0 0 5,0 0-5,0 0 4,0 7 6,13 24-7,-8 15-1,0 9-4,13 3 3,-18-15-4,5-14 4,0-15-3,-5-14-9,0 0-4,0 0 3,8 0 6,3-14 7,-6-21 1,13-5-2,-8-3 0,3 2-1,5 3 0,-13 4 1,6 14-2,-11 9 0,5 7 1,-5 4 0,0 0 0,0 0 2,0 0-1,8 0-1,-8 0-2,5 0 2,5 0 1,-2 4 0,-8 7 0,5 0 2,0 4-2,-5 8 1,0 6-1,0 2 3,0 5 2,0-8-5,0-8 0,0-7-1,0-12-6,0-1-1,0 0-6,0 0 10,0-8 5,5-12-1,14-6 1,-1 3-1,-3 1-2,3 3 1,-13 11-3,1 5 0,-6-1 3,0 4-2,0 0 1,0 0-1,0 0 0,0 0 0,0 0 2,0 0 6,0 18 1,0 5-4,0 3 1,0 0 2,0-6-5,0-8-1,0-5 0,0-7-3,0 0-5,0 0-3,0 0 10,0 0-1,0-7 2,0-7 1,13-7 0,5-5-1,2-3-1,-2 1 1,-5 1-1,-2-1-2,-11 13 1,5 4 2,-5 8 2,0 3 4,0 0 13,0 0-1,0 5-16,0 17-3,0 3 3,-11 7 2,6 2-4,-2 6 0,7 0 3,0 7-4,0-6 1,0-13-5,0-7 2,0-15-6,0-6-5,7 0 3,-2 0 7,6-21 5,12-12-1,-5-6 1,5 0-1,-7 0 0,-8 6-1,-3 12 1,-5 8 0,0 5 1,0 8 2,0 0 3,0 0 2,0 0 0,0 0-4,0 16-9,0-3 4,0 7 3,0 0-1,0 6-1,0 0-1,0-3 2,0-3-1,0-5-1,0-7-4,5-4-5,0-4-2,3 0 3,-3 0-1,11-9 9,2-12 0,0-7 0,-3-7 0,-7 9-1,-3 7 1,-5 8 1,0 10 0,0 1 0,0 0 1,0 0-3,5 0 1,-5 0 2,0 0-1,0 0 1,0 5 2,0 7-2,0 2 7,6-2-4,-6-1-4,7-3 2,-7-1-2,0-7-1,0 0-2,0 0-3,0 0 2,0 0-2,0-9 5,6-8-1,4-4 2,-2 0-1,2 0-1,-5 8 1,8 5-3,-8 5 4,-5 3 1,0 0 9,0 0-1,0 0 1,0 0-4,0 11-4,0 4 1,0 11 2,0 9-2,0 0 0,0-4 2,0-5-4,0-15-1,0-6-4,0-5-3,0 0-2,0 0-4,0 0 11,0 0 0,0-22 2,24-4 0,-14-3-1,3 3 1,-8 6 0,-5 6-1,0 8 2,0 6 0,5 0 5,-5 0 6,0 0-1,0 0-5,0 17-9,0 6 3,0 2 1,0-3 2,0-8-3,0-5-3,0-7-1,0-2-2,0 0-1,0 0-3,5 0 7,-5 0 2,8 0-4,2-5 4,1-12 0,7-7-1,0-4 0,0-10-4,-2 6-1,-3 4 2,2 10 3,-2 13-3,-13 5 3,0 0 8,0 0 11,0 0 2,0 14-16,0 11-2,0 5 6,0-2-1,0-2-4,0-8-2,0-6 0,0-10-2,0-2-3,0 0-3,0 0-3,0 0 9,0 0-2,0-2 6,15-10-2,4 3 0,-1-2-2,-8 2 0,-5-6 0,8 5-1,-8-2 0,0 3-1,3 9 3,-8 0 1,5 0 11,1 0 10,6 26-7,-1 14-12,12 1 1,-13-1-3,-2-11 0,3-12-4,-6-11-4,0-3-1,3-3-10,-3 0 10,0-12 8,8-14 4,-8-9-3,0 4 0,6 2 0,-11 6 0,0 8 0,0 10 0,7 2 2,-7 3 0,0 0 15,0 0-5,0 3-9,0 8-2,0 4-2,0 4 3,6 2-2,-1-1 3,0 3-3,8-3 2,-8 4-1,8-1-2,2-4 1,-2 0-3,-2-11-2,2-5-6,-8-3-10,5 0 15,8-11 3,-7-13-2,12-2 1,-5 0 0,-8 6 1,3 3 2,-8 8-1,-5 3 2,0 6 1,0 0 2,0 0 5,0 0 3,0 3-12,0 17 0,0 0 2,0 6-1,0 1 0,0-4 3,6-3-5,6-2 2,-1-5-1,-6-3 0,-5-3 2,0-1-1,0 1 0,0-2-2,0-5-1,0 0-5,0 0-17,0 0-15,0 0 9,0 0 23,0 0 4,0 0 4,0 0-1,0 0 6,0 0 12,0 23-13,0 6 0,0 12 8,0-1-11,-5 0 0,-18-5 3,12-12-2,-2-9-1,3-8 0,-3-6-3,8 0 2,0-3-5,5-17 6,0 0-2,0-1 1,0 1-1,0 3 0,0 3-7,0 3-7,0 7 7,0 2 7,-6 2 4,1 0 1,-8 0-8,3 0 13,-13 11-2,5 3-7,0 4 12,2-5-10,11-2 0,5-6 0,0-5-2,0 0-3,0 0-7,0 0-2,0 0 11,0-16 2,0-3-1,0-1-1,0 3 1,0 0-2,0 8 1,0 2 1,0-1 0,0 5 1,0 0 1,0 0-1,0 3-1,-13-6 1,8 6 0,-8 0 1,3 0 0,-3 0 6,-8 12 0,8 8-8,-5 6 5,8 3-3,4-6-3,1-9 4,5-8-3,0-3-2,0-3-5,0 0-2,-8 0 8,8 0 1,0-5 0,0-11-4,0 3-3,0-2 0,0 4-2,0 0-2,0 5 3,0 1 10,0 4-1,0 1 6,0 0 0,0 0-14,0 0 26,-10 6-5,-3 14-14,-2 0 6,-3 7 4,7 3-1,3-4-3,8-9-5,0-8-1,0-5-8,0-4-7,0 0 18,0-4 1,0-19 0,0-10-2,0 3 0,0 4-1,0 6-2,0 5 0,0 13 0,0 2 1,0 0 3,0 0-2,0 0-7,0 6 9,0 8-1,0 3 4,-10 6-2,-3 3 3,3 0-4,5-3 3,5-5-5,-5-6 1,5-7-1,0-3-7,-8-2 2,8 0-5,-5 0 8,5 0-10,0-19 9,0-5 2,0-5 0,0 3 0,0 3-3,0 3-6,0 6 5,0 5 3,0 7 2,0 2 4,0 0-5,0 0 7,-6 0 1,-7 8 2,-2 6-8,2 1 4,-2-2 4,7-1-6,3-6-4,5-3 1,0-3 1,0 0-5,0 0-1,0 0-7,0 0 9,0 0-2,0-17 3,0 0 1,0-4-1,0 7 1,0 1 0,0 6 0,0 4 0,0 3 4,0 0 20,0 0-12,0 0-5,0 0-8,0 6 1,0 3 3,-6-3-2,-4-4 2,10 1-1,0-3-1,0 0-1,0 3 3,0 3-2,-8-1-2,3 4 1,0 0 0,5-6 0,0-3 0,0 0-5,0 0-15,0 0 2,0-9 10,0-11 8,0 3 0,0 5 0,0 3 0,0 9 0,0 0 0,0 0 8,0 0 16,0 0-10,0 0-12,0 9-2,-18 5 2,0 4 0,7-1 1,6-6-3,-8 1 0,13-9 2,0-3-2,0 4-4,0-4-1,-5 0-6,5 0-11,0 0 8,-5 0 3,5-11 4,0-2 6,0-5 1,0 4 0,0-2 0,0 9 1,0 4 6,0 1 8,0 2-7,-5 0 5,-3 0-8,-2 0-4,-14 8 9,1 9 0,-5 3-10,-1 6 5,11 3-4,-5 2 2,13-10 2,4-10-5,6-8-2,0-3-4,0 0-14,0 0 15,0-11 7,0-18 0,11-3-2,12 1 0,0-1 0,-12 13 0,2 7 0,-8 3 0,-5 9 0,0 0 4,0 0 6,0 0 4,0 0-13,0 0-1,-18 9 2,7 10 4,-12 1-4,13-5 0,-8 4 3,5-7-5,13-6-2,0 0 2,0-6-4,0 0-1,0 0-1,-5 0-1,5 0 0,0 0-1,0 0 3,-6 0-5,6-3-7,0-7 11,0-11-4,0-3-9,0 4 15,0 3 0,0 6 4,0 11-1,0-4 2,0 4 18,0 0 14,0 0-19,-10 0-7,-8 0-2,0 18 0,0 5-5,-3 6 1,13-6 3,3-3-4,5-10-2,0-3 0,0-3-4,0-4-3,0 0-4,0 0 2,0 0-1,0-21 9,0-2-2,13-3-3,-3 0 1,1 6-1,-4 8 5,-7 10 2,0-5 2,0 7 4,0 0 15,0 0 8,0 0-22,0 0 1,0 0-4,0 9 1,0 6 1,0-4-3,0-2-2,0-3 0,-7-3 2,7-3-2,0 0-2,0 0 2,0 0-3,0 0-5,-11 0-11,11 0-7,0 0 10,0-14 15,0-4-3,0-3 1,0-2 1,18 1 2,-12 4 0,-6 3 2,0 13 13,0 2 10,0 0-9,0 0-1,0 19-13,-13 8 3,-16-1-3,6-2 2,7 1-2,11 1-3,-2-9 1,1-5 0,6-7-1,0-5-1,0 0-6,0 0-5,0 0 0,0 0 6,0-12 9,0-10-5,18-1-6,-2-3-7,-3 2 4,-3 7 2,-10-3 1,0 2 4,0 14 5,0 0 13,0 4-3,0 0 2,0 0 0,0 15 0,-10 2-7,-8 1 4,7-7-7,-1-3 3,1 8-3,-2-5 2,8-3-3,5-2-1,-5-3 0,5 0 0,0-3-6,0 0-2,0 0-11,0 0 5,0-6 9,0-11-1,0-4-3,0-1-1,0 7 3,0 1-4,0 5 11,0 9 13,0 0 5,0 0-19,0 0 8,-5 9 9,-18 5-7,4-3-7,1 10 7,-2 2 3,7 0-9,-5 0 4,7-6-7,6-5 1,5-7-2,0-5-8,0 0-4,0 0-5,0 0 13,0-1 4,0-20 1,0-3-4,10 4 1,3 3-3,-7-7 1,-6 7 4,0 6 1,0 2 1,0 7 6,0 2-1,0 0 1,0 0 3,-6 17-2,-17 9-5,-5 0-1,10 0 5,7 3-1,-2-7-5,8-1 1,5-6 0,0-7-2,0-8-3,-5 0-11,5 0-4,0 0 12,0-15 5,0-10 1,0-4 0,15-3-2,4 15 1,-14 2-3,-5 6 1,0 0 3,0 4 2,0-1 1,0 6 3,0 0 6,0 0-8,0 0 1,-16 3 4,-2 9 0,0 8-6,0 1 6,2 1-9,-2 1 1,13-11-1,5-1 0,0-11-1,0 0-8,0 0-8,0 0 14,0-7 4,0-14-1,0-3 1,10 8-2,3-2 1,-7-3-1,-6 4 0,5 3 2,-5-3-2,0 11 2,0 3 0,0 3 2,0 0 7,0 0-8,0 0 7,0 9 8,-11 2-11,-12 1-7,0-1 2,13-3 0,-3 5-1,7 1 0,1-2 2,5-4-4,0-5 2,0-3-1,0 0-4,0 0-4,-8 0-3,8 0 2,0-3-1,0-10 10,0 3 0,0-8 1,0 1-2,0 3 1,0-3 2,0 8-2,0 5 2,-5 4 15,0 0-6,-5 0-4,-8 0 11,-6 9-7,12 3-1,-4 5-6,-7 0 1,10-2-3,2 3-2,1-1 2,10-11-2,0-1 0,0-5-4,0 0-2,0 0-7,0 0-11,0 0 9,0-8 12,0-6 0,0-1 4,0 0-3,0-2 1,0 0 1,0 5-2,0 3 0,-8 9 5,3 0 2,-5 0-3,-13 0 7,10 15-3,-11 14 5,14-3-7,-3 9 6,8 8-1,5-2-7,0-5 0,0-4-3,0-5 4,0-8-3,0-4 0,0-10-1,0-1-3,0-4-7,0 0-10,0 0 1,0 0 7,0 0-2,5-17 10,8-4-4,-3 1 3,3 2 6,-2 6 0,2 11 0,-8 1 8,-5 0 19,0 0-6,0 1-15,0 17-4,0 9 2,0-5 3,0 2 3,0 2-6,0-6-2,0 8-1,10-2 0,3 0-3,-3-2 0,-2-7-1,-8-6-3,0-2-2,0-9-5,0 0-24,0 0 19,0-3 14,0-14 4,0-4 0,0 1 1,0 6-1,0 0 0,0 5-1,0 2 2,0 7 0,0 0 0,0 0 3,0 0 0,0 0 9,0 9-7,0 9 0,0 5 4,0 0 0,0 6-7,0-3 1,0-3-3,0-3 0,0-11 2,0-6-8,16-3-5,2 0 16,5-6-4,0-17 0,-7-6-3,2 2-2,-5 2-1,-8 0 4,-5 2 0,0 7-4,0 7-1,0 7 5,0 2 6,0 0 13,0 0-6,0 0-6,0 0 2,0 9-3,0 5 2,0 7 0,0 1 0,0 4 0,0 3-6,0-6 0,0-3 2,0-8-3,0-9 0,0-3-12,0 0-2,0 0 9,0 0 5,0 0 1,0-18-1,0 4-1,5 3-4,5 2 3,9-2-5,-6-7 1,-3 1 2,8-3 4,-18 3 0,5 2 0,-5 9 1,0 6 4,5 0 33,-5 0-15,0 0-13,0 4-7,0 13-3,0-4 1,0 5 2,0-3 0,0 6-4,0-2 2,0 1-1,0-2 1,0-4 1,0-11-4,0-3 1,0 0-9,0 0-6,0 0 12,0 0 4,13-12 0,3-11 0,-3-3 0,2 6 0,-7 6 0,-3 5 1,0 5 1,-5 4 1,0 0 15,0 0-2,0 0-6,0 0-4,0 7-4,0 5-1,0 3 0,0 1 3,0 1-4,0 0 2,0-2-2,0-2 0,0 0 2,0-7-2,5 2-2,3-8-7,-8 0-2,11 0-4,-1 0 4,13 0 5,-5-14 2,0-6 0,-2 2 1,2 4 0,-13 3 1,0 8 4,3 3-1,-8 0 6,0 0 6,0 0-1,0 0-7,0 8-3,0 7 1,0-1-1,0 2 2,0 0-2,0-2-2,0-5-2,0-3-1,0-3-1,0-3-7,0 0 1,10 0 10,3 0-3,3-6 3,-3-9-2,2 1-8,-2 0 5,-2-1 4,-4 1 1,-7 2-2,5 7 4,-5 2-2,0 3 4,0 0 13,6 0 9,-6 0-7,0 0-5,0 5-9,0 7-5,0 5-1,0-5 1,0-4-2,0-1-1,0-7-1,0 0-8,0 0-5,0 0 4,0 0 7,0 0 4,10-11 1,3 4 1,-8 1-1,-5 3-2,5 0 2,-5 3 0,0 0 2,0 0-1,0 0 0,0 0 4,0 0 2,0 0 4,8 0-3,-8 9-2,0 8-3,5-3 1,-5 1-3,5-9-3,6-6-3,-4 0-4,-7 0-3,0 0 8,6 0 5,4-9 0,3-5-2,5-6 2,-2 0-1,2-1 1,0 1 0,-8 6-2,-5 5 2,0 3 0,3 6 0,-8 0 3,0 0 9,0 0 5,0 0-3,0 0-5,0 0-6,0 6-2,0 3 1,0-6-1,0-1-1,0-2-3,0 0-1,0 0-2,0 0-5,0 0 2,5 0 3,0-2 5,8-14-1,3 0 1,2-7-2,-8 2 0,3 4 3,-2 3 0,-11 11 0,13 3 3,-13 0 10,0 0-1,0 0-1,0 0-9,0 14 2,0 6 2,0 1-4,0-1-2,0 3 2,0-6-2,0-2 1,0-7-4,0-8 2,0 0-9,0 0-1,0 0-4,0 0 15,0-2-4,23-13 1,0-1-2,-7-3-2,2-1-1,0 3 4,-8-3 2,-5 5-1,-5 10 3,0 1 3,0 4 13,0 0 14,0 0-1,0 4-23,0 19-7,0 0 2,0 0 0,0 0 6,-5-3-7,5-5-2,0-7 2,0-5-2,0-3-3,0 0-5,0 0-4,0 0 3,0 0 0,0 0 9,0-9 2,0-2-2,13-1 1,-8 4-4,0 2 0,1 3 3,-6 3 4,0 0 2,0 0 7,0 0 0,0 0 2,0 0-4,0 9-10,0 5 3,0 1 0,0-4-2,0-3 0,0-1-1,0-7 0,0 0-11,0 0 1,0 0-7,0 0 4,5-7 14,8-7 0,10-3 1,-8 3-4,-2 2 2,-2 0 0,2 4 1,-8 1 0,-5 7 0,0 0 2,0 0 10,0 0 11,0 4-4,0 15-18,0 11-1,0 1 2,0-3-3,0 2 1,0-9-1,0-4 0,0-6-1,0-8-3,0-3-3,0 0-5,0 0-1,18 0 7,-3-10 4,9-14-1,-1-3 3,-5-1-3,0 2 2,-13 6-2,1 5 3,-1 7 0,-5 6 2,0 2-1,5 0 3,-5 0 16,8 0-10,-8 0-3,0 10-5,0 13 0,0 6-1,0 0 1,0 3 1,0-4-1,0-3-1,5-6 0,0-11-3,8-5-1,8-3-8,-3 0 2,0-3 7,5-20 1,0-6-1,-7 1 0,2-1 0,-8 6 2,-2 9-1,-3 2 2,-5 9 0,0 3 0,5 0 6,-5 0 14,0 0-6,0 3-8,0 17-6,0 4 2,0 4 2,0 1-5,0 0 4,0-4-2,0 2 2,0-10-2,0-12-2,0-1-3,0-4 1,0 0-2,0 0-19,0 0 12,0 0 8,0-17 2,0-9-6,24 3 1,-6-1-6,-3 7 0,-7 5 4,-3 4-2,-5 8 10,0 0 3,0 0 13,0 0 7,0 0-16,0 20-4,0 9 0,-13 2 3,-2 4 0,2-3-4,8-10-1,5-9-1,0-8-4,0-5-9,0 0-7,0 0 15,0-5 7,0-16-1,18 1 0,10 1 0,6-2 0,-11 0-1,0 7 1,-5 2-5,-7 4 0,-6-1 4,-5 3 0,8 0 0,-8 1 1,0 2 0,0 3 2,0 0 12,0 0 11,0 0-9,0 0-15,0 12 0,0-1 0,0-1 0,0 3 0,0-5-2,0-2 0,0-6 0,0 0-6,0 0-6,0 0-1,5 0 12,5-8 4,13-12-1,-4 2 0,9 4-1,-10 5-1,-13 4 1,0 5 1,-5 0 5,0 0 7,0 0-1,0 0-6,0 0-6,0 0-2,0 0 1,0 0 2,6 0 1,-6 0 2,0 0 2,0 10 1,0 8 3,0-3-7,0 0 2,0-5 1,0-7-4,0 0-2,0-3-2,0 0-3,0 0 1,0 0 2,0 0-4,0 0-2,0 0 5,0 0 1,0 0 2,0-3 0,7-8 0,4-2-1,-1 0 0,3-4 0,-8 0 1,0 5 0,-5 6 0,0 6 3,0 0 20,0 0 8,0 9-27,0 22-1,0 7 0,-10 5 5,-8 1-2,-5-4-2,12-11-3,-2 0-2,8-16 1,5-3-1,0-7-4,-5-3-3,5 0-9,0 0-9,-5 0 14,5 0 7,0 0 0,0-9 1,0-6 2,0-7-2,0-2 0,0-4 1,0 2 0,0 8 2,0 9 1,0 9 2,0 0 22,0 0 5,0 4-21,0 21-8,0 7 0,-13 3 9,-10 0-5,12-1-3,-2 0-1,3-8 0,5-5 0,0-8-1,-3-9 0,8-1-9,-5-3-11,5 0-16,0 0 20,0-20 16,0-9 2,0-6-1,0-2 0,0 3 0,0 4-1,0 8-3,0 7 3,0 9 0,0 6 6,0 0 8,0 0-1,0 0-4,-11 8 6,-12 13-6,0 8 2,-18 0 2,17 5-8,-4 4-1,12-1-2,-2-5-1,13-6 0,-3-8-1,8-10-2,0-8-9,0 0-3,0 0-10,0-3 21,0-26 4,8-3-2,8-8 0,2 3 0,0 2 0,-13 4 1,0 13-1,-5 6-3,0 3 5,0 9 3,0 0 11,0 0-1,0 0-9,0 18 2,-28 5 3,-1 9-5,16-3 1,-7 2 3,7-2-4,2 0-1,-2-3-3,8-3 2,0-6-2,0-5-5,5-6 3,-8-6-10,8 0-14,0 0 0,0-15 22,0-14 4,0-4 0,0-6-3,0 7-1,0 7 3,0 4 0,0 13-3,0 5 5,0 3 9,0 0 12,0 0-3,-28 17 1,-1 9-2,6 6-12,13 0-1,2-4-3,3-2-2,5-9 0,0-8 0,0-6-4,0-3-2,0 0-5,0 0 0,0 0-4,0 0 9,0 0 0,0-5 5,0-7 0,0-5-1,0-4-1,0 1-5,0 0 0,0 3 7,0 6 1,0 1 1,0 10 3,0 0 10,0 0 11,0 0-8,-5 6-12,-6 14 0,-12 4 3,10-1-3,3-3-1,4-2-4,6-8-2,0-3-1,0-7-8,0 0-2,0 0 0,0-9 15,0-17-2,0-7 0,6-1 1,4 3-1,3 2 0,-8 6 0,-5 6 0,0 3 0,0 4 0,0 8 0,0 2 1,0 0 2,0 0 9,0 0 5,0 0-10,0 8-4,-5 12 2,-13 4-5,7 2 1,-1-6 0,6-3 0,6-11-1,-5-4-3,5-2-6,-8 0-2,8 0 4,0 0 5,0-13 2,0-8 0,0-6 0,0 4 0,0-2-6,0 8-1,0-3 1,0-1 1,0 4 1,0 6 3,-5 5 0,0 3 5,5 3 5,0 0 11,0 0-8,-5 0-14,-3 6 4,3 5 1,-5-2-1,-3 2-1,8-5 0,-1-3 1,6 3-2,-5-4 0,-3 7-2,-2-2 2,5-2-2,0-2-1,5 0-1,-8-3-14,8 0-8,0 0-2,0 0 12,0-18 16,0-8 0,0 4 0,0 1 0,0 9 1,0 11 5,0 1 21,0 0 8,0 0-24,0 8-12,0 12 0,-15-1 2,2 7 0,2-2-1,-2-4 0,3 0 0,5-5-1,-3-5 1,3-3-1,5-7-5,0 0-7,0 0-13,0 0 1,0-7 25,0-9 0,0-4 0,5 0 0,3 11 0,-3 1 0,-5 8 0,0 0 2,0 0 1,5 0 0,-5 0-1,5 0 3,-5 0-3,0 0 3,0 2-2,0 15 1,0 7 1,0 4-1,-10 1-1,5-3-3,5-6 0,0-8-2,0-7-1,0-5-7,0 0-5,0 0 6,0 0 9,0-17 4,0 0-2,0-3-1,0 2-1,0 4-1,0 2 2,0 7-1,0 2 0,0 0 1,0 3 1,0 0-1,0 0 2,0 0 2,0 0-1,0 0 5,0 0 0,0 0-3,0 0 3,0 0 1,0 0-7,-8 6-4,8-3 1,0-1 0,-5-2-2,0 0-2,0 0-2,-3 0 4,3 0-4,-6 0 6,6 0-1,-3 0 0,-2-2-2,5-4 2,-3-3-2,-2-2-2,5-1 3,5 4 0,-13 2 2,13 3 2,-6 3 1,1 0-2,-8 0 0,3 0 1,0 0-2,-3 0 1,8 0-4,-1-6 3,-1 4-2,1-5 2,1 5 0,5 2 6,0 0 9,-5 0-3,-3 0-10,-2 0 0,5 0-1,0 0 1,-3 2-2,8-2-1,-5 0-4,5 0-8,0 0 2,0 0 1,-5 0 5,5 0 5,-6-2 0,6-5 0,0 5-1,0 2 0,-7-3-4,7 3 5,0 0 0,0 0 0,0 0 5,-5 0 1,5 0 1,-6 0-6,-4 0 9,2 3-6,3 3-1,0-6 0,5 0-3,0 0-2,0 0 0,-5 0 0,5 0 2,0 0 2,0 0 0,-8 3-4,3-1-2,5 5 3,0-7 0,0 0 1,0 0-5,-5 0-6,5 0 8,0 0-2,0 0 3,0 0 3,0-7-1,0 7 0,0-2 1,0 2 3,0 0-1,0 0 3,0 0-2,0 0-1,0 0-2,0 0-1,0 0-1,-6 0 0,6 0 4,0 0 0,-7 0 0,7 0 0,0 0 1,0 0 2,0 0-2,0 0-2,0 0-1,-11 0 1,6 0-2,0 0 1,-3 0-2,8 0-1,0 0 1,-5 0 4,5 0-2,-10 0 0,-3 0 2,2 0-4,-1 0 1,1 0 5,-2 0-3,8 0-1,0 0 2,5 2-1,-5-2-2,5 0 1,0 0 4,-5 0 1,5 0 1,-13 0-2,2 0-5,-2 7-4,3-2 5,-8-2 2,8 2-6,-8 1 1,5 0 1,2-1 2,1-1-1,2-1 0,-2-3 1,10 0 3,-5 2-1,-3-2-1,3 4 1,5 1-3,-11 4 2,-2 5 3,3 1-5,5 2-1,-3 1 2,8-2-1,-5-4 0,0 0 0,5-7-1,-5 0 2,5-1-1,0-1-3,0-3 2,0 0-2,0 0-2,0 0-4,0 0 1,0 0-3,0 0-5,0 0 6,0-9 8,0-11-1,0-6-4,15-3 0,3-2 4,-5-2-3,-8 11-2,-5-2 5,0 11 0,0 4 0,0 5 1,0 2 2,0 2 2,0 0-4,0 0 4,0 0 1,0 0 7,0 0 4,0 0 8,0 0 2,0 0-15,0 11-9,0 10 0,0-1 2,-13 0-2,-2 2 1,2 1-1,3 7 1,-3-1-3,2 0 4,6-3-2,-8-9 0,13-6-2,0-8-2,0-3-3,0 0-8,0 0-3,0 0 9,0-20 8,0-9 1,0-3 0,18-2-3,-7 0 3,-6 4 0,3 10-1,-8 9-1,0 5-2,0 0 2,0 1 1,0 2 2,0-1 0,0 2 2,0 2-1,0 0 3,0 0 3,0 0-3,0 0 2,-8 11 0,-8 7-3,-2 1-5,-5 8 2,8 2-1,2-6 2,7-3-1,1-6-2,5-5 1,0-6-3,0-3-4,0 0-1,0 0-12,0 0 2,0 0 2,0-14 14,0-12 2,0-5 0,16-3 0,7 1 0,-5 9 0,-13 7-1,-5 6 0,0 4 0,0 5 1,5-1 2,-5 3 4,0 0 12,0 0 4,0 0-11,0 20-8,0 7 2,-15 1-5,-8 7 3,5-4 0,12-4-3,1-7 0,5-9 0,0-5-1,0-6-5,0 0-1,0 0-4,0 0 1,0 0 3,0-21 5,0-5 1,24-1-1,-9-7 0,8 3 0,-18 8-1,-5 3 0,0 9 2,0 2 1,0 6 1,0 0 2,0 3 4,0 0 11,0 0 6,0 0-18,0 12 1,0 2 0,-10 6-4,-13-3-1,13 7-1,-3-7 2,7-2-2,6-7 0,0-5-2,0-3-2,0 0 0,0 0-3,0 0-2,0 0-5,0 0 5,0 0-4,0-15 7,0-7 3,0-10 3,0 3-3,0-3 2,0 6 0,6 1 0,-6 1 0,0 15 0,0 3 1,0 6 3,0 0 13,0 0 9,0 6-19,0 14-7,0 5 0,-6 3 2,-7 4-1,8-1 1,5-5 0,0-4-2,-5-1-1,5-6 1,0-10 0,0 1 0,0-6-5,0 0-3,-5 0-11,5 0 5,0-11 6,0-15 9,0-9-2,0 6-1,0 0-1,0 7 2,0 4 0,0 10-2,0 5 1,0 3 2,0 0 2,0 0 2,0 0 6,0 0-6,0 0 9,0 17-5,-5 0-4,-8 6-4,8 0 2,0-6-2,-3 0 2,3 1-1,-1-6-1,6-3 0,0-5 2,0 0-2,0-4 0,0 0-7,0 0-9,-5 0 3,5-4 5,0-12 7,0-7 0,0-3 1,0-3-1,0 0-8,0 0 5,0 1 4,0 1-4,0 11 4,0 5-2,0 10 6,0 1 20,0 0 5,0 0-19,0 17-11,-7 12 3,-4 6 0,-7 4 2,13-1-2,-5-6-2,-9 0 5,9-15-5,2-5 0,8-10-5,0-2-2,0 0-5,0 0 4,0 0 2,0-14 4,0-6 2,0-3-1,0 0 0,0-4-8,0 1-5,0 1 7,0-1 4,0 9 0,0 0 3,0 10-3,0 4 1,0 3 1,0 0 4,0 0 7,0 0 16,0 0-2,0 0-7,-5 12-10,-13 12-7,3 4 0,-4 3 7,9 2-5,2-11-1,8-10-2,0-9-5,0-3-4,0 0 4,0 0-4,0 0 8,0 0 0,0-11 4,0-10-2,0-4 0,0-5 0,0 0-3,0-6 0,0 8 2,0-5 1,0 5-2,0 4 4,0 3-4,0 11 1,0 4 2,0 6 2,0 0 3,0 0 8,0 0 13,0 0-15,0 0-10,0 9 6,0 5-6,-5-2-3,0-1 2,5 1 0,0-3 0,0 0-1,-5-1 0,5-4-1,0-4-5,-8 0-11,8 0-5,-5 0 3,5 0 5,0-19 9,0-4 5,0-8 0,0-1 0,0 3-1,0 0 1,0 8 1,0 10-1,0 2 1,0 9 4,0 0 14,0 0-9,0 0 13,0 0-14,-5 0-2,-6 13-7,-2 1 3,-5 6 8,8 3-5,-8 3-4,8 0 0,-3-5-2,8-7 0,-1-9-2,1-5-3,5 0-6,0 0-10,0 0 7,0-9 11,0-16 3,0-7 2,23-5-2,1-4 1,-4-2-2,-7 5 2,-2 7-1,-11 2 0,0 6 1,0 5-1,0 10 1,0 2 1,0 6 7,0 0-1,0 0 2,0 0 11,0 0-12,0 11-12,0 19 3,-11 2 1,-7 1 1,18 2-2,0-5-1,0-17-2,0-4-4,0-9-6,0 0-3,0 0 2,0 0 11,13-17 2,10-9 1,-7-3-3,2-5 3,0 5 0,-18 0-1,0 3 2,0 6-2,0 5 2,0 9 0,0 6 8,0 0 2,-8 0-8,-7 21 0,-3 13-1,7 4-1,-7 0 0,13-8-1,-3-5-1,8-17-4,0-8-6,0 0-4,0 0 2,0 0 7,0-3 5,0-18 1,0-5 0,0 4 1,13-7-1,-8 12 0,1 2 0,-6 13 1,0 2 4,0 0 3,0 0 7,0 0-4,0 2-10,0 16-5,0 1 3,0 1-2,0 0 0,-6 1-10,1-6-15,5-1-22,0-5-56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23:00.949"/>
    </inkml:context>
    <inkml:brush xml:id="br0">
      <inkml:brushProperty name="width" value="0.15875" units="cm"/>
      <inkml:brushProperty name="height" value="0.15875" units="cm"/>
      <inkml:brushProperty name="color" value="#FFE465"/>
      <inkml:brushProperty name="fitToCurve" value="1"/>
    </inkml:brush>
  </inkml:definitions>
  <inkml:traceGroup>
    <inkml:annotationXML>
      <emma:emma xmlns:emma="http://www.w3.org/2003/04/emma" version="1.0">
        <emma:interpretation id="{1EEF38B8-139A-4341-A010-EEAD826174ED}" emma:medium="tactile" emma:mode="ink">
          <msink:context xmlns:msink="http://schemas.microsoft.com/ink/2010/main" type="inkDrawing" rotatedBoundingBox="20074,7146 21012,13183 17240,13770 16302,7732" shapeName="Other">
            <msink:destinationLink direction="with" ref="{2A9690BA-3B88-443F-9734-5E590EACAB61}"/>
            <msink:destinationLink direction="with" ref="{9445F52B-FA5D-419A-B789-F18297AF18ED}"/>
            <msink:destinationLink direction="with" ref="{A032BA76-AE40-45DA-8F61-36F0FEB19F86}"/>
          </msink:context>
        </emma:interpretation>
      </emma:emma>
    </inkml:annotationXML>
    <inkml:trace contextRef="#ctx0" brushRef="#br0">2009 623 6,'0'-2'11,"0"2"3,0-3 3,0 3-2,0 0 1,0 0 9,0 0 4,0 0-4,0 0 0,0 0-9,0 0 0,0 0-3,0 0 2,0 0-1,0 0 5,0 0 7,0 0-11,0 3 1,0 14-7,0 11-5,0 7-2,0 0 0,0 8-2,0-6 3,0-1-2,0 1-1,0-5 3,0 3-1,0-3-4,0 2 2,0-2 0,0 0 2,0 5-4,0-4 0,0-1 2,-6-7-2,6-2-3,0-9 3,0-1 3,-5-9-2,5-4 0,0 0-5,0 0-8,0 0-8,0 0-4,0 0 14,-9 0-6,9-8 8,0-13 7,0-2 2,0-2-5,0-7-1,0 0-4,0-8 0,9-1-5,-9-2-4,0-3 3,0 6 5,0 1 9,0 14 0,0 7 2,0 4 1,0 6 1,0 8 4,0 0 4,0 0 1,0 0-4,0 0 2,0-4-1,0 4 7,0 0 10,0 0-3,0 0-10,0 8-4,-15 16 0,4 5-5,-9 14 7,0 7-5,9 7-1,0 1 5,2-6-7,-2-3 0,5-6-3,-14 3 2,6-2-2,-9-3 2,9-7-2,3-11 4,11-6-4,-9-4 1,9-8-5,0-5-7,0 0 3,0 0-4,0 0 7,0 0 3,0-5 3,0-21-1,9-4-3,8-4 0,-3-4 2,3-2-5,-3-3 4,-3-1 3,4 1 1,-10-1 0,-5 1 0,0 3 0,0 5-2,0 12 4,0 8-2,0 6 1,0 9 2,0-2 1,0-1 3,0 3-1,0 0-3,0 0 4,0 0 10,0 0 3,0 0-2,0 0 5,0 9-8,0 17-13,0 9 0,0 11 0,-11-1 0,-3 2 4,8-1-7,-8 1 5,3-4-2,5 6-4,-8-6 2,8-2-1,-5-4 2,2-8-2,9-6 2,0-8-2,0-4-2,0-6-2,0-5-1,0 0-4,0 0-8,0 0 4,0 0 1,0 0 4,0 0 2,0-20 5,0-6-4,0-8 0,0-9 2,20-4 0,-6-5 0,9 4 1,-3-2-1,-15 4 4,10-3 1,-15 9-2,0 11 1,0 11-1,0 13 3,0 5 3,0 0 7,0 0 3,0 0 0,0 5-11,0 21 0,0 9 1,0 11 0,0 9 0,-6-6-2,-3 6 1,4-3 0,-1-3-4,0-2 4,-2-1-5,8-6 4,-11-4-8,5-3 8,6-9-4,0-7 1,0-6 0,0-7-7,0-4 0,0 0 2,0 0 0,0 0-1,0 0-8,0 0 7,0-4 1,0-15 3,0-8 2,0-12-1,25-6 2,-8-3 0,9-4-4,-6-3 3,0 3-1,-9 0 0,-5 2 1,2 15 1,-8 9 0,6 12-1,-6 8 2,0 6 2,0 0 3,0 0 6,0 0 8,0 3 0,0 23-12,0 12-6,-20 8 1,0 9 1,3 3-2,-3-1 1,0-5 2,9 0-4,-3 3 1,-3 0 2,-3 1-5,0-5 2,9-2-1,-1-11 1,12-9-2,0-18 0,0-4-4,0-7-21,0 0 11,0 0 7,0 0 8,0-18 1,12-14 2,19-9-1,20-5-4,-14 0 2,3 0 0,-3-1-1,-12 1 0,6 4 1,-5-5-2,-6 6 2,-9 1 0,-5 5-1,-6 7 1,0 8-2,0 8 2,0 5 2,0 7 0,0 0 1,0 0 5,0 0-3,0 0 14,0 0-4,0 0-6,0 15-6,0 9-2,0 6 2,-26 14 1,-5 6-2,6 5 1,13-1-1,-8 2 0,3-4-2,3-6 0,8-6 0,1-3-2,-4-11 3,9-5-2,0-10 0,0-4 0,0-7-9,0 0-1,0 0-7,0 0 16,0 0-4,0-18 4,0-17 5,0-8-3,20-7-1,0-7-2,6-1 3,-1-6 0,-2 1 0,2-1 0,-5 4-2,6 2 2,-15 0-1,3 7 1,-14 4 0,6 7 0,-6 14 1,0 14-1,0 3 2,0 9 2,0 0 3,0 0 7,0 0 5,0 9-12,0 11-2,0 17-1,-6 10-3,-8 8 4,-3 2 0,-3 4-1,0 3 0,3-4-5,-3 5 2,9-2-3,-3-6 2,8-2 0,6-14-1,0-6-1,0-13-1,0-10-2,0-9-10,0-3-6,0 0 0,0 0 16,0-15 5,0-20 1,20-11 1,11-11-1,-5-7-1,5-2 1,-14 3-1,3 2 0,0-6 0,-9 1 1,-5 5-1,-6-2 0,0 13 1,0 15-1,0 18 3,0 12 2,0 5 7,0 0 1,0 0-1,0 0-7,0 11 3,-11 9-8,-9 12 1,8 3 2,-2 11-2,3 0 0,-9 9 0,9 3 1,-4-3-1,4 3-2,5-6 0,-8-6 1,14-3-1,0-8 2,-6-9-2,6-8 0,0-7 0,0-9-6,0-2-5,0 0-5,0 0 7,0-2 0,0-27 11,0-8 1,0-15-1,12-4-1,-4 5-1,-8-7 2,0 3-1,0-3-1,0 6-2,0 12 0,0 8-1,0 12 3,-8 8 1,2 0 0,0 3 0,-5 1 0,11-1-1,-8 7 1,8-2 2,0 4 1,0 0 1,0 0 8,0 0 3,0 0-2,0 21-8,0 22-5,0 18 2,0 5 0,0 1-2,0-1 2,0-14-5,0-6 4,0-11-2,0-12-2,0-10 1,0-6-9,0-7-7,0 0 0,0 0 12,0-22 5,0-17 3,0-9-1,0-11-1,0-2 1,0 1-1,0-3 3,0 2-5,0 0 1,0 1 1,0 11 1,0 8-1,0 16 0,0 10 2,0 9-2,0 6 1,0 0 0,0 0 2,0 0-1,0 0 3,0 0 3,0 0 3,0 0-1,0 0-5,0 23-4,8 15 1,15 14 4,2 3-6,-5 3 2,0-6-2,-14-10 0,-6 2 2,0-6-4,0-7 4,0-7-2,0-10 0,0-8-6,0-6-7,0 0-5,0 0 10,0 0 2,0-20 7,5-15-2,10-11 2,2-10 0,-3 2-1,3-10 1,-3-2-2,-3-1 3,-2 7-2,-9-1-1,0 11 1,0 13 0,0 8 0,0 15 3,0 11 2,0 3 9,0 0-10,0 0 0,-14 3 6,-6 18-6,9 5-3,-1 7-2,4 17 2,8 13 0,0 10-1,0 8 0,0-3 2,0-12-4,0-7 2,0-14 0,0-13-1,0-12 0,0-8-3,0-12-10,0 0-6,0 0 15,0-3 2,20-23 5,5-11 1,-5-10-2,-3-8-1,3 7 1,-14-8-1,-6-1 0,0-4 1,0 0 0,0 0-2,0 7 1,0 8 0,-12 11 0,12 20 0,-8 10 2,8 5 6,0 0 2,0 0 4,0 0-12,0 20 0,0 15-1,0 8 0,0 12-1,0 5 3,0 4-3,0-3-3,0-9 6,0-9-4,0-6 1,0-8 0,0 0-2,0-8 2,0-8 0,0-6-2,0-5-2,0-2-7,0 0-2,0 0-4,0 0 9,0 0 6,0-11 2,0-18-2,20-5 2,19-7 2,-16-3-4,11-2 1,-17 2 1,3 8 0,-9 1 0,-2 6 0,-3 12 0,-1 5-1,-5 3 2,0 9 0,0 0 6,0 0 5,0 0 5,0 0-5,0 6-6,0 26-7,0 12 3,0 4 0,0 8-2,-11-2 2,2-2 0,-2 3-4,-3 6 4,2-4 0,1-2-1,11-12-1,0-8-2,0-18-1,0-8-2,0-9-8,0 0-8,0 0 20,0 0 0,0-14 2,0-18 0,23-9-2,-3-5 0,0-2-1,-1-4-1,-1 2 2,-4-2-1,-3 3 1,-5 0-2,2 12 1,-8 11 3,0 11-2,0 12 3,0 3 3,0 0 2,0 0-3,0 3-1,0 22-1,-8 11 3,-9 7-2,3 7 0,2-4-2,-2-1 0,8-1-1,6-3 2,0-1-4,-5 1 4,5-4-3,0-2 2,-6-10-2,6-11 1,0-7-2,0-7-6,0 0-4,0 0-5,0 0 12,0 0 4,0-23 2,0-7-1,6-7 0,5 0-1,9 2 0,-9-2 1,3 2 0,-2-8-2,-4-1 1,-2 9 0,-6 9 2,0 9-2,0 14 2,0 3 2,6 0 4,-6 0 13,0 0-3,0 14-13,0 24-4,0 2 0,0 10 4,0-4-2,-6-5 0,0-4 0,6-6-2,0-1 0,0-8-4,0-1 3,0-10 1,0-4-4,0-7-4,0 0-3,0 0-5,0 0 6,0 0 7,0 0 2,0-9 1,0-17 0,23-12 0,-3 3 0,5-2-2,-5 5 2,-8 12-1,-7 6 1,-5 10 1,0 1-1,0 3 2,0 0 2,0 0 8,0 0 4,0 0-4,0 0-7,0 27 0,0 7-3,0 7 0,0 5 0,-11-2 1,5-1 0,-2 0-2,-4-5-1,12-12-1,0-12 1,0-6-4,0-8-9,0 0 0,0 0-8,0 0 18,0-11 2,0-12 1,26-9-2,0-7 0,-1 3-1,-14 1 1,4 4-4,-4 5-1,-5 5 5,-6 7 2,0 8 1,0 3-1,0 3 5,0 0 0,0 0 13,0 0-2,0 9-9,0 20-6,0 8 0,0 6 3,-12 0 0,-2-1 0,-3-7-3,3-7-3,8-2 4,6-7 0,0-3-4,0-7 2,0-7-5,0-2-3,0 0 0,0 0-7,0 0 1,0 0 6,0 0-1,0-11 5,0-6 1,0-1 0,0 1 1,0 6-2,0 4 3,0 5 0,0 2 1,0 0 4,0 0 0,0 0 13,0 0 4,0 11-15,0 15-6,0 4 2,0 1 0,-5-5-1,-1-6 2,6-3-1,0 0-3,0-1-2,-9-5 2,9-5 2,0-6-2,0 0-3,0 0-7,0 0-2,0 0 4,0 0 7,0 0-2,0 0 1,0 0 0,0 0 1,0 0 2,0 0 1,0 0 2,0 0 2,0 0 4,0 4 8,-5 9-5,-1 10-11,-8 9 2,-9 5 2,3 9-4,-5 6-1,13 0-1,-13 4 2,-7-6-3,7 6 4,-9-7-3,11-8 1,3-10 0,0-13 0,20-12-5,0-3-7,0-3-1,0 0 6,-5 0 6,5 0 1,0 0 0,0 0 0,0 0 0,0 0 1,0 0-4,0 0 1,-6 0-1,6 0-1,-6 0-1,6 0 1,0 0 2,0 0 4,0 0 0,0 0 4,-8 0-3,-9 11-8,3 7 3,2 2 2,-8-1 3,9 2-2,-9-4 0,0 1-1,9-1 1,-9 4-1,0 1-3,-11 11 2,5-2-1,1 1 1,8-3-2,-3-3 1,14-3 0,1-4 1,-10 2-1,10 3 0,-1-13 1,0-3 2,6-4-1,-8-4 0,8 0-1,0 0 1,0 4 1,0-4 1,0 0-4,-6 0 4,6 0-2,0 0-2,0 0 1,0 0-7,0 0-1,-6 0 2,6 0 0,-5 0 2,-4 0 2,9-11 1,0 1 1,0-5-1,0 3 0,0-1 1,0-2 0,0-3 1,0-2 0,0-6 0,0-6-1,9-6 1,2-8 0,9 0 0,6 3-1,-21 11 1,7 12-2,-4 11 1,-8 9 2,6 0 1,-6 0 1,0 0 0,0 0-1,0 0 5,5 0 7,-5 0 3,0 2-2,0 19-14,0 6 4,0 4 1,0 7-4,0-4-1,-11 4 0,-3-1 0,3-4-1,-9 1 0,8 1-1,-8-1-1,6-3 3,14 2-2,-5-10-1,5-11-3,0-4 1,0-8-6,0 0-9,0 0 4,0-3 8,0-23 4,0-10 1,0-12 1,0 2 1,14-3 0,3-1 0,-3 5 0,3-1-1,-3 2 1,-2 2 1,7 3-2,1 5 1,-14 5 0,5 6 0,-11 8 0,0 10 0,0 1 1,0 4 1,0 0 2,0 0 0,0 0-1,0 0 5,0 0-2,0 0-3,0 0-1,0 0 1,0 0 2,0 0-2,0 0 0,0 0-1,0 0 4,0 0-5,0-3-1,0 3-1,0-2 1,0-7-1,0-2 1,0-7 0,9-1-3,-3 3 2,-1 5 1,-5 8-1,0 3 1,0 0 0,6 0-2,-6 0 0,0 0 1,0 0 1,0 0 0,0 0-4,0-4 2,0 4 2,14-2 0,-14 2 2,6 0-4,-6 0 2,5 0 2,-5 0 2,0 0 0,0 0-1,0 0 0,0 0-1,0 0-2,0 0 0,0 0 1,0 0 0,0 0 2,0 0 0,0 0 8,0 0 7,0 0-3,0 9-1,0 7-11,0 5-2,0 2 2,0-6 1,0-5 0,0-3 0,0-6 0,0 6 3,0 2-2,0 6-4,-5 7 4,-15 5-2,3 2 2,-3 4 0,0 3-5,3 3 1,-3 1-2,-5 2 5,-1-3-4,1-2 1,-1-5 0,0-1-2,1 6 1,-12-6 0,11 8-1,9 2-3,-2-5 4,4 2-4,4-8 1,5-6 2,1-3-4,-4-9 0,9-8 5,-6-4-13,6-2-5,0 0 2,0 0 9,0 0 2,0 0-3,0-5 5,0-15 0,0-11 1,0-8 1,20-9 0,-3-4-3,9-9 2,-12-2-1,3-7 3,3 2-4,-6-3-4,-2 10 2,7 7-4,-13 10 7,0 13-1,-1 8 3,4 14-1,-9 3 2,0 6-1,0 0 1,0-3-3,6 1 3,-1-2 0,-5 1 0,0 3 3,0 0-1,0 0 3,0 0 5,6 0 4,-6 0 3,0 0-3,0 0 1,0 9-8,0 9-4,0 8-1,0 5 5,-6 10-7,-14 8 8,9 3-6,-3 3-1,-3 0 2,3-3-3,8-4 0,-5 2-3,-4-4 4,10-3 1,-7-2-5,4-3-2,2-4 5,1-4 2,-1-2-4,6-2 0,0-9 1,-9 1 1,9-13 0,0-5-6,0 0-6,0 0-2,0 0-8,0 0 9,0 0-1,0-20 12,0-9 1,0-8 0,0-8 1,9-11-2,8 1 1,-9-3 1,-2 5-2,0 3 1,-6 5-4,0 6-1,0-2 5,0 3-1,0 6 2,0 5 0,0 14 1,0 7-1,0 4 7,0-2 2,0 4-5,0 0 0,0 0 0,0 0 2,0 0 1,0 0 3,0 0 11,0 0-4,0 0-2,0 0-4,0 15-9,0 8 1,0 6-2,-12 6 2,4 5-2,-3 7-2,-4 0 4,-2 12-3,3-1-2,3 0-2,-9 2 3,0-2 1,3-3-3,-3-6 1,0-8-7,9-12 8,-1-15 2,4-12-3,8-2-8,0 0-8,0 0-22,0 0 17,0-5 11,0-18 10,0-6 3,0-17-1,0-9-1,8-11 2,15-13-2,11-1 2,-11-9-2,3 1 2,-7 7 1,1 9-5,-14 14 3,0 14 1,-6 13 0,0 14 3,0 11-2,0 3 1,0 3 3,0 0 4,0 0 15,0 0 8,0 0-12,0 9-13,0 12-9,0 4 2,0 7 1,0-3-2,0-1 1,0-4 2,0-7-2,0-2 0,0-1-1,0 3 0,0 9 1,0 6 0,0 3 0,0 2-1,0 4-1,0-3 0,-6-7-1,0-2 2,1-9-5,5-11 5,-9-6-4,9-3-9,0 0-7,0 0-5,0 0 11,0-23 14,0-12 0,0-12-2,0-4 2,14-1 0,3-4 0,-2 5 0,4 4 0,-19 5 0,12 5 0,-7 3 0,-5 15-1,0 1-1,0 13 2,0 5 2,0 0 2,0 0 3,0 0 14,0 0-12,0 5-8,0 13-1,0 5 2,-11 8 2,-3 8-2,-3 0-2,3 5 1,-3 2 1,2 1-4,4-4 4,3-8 0,2-4-2,0-5 0,0-2-2,-2-11 3,8-6-1,-6-1-4,6-6-6,0 0-13,0 0 13,0-3 6,0-24 4,0-8 1,0-7-1,0-16-1,0-3 1,0-3 0,0-2 0,0 5-2,0 1 1,0 11 1,0 13 1,0 13-2,0 15 2,0 8 2,0 0 1,0 0 6,0 0-3,0 0-7,0 21 2,-11 1 3,-9 4-2,14 0 4,-8 0-5,9 3 2,-1 2 2,0 5-3,0 5 0,-13 2-1,13 0-1,-8 3 1,14-2-2,-6-4 0,0-3 1,6-7-3,-5-9 2,5-8-3,0-8 0,0-5-8,0 0-8,0 0 2,0 0 10,0 0-4,0-17 8,0-11 3,0-10-2,0-6-2,5-6 0,7-6 2,2-1 1,11-1-2,-19 2 3,0 4-1,5 9 1,-11 11 0,9 14-1,-9 10 2,0 8 0,5 0 5,-5 0 2,0 0 4,0 0 7,0 0-10,0 15-8,0 7 1,0 4 1,0 7 2,0 4-2,0 6-2,0 3 3,0 4-4,-14 2 2,9-3 0,-1 0-2,-6-4 0,12-3 0,-8-5-1,-3-2 1,11-12 0,-6-11 0,6-6 0,0-6-3,0 0-3,0 0-2,0 0-6,0 0 2,0 0 6,0-12 1,0-17 5,0-12 0,0-8 0,0-9 0,0-5 0,6-4 1,5-1-2,-3-2 2,-2 9-1,-6 7 0,0 15 0,0 13 0,0 15 0,0 8 4,0 3 3,0 0 9,0 0 7,0 0-10,0 9-12,0 14 0,-6 9 5,-19 5-1,11 13-1,2 2 2,-2 9-10,3 5 9,5 0-6,-8-3 3,8-5-3,6-7 1,0-15-1,0-13-1,-5-11 1,5-6-6,0-6-5,0 0-8,0 0 8,0-3 0,0-26 10,0-9 2,0-17 2,11-3-2,9-2 0,-9 2 1,3-1-2,-8 9 2,0 0-1,-6 4 0,0 8 0,0 3 0,0 6 0,0 12 0,0 9 1,0 2 1,0 6-2,0 0 1,0 0 9,0 0 14,0 0-3,0 0-6,0 18-7,0 11-8,-6 8 1,-14 10 2,9-2-4,-9 2 2,9 1-1,-4 2 0,4 2-2,-3-3 4,8-6-2,0-5-2,1-9 3,5-12-3,0-12 2,-9-5-6,9 0-3,0 0-9,0 0 11,0-8-4,0-24 11,0-20 1,0-17-1,0-9 0,9-5 0,2 4 0,3 12 0,-2 15 0,-7 12-1,1 16 4,-6 11-5,0 3 4,0 8 0,0-1 3,0 1-4,0-2 2,0 4 2,0 0 1,0 0 0,0 0 6,0 0 12,0 4-9,0 18-13,0 19-3,-23 11 0,-2 14 4,5 5-5,-6-3 4,6-2-3,9-8 0,5-8 1,1-16-1,5-12-3,0-9 3,0-10-5,0-3-11,0 0-3,0 0 7,0-12 3,0-20 9,0-13 1,0-14-2,5-4 2,12-7-4,-2 1-3,-4-1 3,9 13 1,-20 5-3,0 11 3,0 13 3,0 8-2,0 11 2,0 3 2,0 6 2,0 0 0,0 0-3,0 0 0,0 0 2,0 0 11,0 0 7,0 0-12,0 0 2,0 2 2,0 20-7,0 6-5,0 12 1,0 13-3,0 4 5,-20 7-3,9 3-1,-4-4 1,4-2-4,5-12 1,1-11 0,-4-19-2,9-10 1,0-9-7,0 0-13,0 0-2,-5-2 12,5-24 11,0-12-1,0-9 5,0-10-4,0-4 2,0-8-2,14-1 2,-3 1-2,0 3 2,-2 7 1,-9 5-1,0 7 1,0 5-2,0 7 2,0 9 0,0 10-1,0 11 5,0 5 11,0 0 7,0 0 0,0 5-8,0 22-14,0 14-3,0 10 5,-9 7 1,-2 6-3,0 2-1,-3 0-1,8 4 1,0-6 0,-2-3 1,8-7-4,-6-11 3,6-8 0,0-12 0,0-11-1,0-9-3,0-3-2,0 0-3,0 0 1,0 0 3,0-17 2,0-18 5,0-9-1,0-5-1,6 1-1,-6-8 1,0 1 0,0 0 0,0-2-2,0 10 1,0 13 1,0 13-3,0 13 5,0 8-1,0 0 1,0 0 3,0 0-2,0 0 2,0 0-2,0 0 4,0 6-3,-6 12-1,-5 10-1,-9 9 3,8 9-4,-2 15-1,9 6 1,-10 3-2,10-1 3,-1-6-4,0-11-2,6-8 4,0-16-2,-5-8 1,5-8-3,-9-5 4,9-7-11,0 0-7,-6 0-5,6-4 4,0-22 17,0-17 1,0-12 0,0-15 1,6-4-2,8-2 2,-8 4 0,5 5 0,-2 7-1,-3 11 2,-6 14 1,0 9-2,0 11 1,0 9 2,0 3 3,0 3 3,0 0 13,0 0 4,0 7-19,0 25-3,0 11-3,-6 15 0,-8 5 1,8 6-1,-14 1 2,9 0-3,5 1 0,-8 2 0,8-4 0,1-13-6,5-19 7,-9-13-2,9-19-2,-11-5-7,5 0-6,6 0 6,0 0-3,0-21 12,0-17 0,0-14 2,0-11-1,0-4 0,26-1 0,-15-5-1,3 1 2,-8-1-2,-6 3 2,0 9-1,0 8 0,0 17-1,0 17 2,0 13 3,0 6 0,0 0 8,0 0 3,0 0-3,0 2-6,0 13-7,0 2 3,0 3 0,-6 10 1,-2 0-2,2 18 1,6 7-1,-6 11 3,6 6-7,-5-3 8,5-5-10,-9-15 5,9-5 0,0-16 0,-11-10 3,11-6-7,-6-10 4,6-2-4,0 0-4,0 0-5,0 0-2,0 0 0,0-26 11,0-17 4,0-15 0,0-9-1,0-10-1,6-4 1,19 3 1,-13 3 0,7 8 0,-13 13 1,3 10-1,-9 12 0,0 15-1,0 5 4,0 6-3,0 4 5,0-1-3,0 3 2,0 0-2,0 0 3,0 0 6,0 0 13,0 9-11,0 19-13,0 18 1,-15 15-1,4 9-2,-9 5 5,-11-3-4,11-6 0,0 1-4,3-6 3,3-9 1,8-13 0,6-10 0,0-16 0,0-8-2,0-5-5,0 0-10,0 0-3,0 0 9,0-29 9,0-14 5,6-21-2,8-11 0,12-9 0,-1 0 0,-13 10 0,13 10 0,-13 14 0,-4 22 0,-8 11 0,0 8 1,0 6 0,0-1-1,0 0 2,0-2-1,0-5-1,0 2 0,0 5 1,0 4 4,0 0 15,0 0 1,0 0-5,0 18-6,0 22-12,-14 13 2,-6 8 0,-3 4 0,3 4 2,-5 4-1,14-4-2,-9 0 0,5-10 1,10-16-2,-1-18 1,6-12-1,0-11-7,0-2-7,0 0-7,0 0 5,0-17 10,0-15 8,0-17-1,26-5 0,-6-10-1,-9-3 1,0 6-4,-2 2 0,-4 0 4,1 7-3,-6 5 0,0 13 3,0 11 0,0 14 2,0 7 1,0 2 2,0 0 5,0 0-2,0 0 8,0 0 0,0 0-8,0 11 0,0 6-6,0 12 3,0 8-4,-11 13 1,-9 8 4,9 8-3,2 10-1,-2 1-2,-4 5 2,10-14-2,-1-12 1,6-16 0,0-19-2,0-13 0,0-8-10,0 0-9,0 0 7,0-6 1,0-26 13,0-14 1,0-18-2,11-7 0,9-8 1,-5-1 0,-10-2-4,7 5 3,-7 10-2,4 9 0,-9 18 3,0 11 0,0 18 0,0 5 3,0 6-1,0 0 10,0 0 4,0 0 0,0 11-10,0 15-2,-20 14 0,0 7-1,-6 5-1,9 0 1,-2 3-1,-1-3-3,8 2 1,7 1 4,-4-5-8,9-5 4,0-8 0,0-10 0,0-12-3,0-10-2,0-5-7,0 0-6,0 0 9,0-11-1,0-21 12,0-14-2,0-10-2,20-6 4,0-2-4,-9 0 2,3 7 0,-2 11-1,-7 7 1,4 17 1,-9 5-2,0 4 1,0 2 1,0 0-1,0-1 0,0 0 2,0-5-2,0 8-2,0 4 5,0 5 1,0 0 13,0 0 4,0 11-7,0 28-15,0 11 1,-20 9 3,9 2-2,-3 5 2,-6-5-2,8 3-1,-2-7 1,3-8-1,-1-7-1,-2-12-3,9-13 3,5-8 1,0-6-12,0-3-9,0 0-2,0 0 10,0-12 5,0-17 8,0-14-2,0-12 1,19-8-4,4-9 3,-3-4-2,0 2 2,-9 4 3,3 9-2,-14 12 1,0 18-1,0 10 1,0 12 0,0 8 2,0 1 5,0 0 6,0 0 3,0 14-11,-19 20-5,-13 16 2,-5 12 10,12 8-11,-6 5 0,-3 0-1,22-6 2,1-5-1,-3-15-2,8-5 1,6-13 0,-6-5 1,-2-9-5,8-8 5,0-6-3,0-3-5,0 0-3,0 0-12,0 0-1,0-3 17,0-23 3,0-14 2,20-13 1,11-4-2,-17-9 0,12-1 0,-21-2-1,1 8 0,0 12 2,-6 14-3,0 17 3,0 13 1,0 5 6,0 0 17,0 0-2,0 3-6,0 23-10,0 14-6,-12 10 5,-27 10-1,21 1-1,-7 3-1,11-4 1,2-7-3,7-16 1,-4-9-1,9-13 1,0-3-1,0-10-2,0-2-9,0 0-7,0 0-4,0 0 11,0-8 11,0-15-1,14-14 1,12-10-2,-6-8 0,-3-2 2,3-4-1,0-3 2,-9 6-1,-5 12 1,-1 14-2,-5 21 4,0 7 4,0 4 15,0 0 13,0 4-14,0 22-24,0 11 5,-11 9 2,-26 6-1,17 3 0,-5 6 1,5 0-1,-6-1 1,9 1-6,-3-12 4,-5-15-2,19-13 2,6-12-3,0-9-7,0 0-8,0 0-11,0 0 13,0-15 9,0-18 6,6-9 0,33-9-1,-16 1-1,3-5-1,-6 1 1,5-2 2,-19 1-1,0 9 0,2 6 0,-8 13 1,0 14 2,0 10 3,0 3 10,0 0 0,0 8-4,0 22-7,-26 7 1,-5 12 1,-3 6-2,11 2 1,-16 1-5,13 0 3,9-6-6,-3-12 5,15-11-3,5-14 1,0-11-8,0-4-8,0 0-9,0 0 16,0-7 3,0-19 5,0-13 1,11 0-1,14-8-4,-5-1 0,12 2 3,-21 5 1,3 1 0,-8 10 1,0 7-2,-6 5 0,0 11 2,0 3 0,0 2 4,0 2 1,0 0 12,0 0 0,0 13-13,0 14 11,-26 7-13,-5 7 0,14 2 2,2 10 1,4-5-2,3-1-2,2-8-1,0-6 0,6-10-2,-5-11 0,5-7-1,0-5-13,0 0-7,0 0 11,0-1 2,0-29 10,0-8-2,0-8 2,17 1-4,8-5 3,-11 3-1,-2 7 0,2 6 0,-14 1 1,0 7-1,0 9 4,0 8-1,0 9 3,0 0 25,0 0 0,0 15-30,-20 20 3,-6 5 4,15 3-1,-9 1-1,9-4 2,-3-5-5,2-9-2,4-3 2,2-11-1,6-7 0,-6-1-4,6-4-7,0 0-4,0 0-3,0 0 12,0 0-3,0-24 7,0-8-1,0-2 2,0-13-5,6 4 6,0 3-2,2 5 0,-2 13-1,-6 6 2,6 13 2,-6 1 2,0 2 6,0 0 16,0 0 4,0 0-12,0 14-10,-26 18-5,6 9-1,-2 7 8,2 7-8,14-3-1,-8-5-1,2-13 1,12-8 0,-5-11-5,5-7 1,0-8-6,0 0-13,0 0-5,0 0 8,0-20 15,0-6 3,0-9 0,0 1-2,0 2-5,0 0-7,0 6 5,0 3 6,0 3 2,0 3 2,0 5-2,0 4 3,0 4 3,0 4 4,0 0 0,0 0 12,0 0 8,0 4-4,0 16-18,-26 12-5,-5 11 6,11 7 1,0 3-6,0 3 2,9-6-7,0-11 5,11-16-2,0-11 1,0-12-23,0 0-2,0 0 11,0-15 9,0-26 5,0-7-1,22-13 1,12 0-1,-8 4 1,-3 5-1,-15 11 1,-2 4 0,0 8 1,-6 0-1,0 6 0,0 8 2,0 7 2,0 8 5,0 0 11,0 0-8,0 6 10,-6 16-19,-20 7-3,6 6 3,3 8-2,3 0 3,9 7-1,-1 2-4,6-6 3,0 3-1,0-11 1,0-7-2,0-10-2,0-10 4,0-8-7,0-3-10,0 0-10,0 0 16,0-23 7,0-20 2,11-18 3,9-2-2,-9-1-1,-2 6-1,-9 6 2,0 6-2,0 9 0,0 2 0,0 9 1,0 11-1,0 7 1,0 5 1,0 3 6,0 0 14,0 0 8,0 9-23,-14 19-6,-6 10 4,14 8-4,1 6 3,-1 6 1,6 3-1,0-9-6,0-4 4,0-14 1,0-16-5,0-9-1,0-9-11,0 0-14,0 0 19,0-14 9,0-18 2,0-11-1,0-9 0,0-3-1,6 0 0,-6 3-3,0 6 4,0 5-1,0 9 0,0 7 0,0 10 3,0 7-4,0 1 4,0 7 4,0 0 5,0 0 14,0 0-11,0 20-12,-20 12 0,14 12 1,6 8-1,-6 9 2,6 2-3,0 4 0,0-12-2,0-7 2,0-18-2,0-13-3,0-9-5,0-8-8,0 0-15,0 0 15,0-25 11,0-16 6,0-8 0,0-9-1,0-3-3,0 7 2,0-3 2,0 4-5,0 0 2,0 5-3,0 4 1,0 12 2,0 6-2,0 15 5,0 6 2,0 5 4,0 0 6,0 0 1,-5 0-12,-10 20 14,-4 8-8,13 12-6,6 7 4,0 8 0,0 0-1,0-1-2,0-4 2,0-1-1,0-6-5,0-8 4,0-9-1,0-14-4,0-10-8,0-2-6,0 0 15,0 0-4,0-26 6,0-5 0,0-13 0,0 4-3,0-4 1,0 4-1,0 0 2,0 0-3,0 4 0,0 8 0,0 10 3,-6 12 2,6 3 0,0 3 2,0 0 11,0 0-1,0 12-9,0 17-1,-5 9 5,-1 8-5,6 6 7,0 0-6,0-9-3,0-2-1,0-10-2,0-11 3,0-11 0,0-5-2,0-4-3,0 0-8,0 0-7,-9 0 10,9-18 3,-5-12 2,-1-7 3,0-6-3,-2 5 2,2 6 1,0 10 1,6 4-1,-5 4 1,5 0-1,-14 2 0,8-2 1,0 5 1,-8 3-1,14 6 2,0 0 5,0 0 0,0 0 25,0 10-26,0 21-5,0 10-2,0 1 4,0 2 2,0-1-5,0-11 2,0-6-3,0-9 2,0-5-1,0-10 1,0-2-2,0 0-7,0 0-2,0 0 1,0-20 7,-6-12 2,6-11 1,-5-9-2,5-3 0,-6 0 1,-3 10 0,4-3-1,-7 11 2,7 8-2,-4 9 2,4 8 0,5 4-1,-6 5 1,6 3 0,0 0 2,0 0 1,0 0 3,0 0 10,0 11-2,0 21-8,0 14-10,0 13 5,0 0-2,0-3 1,0-10 0,6-9-2,-1-10 1,4-16-1,-9-8-6,0-3-5,0 0-3,0 0 7,0-8 4,0-21 4,0-9 1,0-6-2,0 1 2,0 3-2,0 5 1,0 4 0,0 1 0,0 4-1,0 3-2,0 0 0,0-3 1,-14 4 1,8 7 1,6 3-1,0 12 2,0 0-1,0 0 13,0 0-3,0 0-2,0 0-3,0 6 1,0 5-5,0 1-1,0-6 1,0-1-1,0-5 0,0 0-2,0 0-1,0 0-2,0 0-2,0 0 8,0 0-1,0 0-3,0 0 1,-6-5 1,-2-7-3,2-2 0,-11-4 0,8-2 1,4 3 0,5-1 3,0 1-1,-6 6 1,6 5-1,0 0 2,0 6-1,0 0 1,0 0 1,0 0 1,0 0-1,0 0 0,0 0-1,0 0 1,0 0 5,0 0 2,0 0-1,0 0-1,0 0 0,0 0 0,0 6 3,0 6-8,0 1 0,0 5 0,0 6 1,0 2-2,0 0 0,0 5 0,0 5 1,0-5-2,0 0 0,6-4 0,8-5 0,-3 2 2,-5-7-2,0-3 2,2 1 0,-2-1-2,0 2 1,8-3-1,3 5 0,-3-1 0,-8 1 0,5 4 1,-2-1 1,-4 2-2,1 9-2,0 2 2,8 6-1,-9 7 4,1-7-3,0-2 1,-6-6-1,0-9 0,8-9 0,-8-8 0,6-3-4,0-3-1,-6 0 2,0 0 1,0 0-5,0 0-1,0 0 3,0 0-1,0 0-5,0-3 4,0-12 5,0-10-4,0-14-1,0-6 5,0-8-2,0 3-2,-6 3 2,0 9 1,-8 15 2,14 12 1,-11 5 0,11 6 3,0 0-2,0 0 9,0 0 2,0 0-2,0 6 5,0 13-10,0 8-4,0 12 1,0 5 2,0 3-1,0-1 1,0-1-2,0-1-2,0 0 0,0-4 0,0 0 0,0-2-2,0-9 4,0-9-2,0-8-3,0-7-2,0-5-8,0 0-2,0 0-3,0 0 10,0-5 2,0-18 8,11-3-4,-5-4-1,8 3 1,-8-3-1,-6 2-4,0-7 1,0 0 1,0 2 1,0-1 4,0 6 0,-6-1-1,-14 3 1,9 2 0,-3 10-2,8 8 4,0 3-2,1 3 1,5 0 3,-9 0 3,3 0 2,1 9-4,-10 14 7,15 3-4,0 9-3,0 2-2,0 8-1,0-3 2,0 5-4,0-5 2,0-1-1,0-6 0,0-9-2,0-6 1,0-9-2,0-7-8,0-4-2,0 0-4,0 0 6,0 0 1,0-21 8,0-10 1,0-10-2,0-3 2,0-4 0,0-2 0,-22 1-1,2 4-1,0-5-2,-6 9 0,9 10 1,3 8 3,9 11 0,-1 10 3,6 2-2,0 0 2,0 0 7,0 0 4,0 14-12,0 14-1,0 13 5,0 8-2,0 3 0,0 2-2,0-4 0,6-4-3,19-8 1,-5-9-1,-3-10-2,-11-7-5,8-3 5,-14-6-2,0-3-1,0 0 0,0 0-2,0 0-1,6 0 0,8-6 6,8-12 2,-2-7 1,6-4-3,-6 0 3,-15 4-3,7 1 0,-4 1 1,-8 6-3,0 2 4,0 3 1,0 7 0,0 2-1,0 3 2,0 0 1,0 0 14,0 0 7,0 7 5,0 15-19,0 9-8,6 8-1,5 4 8,-2-6-6,2 2 1,1-6-2,-4 2 2,3 5 2,-5-2-4,3 0 0,-9-1-1,5-8 0,-5-6 1,6-8-3,-6-10 2,6-5-6,-6 0-5,0 0-5,0 0 4,0 0 8,0 0-2,0-11 6,5-12-1,-5-7 1,0-4-2,0-4 0,0 4 1,0-4 1,0 6-2,0 10 1,0 7 0,0 6-1,0 9 6,0 0-2,0 0 10,0 0 16,0 3-10,0 20-16,0 12 1,0 8 1,0 6 0,0 3-1,0-5-4,20-1 3,-14-6-1,8 1-1,-3-9-1,-11-6-1,9-9 2,-9-11-5,0-4-4,0-2-9,0 0 1,0 0 5,0-2 4,6-18 8,11-5-3,-17-9 2,0 3-2,0-7-1,0-2 2,0-2 1,0 3 0,0 7-1,-12 5 2,1 11 0,2 4-1,4 9 4,5 3 2,0 0 22,0 0-4,0 21-20,-6 13-1,-8 6 0,14 5 0,0-3-2,0-1 2,0-4-2,0-2-2,0-6 2,0-2 1,14-5-1,-8-2 0,-1-5 1,-5-6-3,9-9-5,-3 0-12,11 0 6,3 0 4,-1-5 4,-7-20-2,-7-1 1,10-3-2,-10-5 0,-5-1 1,0 4 2,0-1 2,0 3-2,0 9 1,-5 5 4,-1 7 0,-3 5 5,9 3 8,0 0 3,0 0-10,-11 11 5,5 12-9,1 0 3,-4 6 1,9 6 0,0 9-2,0 2-2,0 3 2,0 0-1,0-5-3,0-7 0,0-6 0,0-10 0,0-10-2,0-8-5,0-3-2,0 0 0,0 0-7,0 0 5,0 0 2,0-17 9,9-6 0,-9-3-6,0-3 4,0-5 1,0-6 1,0-2-1,0 2 0,-9 5-1,-8 7 1,9 7 1,8 12-1,0 6 2,0 3-1,0 0 18,0 0 5,0 7-4,0 10-15,0 12-3,0 5 5,0 6-3,0 4 3,0-4-2,0 5-3,0 0 2,0-8-3,20 1 0,-6-3 1,-3-7-2,-5-4 0,-1-7 0,4-11-5,-9-6-4,0 0 3,0 0-1,0 0-2,0 0 2,0-15 3,0-8 6,6-9-3,-6 1-4,0-7 4,0 3 2,0 1-2,0 2 2,0 12-1,0 5 1,0 10 0,0 2 3,0 3 1,0 0 9,0 0 12,0 0-6,0 3-9,0 11-5,0 12 2,0 9-4,0 5 1,0 7 3,0 1-6,0-1 0,0-1 0,0 0 0,0-5-2,0-7 2,0-11-1,0-8-1,5-10-4,-5-5-7,0 0-8,0 0 2,0 0 15,0 0-2,0-8 2,0-7-1,0-5 4,0 0-1,6-3-4,3-3 3,-4-3 2,-5-6 2,0 6-5,0 0 4,0 10-2,0 7 1,0 6 0,0 6 0,0 0 1,0 0 1,0 0 23,6 0-4,0 0-6,-6 18-6,5 4-6,4 4-1,-4 3-1,-5 1 1,0-4 0,12 0 0,-4 0-2,-2-6-2,5-12 0,-11-2-3,0-6-10,0 0-13,0 0 11,0-9 15,0-16 2,0-7-1,0-2 2,9-11-1,-3 8 0,-1 2 0,1 7 0,-6 2 0,0 8 0,0 9 0,0 4 2,0 5 2,0 0 3,0 0 2,0 0 17,0 0-11,6 0-6,-6 0-2,0 11-1,0 12-5,0 3 1,0 9 3,0 0-3,0 8 0,14 1-3,-14-4 2,5-3 0,1-8 1,3-9-4,-9-8 2,0-9-3,0-3-12,0 0-8,0 0 6,0 0 7,0-8 8,0-19 1,0-6 1,0-4 0,0 6 0,0-9 0,0 5 0,0 0 0,0-8 0,0 3 0,5-1-1,-5 9-1,0 12 4,0 12-2,0 8 2,0 0 7,0 0 18,0 0-3,0 3-16,0 25-7,0 7-1,0 5 0,0 6 3,0-8-1,0 0-3,0 2 2,0-6-1,0 5 1,0-2-2,0-6 1,6-1-1,0-10 1,8-9-3,-14-7-2,6-4-8,-6 0-2,0 0-9,0 0 7,5-15 12,15-10 3,-8-11 0,7-10 1,-7 6 1,2 3 0,-8-5 0,-6 16 0,0 6-1,0 6 2,0 11-1,0 3 2,0 0 5,0 0 10,0 0 12,0 0-8,0 12-14,0 13-6,0 13-1,0 8 3,0 0-2,0 1-1,0-4 0,0-5 1,0-7-1,0 1-1,5-6 1,4-7 0,-9-6-1,0-10-3,0-3-9,0 0-11,0 0-1,0 0 13,0 0 6,0-20 3,5-6 1,1-6-1,0-3 0,-6-6-1,6-2 2,2 0 3,-8 9-3,0 10 2,0 9 0,0 14 1,0 1 2,0 0 6,0 0 2,0 0 11,0 14-18,0 9-1,0 8 3,0 4-1,0 5-3,0-2 2,0 2-4,0-5 0,0 0 1,0-9 0,0 0-1,0 1 0,0-5 0,0-8 1,0-2-2,0-10-5,0-2-8,0 0-9,0 0 2,6-2 16,14-18 5,-15-8 0,1-2 0,0-8 0,-6 4 0,0-1 0,0-3 1,0 2-2,0 0 0,0 4 2,0 9-2,0 5 1,0 13 1,0 5 3,0 0 3,0 0 15,0 0 3,0 0-12,0 17-9,0 12-3,-6 6 0,0 5 5,1 6-3,5-2-3,0 2 0,0-8 1,0-7-1,0-7-1,0-9-1,0-5 0,0-7-5,0-3-3,0 0 0,0 0-2,0 0 0,0 0-4,0 0 4,0-3 8,0-14-1,5-3 3,1-5 0,0-8-1,-6-1 3,5-4 0,-5 10 0,0 4 0,0 13 0,0 5 0,0 3 1,0 3 1,0 0 1,0 0 14,0 0 14,0 0-5,0 0-7,9 18-11,-9 10-8,6 6 1,-1 10 0,1 0 1,2-1 0,9-3-2,-2-2 1,-4-6-2,-5-12 0,2-12-2,-8-8-7,0 0-9,0 0-1,6 0-3,0 0 19,13-17-1,-7-3 0,2-3 5,-3-3-2,-5 5 2,3-1-2,-9-4 0,0 2-1,0-8 1,5 1 0,1 2 2,0 8-2,-1 10 4,-5 9-1,0 2 4,0 0 9,0 0 14,9 0-11,-9 2-8,0 16-4,0 5-4,0 6 4,0-4-1,0 2-3,0-5 2,0 2-2,0-1-2,0 0 1,5-3-2,1 0 2,0-5-1,-6-7 0,8-3 1,-8-5-9,0 0-3,0 0-7,0 0-2,0 0 11,0-16 10,0-13-1,0-3 2,0 1-4,0-7-1,0 6 2,0-2 1,0 5 1,0 9 1,0 10 0,-8 8 0,8 2 2,-6 0 0,6 0 5,0 0 10,0 0 7,0 0-15,-11 9-2,2 14 1,-2 11-7,5 1-3,6 5 3,0-2 1,0-5-3,0-5 0,0-8-2,0-7 1,0-6-1,0-3 0,0-4-12,0 0-6,0 0-9,0 0 16,0-16 11,0-10 2,0-5 2,0-4-3,0 0 1,0-2 0,0-1 1,0 4-1,0-4 2,0 3-2,-5 4 0,-4 5 1,-2 8-1,11 9 3,0 9 5,0 0 17,0 0 11,0 0-22,0 18-14,0 13 0,0 1 0,0 3 2,0-3-2,0-3 1,0 0-1,0-6 1,0-4-1,0-1 0,0-3 0,5-6-1,-5 0-2,6-7-1,-6-2-5,0 0-5,0 0-9,0 0-6,0-11 24,9-15 5,-9-12 0,0-5 1,5 2-1,1 4 0,0 16 1,8 7-2,-14 8 1,0 6 1,5 0 4,-5 0 4,0 0 4,0 0 10,0 0-5,0 0-4,0 24-15,0 10 0,0 9 5,0 9-6,0 6 4,0-6-4,0-3 1,0-6 0,0-8 1,0-9-2,0-11-2,0-9 2,0-4-8,0-2-17,0 0-16,0 0 33,0-23 9,0-11 1,6-7 1,0 3 0,8 4-1,-8 2 1,5 3-2,-11 5 1,9 2 0,-9-1 0,0 7-1,0 6 1,0 4 0,0 6 2,0 0 6,0 0 23,0 0-13,0 15-16,0 7 0,0 8-2,0 1 2,0 4-1,0-6-1,5 0 1,1-3-2,8-3 2,-8 0-2,-1-3 0,10-3 1,-10-5-2,1-6-3,-6-6-4,0 0-12,0 0-1,6 0 13,8-6 7,-8-18 1,5-1 1,-11-7-1,8-5-1,-8-4 1,0 4 1,6-2 0,-6 11 3,0 6-5,0 7 2,0 9 2,0 3-1,0 3 1,0 0 6,0 0 8,0 0 21,0 0-18,0 13-16,0 14-2,0 2-2,0 6 4,0 3-3,0-1 1,0-2 0,6-4-1,-1-1 2,1-9-4,3-8 2,-9-7-2,0-6-11,0 0-6,0 0-9,0 0 17,5-6 10,-5-18 0,6-1 1,0-7-1,2-3 0,-8-5 0,0-3-1,0-1 4,0 2-2,0 6 1,0 14-1,0 7 0,0 9 2,0 6 5,0 0 0,0 0 19,0 0-7,0 0-11,0 8-5,0 13-3,0 2 4,0 4-1,0 4-2,0 4-1,0 2 1,12 4 0,2 5-1,3-3 0,3-3-1,-9-4 0,15-11 0,-21-13-5,4-9-6,-9-3-11,0 0-4,5 0 20,1-24 7,8-7 0,-2-7 0,-7 1-1,1 2 2,3 1-1,-9 2 0,0 3 0,0-3 0,0 9 0,0-1 0,0 10 2,0 6-2,0 2 1,0 6 2,0 0 0,0 0 7,0 0 7,0 0 14,0 0-18,0 6-6,0 14-7,0 3 2,0 7-2,0 3 2,0-4-1,5 3 0,1-9-1,-6-2-1,6-4 1,2-9-1,-2 1 1,-6-6-4,0-3-3,0 0-1,0 0-4,0 0-9,0 0-1,0-9 18,5-14 2,10-12 1,-10-5 1,1 0 0,0 1 0,-6 8-1,0 8 2,5 9-1,4 5 0,-9 9 1,0 0 2,0 0 4,0 0 4,0 0 13,0 0 1,0 9-20,0 22-5,0 6 2,0 16-1,0-4 3,0 3-4,0-5 0,6-13 1,5-8-2,-3-12 0,-8-6-3,0-8-7,0 0-9,0 0-3,6 0 14,6-8 9,2-12 0,11-6-1,-13-5 0,7-4 1,-7 3-2,-6-2-3,2-2 2,-8-1 3,0 0 0,0 2-2,0 3 2,0 14-1,0 13 3,0 2 10,0 3 20,0 0-5,0 8-23,0 16-3,0 8-1,0 5 3,0-2-2,0 3 0,0-4 0,0 1 0,0-6-2,0-9 1,0-3-1,0-5 2,0-5-2,0-2 0,0-5-3,0 0-4,0 0-1,0 0-12,0 0 3,0-12 14,0-14 3,0-9 0,6-5 1,-6-6-2,0 5 2,0 6 1,0 12-2,0 9 1,0 5 0,0 6 0,0 3 1,5 0 2,-5 0 8,6 0 13,3 0-2,-9 12-15,0 17-4,0 8-3,0 6 1,0 1 2,0-2-3,0-3-2,5-10 2,1-3 0,0-11-2,-1-4 1,-5-3-2,0-8-2,0 0-10,9 0-15,-9 0 10,11-6 18,3-18 2,-2-1 1,-1-6-1,9-7 0,-6-2 0,-2-2 0,-1-9 1,-3 8-1,-2 0 2,0 10-4,-6 14 2,5 10 2,-5 9 1,9 0 10,-9 0 4,0 0 10,0 0-19,0 0-3,0 9-5,0 8 3,0 6 0,0 4-1,0 1-1,0 1 1,0 0-2,0-6 0,0-3 1,0-2-1,0-10-1,0-5-2,0-3-10,0 0-5,0 0 1,0-3 15,0-20 2,0-6 2,6-8-3,14-1 2,2-1-1,-2 9 0,0-2 2,-9 7-2,4-5 0,-10 4 2,7 3-2,-4 5 0,-2 10 0,-6 5 5,0 3 7,5 0 11,-5 0 2,0 6-13,0 17-12,0 5 1,0 7 1,0-5-2,0-4 0,0-4 2,0-1-4,0 2 0,0-3 3,0 2-2,0 2 1,0-9-1,0-3-3,0-10-4,0-2-8,0 0 1,20 0-17,-8-14 22,2-9 8,3-12 4,3-7-2,-9 3 1,9 5-1,-6 8 1,-8 11-2,0 3 2,-1 9-1,-5 3 2,0 0 5,0 0 2,0 0 0,6 0-1,-6 0 0,0 0-1,0 0 1,0 21-8,0 8 0,0 3 1,0-1-1,0-2 0,0-9-2,0-8 1,0-6-2,0-6-5,0 0-12,0 0-13,0-12 27,0-20 8,14-12 2,6-6-2,3-6-2,-3 1 2,-1 5-2,13 16 0,-21 11 2,-2 11-2,-4 10 0,-5 2 2,0 0 1,0 0 3,0 0 0,6 0 4,-6 0 4,0 0-5,0 0-3,0 0-5,0 14-1,0 9 0,0 1 1,0-7-4,0-3 3,0-8-3,0-3-1,0-3-9,0 0-12,0 0-1,0-12 15,0-11 11,0-6 1,0-8 0,0-10-1,14 7 0,-8-2-1,5 0 1,3 11 0,-8 6 1,-6 9-1,6 5-1,-6 2 2,0-2-2,0-2 2,5-4-3,-5 0 4,0-2-2,9 3-1,-9 7 0,6 4 0,-6 1 2,0 4-1,0 0 0,0 0 0,0-2 0,0 2-1,0-6 1,0-3 0,0-1 0,0-11 0,0 5-1,0-5-1,0-9 2,0 1 0,0-3-1,0-5 1,0 6-1,0-4 1,-6 3 0,-8 7 0,-6-5 0,3 4-1,-9 3-6,6 2 3,9 4 3,-3 2 1,-3 2 0,8-3-3,4 3 2,-1 1-1,6 0 2,-6 4 0,6 3 0,-8 1 2,8 4 2,0 0 3,0 0-1,-12 0-4,1 6 2,-3 11 2,-6 1-3,9-2 2,-1 2-4,4-3-1,2 2 2,6 3 1,-6 7-3,6 7 1,0 3-1,0 6 0,0-2 1,0-6-2,0-16-2,0-7 3,0-8-3,0-4-3,0 0-3,0 0-7,0 0-3,0 0 11,0 0-1,0-6 8,0-6 1,0-8-3,0-3 0,0-6-2,0-3-3,0-9 4,0 1-4,-14-3 6,8 6-1,-5 7 3,11 10 0,-14 15 1,14 5 4,0 0 5,-11 3-10,-4 25 7,4 13 0,5 8-1,-2 9-6,8-1 3,0 1-2,0-6 0,0-8-1,0-7-1,0-11 2,0-7-1,0-6 1,0-7-2,0-4 1,0-2-7,0 0-11,0 0 5,0 0 9,0-17 2,-6-13 2,6-9 2,-6-2-2,6-5-2,-5 6 4,-1 5-4,6 6 2,-8 9 2,8 8-2,0 9 1,0 3 18,0 0 18,0 0-5,0 30-31,0 10 1,0 15-1,0 8 3,0-2-2,0-6 2,0-7-1,0-9-3,0-14 0,-6-10 0,0-15-9,6 0-12,-5 0 0,-4-2 11,9-22 6,-6-5 4,1-3-1,-1-5-2,6 2-8,0-2-2,-6 2 0,6 6 6,-8 3 3,2 6 3,0 11-2,6 3 5,0 6 2,0 0 22,-5 0 2,5 9-16,-14 20-7,2 11-2,7 10-3,-4 2 5,9 0 0,-6-12-4,6-9-2,0-13 1,-5-12-1,5-6-6,-6 0 0,-3 0-2,9 0-2,-5 0-1,-1 0-1,6-15 5,-6-4 3,6-8-4,0-7 4,0-6 1,0-5 3,0-1-1,0 0 1,0 12-1,0 10 1,0 16 1,0 8 19,0 0 19,0 0-8,0 26-13,0 17-14,0 12-2,0 12 9,0 2-6,0-6 0,0-2-3,0-12-1,0-11 0,0-18-3,0-11 0,0-9-11,0 0-13,0 0-6,0-24 22,0-13 8,0-12-1,0-9 2,0 0-14,0 3-1,0 2 2,0 2-5,-8 11 7,-3 5 8,5 9 4,-8 9 1,2 8 0,-2 2 7,8 7 11,-5 0 4,5 0 15,-8 13-12,3 19-14,-3 5-5,8 15 2,6 9 5,0 6-2,0-1-7,0-17-1,0-14-3,0-18-1,0-13-9,-6-4-7,6 0 0,-5 0 10,-4-21 5,9-11 0,0-6-2,0-5-3,0-3 2,0 3-3,0-6-3,0 0 3,0-4 5,0 7 3,0 7-3,0 9 3,0 18 0,0 9 7,0 3 33,0 0-24,0 15-13,-6 16 8,-13 16-1,7 10-4,6 7 0,-2 4 0,2 4-2,6-4-2,0-7-2,0-13-2,0-14 0,0-24 0,0-7-18,0-3 6,0 0-7,0-8 12,0-27 8,0-8-1,0-12 2,0 0-2,14-3 0,-2 0 2,8 3-3,-15 0 1,1 6 0,3 5-5,-4 13 6,-5 8 1,0 11-1,0 9 7,0 3 22,0 0 7,0 17-25,0 24-1,-14 17-3,3 8-2,-3 6 2,2 0 0,6-5-3,-8-3-1,3-9-1,5-12-2,-2-14 1,2-15-2,0-8-10,1-6-7,5 0-2,0 0 10,0-20 3,0-14 6,0-10 1,0-11-6,0 0-2,0-2 1,0 2-2,0 3-6,0 0 6,0 8 7,0 7 3,0 7 0,0 17 0,0 8 3,0 5 14,0 0 7,0 0-4,-20 22-2,0 21-13,3 9-1,3 8-1,14 11 11,-12-3-7,7 2-3,-4-4-1,-2-11-1,11-9-1,-6-17-1,-2-20-3,8-6-25,0-3 6,0 0 10,0-26 11,0-12 1,0-11-3,0 3-2,0-6-6,0 0-3,0-6-1,0-12 1,0-2 4,0 0 3,0 5 2,0 15 4,0 24 0,0 16 2,0 12 51,0 0-1,0 20-28,0 24-23,0 17 3,0 8 7,0 3-8,0-5 1,0-4 3,0-5-5,0-12-1,0-11 0,0-15-1,0-11-4,0-6-3,0-3-10,-6 0-3,6 0-4,-6-3 11,1-18 11,5-8 0,0-8 1,0-9 1,0-6 0,0-3 0,0 0 1,0 3-2,0 6 1,0 8 0,5 18 2,-5 8-2,0 12 5,0 0 11,0 0 19,0 36-33,0 14 1,0 14 1,-5 12-1,-4-1 4,-2 0-5,5-5 2,0-1-3,-2-17 1,8-11-4,0-16 0,-6-19-2,6-6-19,0 0-11,0-6 29,0-26 9,0-11-3,0-17 0,0-4 0,0 0 1,0-2-1,0-2-6,0 0 0,0-2-3,0 10 2,0 8 1,0 20 5,0 17 2,0 15 16,0 0 13,-11 9-17,-15 26-5,-5 14 0,0 15 2,11 14-4,-6 0 3,21-6 7,-4-5-10,9-12-5,0-9-1,0-14 0,0-12 0,0-14-8,0-6-8,0 0-2,0 0-3,-6-24 6,1-10 12,5-16 2,0-6-1,0 0 2,0-5-1,0 3 2,5 3-6,10 3 0,-10 9 0,-5 7 0,0 15 5,0 8 0,0 5 1,0 5 6,0 3 8,0 0 21,0 3-5,0 23-15,0 12-13,0 5 3,-5 5-1,5 3-3,0-4 0,0 0 0,0-3 0,0-1-4,-9-5 4,9-12-4,0-9-2,0-17-21,0 0-7,0 0 10,0-26 18,0-17 3,14-15-1,6-6 2,6-2-1,-4 2-3,-2 7 4,0 1 0,-14 11 0,0 4-2,-6 12 2,0 12 0,0 9 0,0 4 11,0 4 16,0 0 8,0 23-27,0 19-3,-26 8-2,15 11 3,-4 3-4,10 3 1,-1 0 0,-5-10-3,-3-5 0,2-6 0,4-11 1,2-14-3,0-13-7,6-8-20,0 0 8,0-3 11,0-32 10,0-8 1,0-12-1,0-9 2,0-5-2,0-3 0,0-4 0,0 5 1,0 7-1,0 6-1,0 15 1,0 10 0,0 14 1,0 12 0,0 7 8,0 0 12,0 0 13,0 21-34,0 23 5,-20 10-3,3 18 3,9 8-2,8 11 1,0 3-4,0-7 1,0-10-1,0-14-3,0-20 1,0-20 1,0-18-11,0-5-28,0 0 9,0-28 28,0-18 3,0-18 3,0-5-3,0-4 0,0 1 0,0 2 0,0 9 0,0 11 0,0 14 0,0 11-2,0 13 4,0 9-1,0 3 3,0 0 2,0 0 7,0 0 19,-6 15-29,-19 16 0,-1 12-2,9 13-1,3 7 4,8 4-3,6-1-1,0-9 0,0-13 1,0-20-1,0-13-3,0-11-9,0 0-7,0 0-5,0 0 7,0-28 15,0-12 2,0-11 0,0-9 0,0-4-1,0-2-1,0-1 0,0 6 1,0 7-1,-5 7-1,-4 10 3,-2 11 0,11 12 2,-6 7 1,6 7 5,0 0 14,-6 0 18,-2 21-28,-4 25-5,7 18-2,5 14-1,0 8 2,0-5-5,0-12-2,0-13 2,11-19-6,-11-20 2,0-11-6,0-6-10,0 0-12,0-7 19,0-27 10,0-8 2,0-16-2,0-3 0,0-5-3,-6-1-4,-8 4-2,3 2 3,5 9 5,1 17 0,-4 18 3,3 8 0,1 9 10,5 0 13,0 0 7,-15 9-16,10 19-6,-7 13-7,7 9-2,5 6 7,-9 3-1,9 4 0,0 1-4,0-3 1,0-7-2,0-22-1,0-14-7,0-18-21,0 0 6,0 0 14,0-29 11,0-14-2,0-13 0,0-1 0,0-6-2,0 2-5,0-3-6,-5 6 6,-7 4 2,-8 7 1,6 16 3,8 7 0,6 7 1,-5 9-2,5 4 2,0 4 2,0 0-1,0 0 2,0 0 20,0 0 17,0 17-12,0 27-25,0 26-5,0 16 6,0 7 0,11-7-3,15-16-1,-6-18 0,-6-22-6,-9-20 2,-5-10-16,0 0-5,0 0 13,0-34 14,0-15-2,0-12 1,0-6-1,0-3 1,-5 2-1,-15 3-1,6 5 0,-3 2-2,2 13-1,4 4 2,5 16 2,6 9 0,0 13 7,0 3 8,0 0 10,-8 15-18,2 17-7,1 11 8,-1 12-4,6 3-3,0 2-1,0-2 2,0-6-2,0-5 0,0-8-1,0-12 0,0-13 2,0-11-12,0-3-12,0 0 5,0-6 5,0-24 10,0-9 5,0-13-2,0-3-3,0 0 1,0 3-8,-9 3-4,-8 3 4,3 14 6,-3 9 2,9 14 2,2 9 7,6 0 2,-6 9 2,-5 25-5,2 16-3,9 8-3,0 5 5,0 1-5,0-7 1,0-5-1,0-14 1,9-15-1,-9-14-3,0-9-7,0 0-2,0 0 7,0-3-1,0-28 5,0-14 1,0-8 0,0-6-1,0 1-3,-20 6-5,14 6 5,-14 9-1,6 7-4,9 8 3,-7 10 5,6 6 5,-2 6 6,2 0 6,1 0-5,-15 20-3,14 18-1,0 11-5,1 16-1,5 0 2,0-7 1,0-18-3,0-13-1,0-17-2,0-10-3,0 0-6,0 0 2,0 0 5,0-19 6,0-19-1,0-8-2,0-6 1,0 3-2,-9 5 2,-2 4-1,5 6-9,-8 11-2,8 9 7,1 7 5,-1 4 2,-3 3 4,4 0-1,-1 0 0,0 0 10,-2 0-7,-4 11-4,12 2 6,0-5-10,0 1 0,0-7-2,0 2-3,0-4-2,0 0 0,0 0 0,0 0-2,0 0-5,0-15 5,0-14 3,0-3 4,0-2 0,0-1 2,0 9-3,0 11 3,0 6 0,0 9 5,0 0 3,0 0 5,0 0-13,0 0-2,0 6 2,0 6 0,0 3 2,0 2 3,6 3-1,14 9 5,0 3 0,-3 2-3,8 1-6,-5 2 0,12-2 0,-7-6 0,-8-8-2,-3-10-2,-2-5-4,-12-6-7,0 0-6,8 0 8,4-21 11,7-10 4,-1 2-4,7 0 2,-5 11-1,0 10-1,-9 8-2,3 0 8,-2 0 14,8 29-4,5 17-4,-8 15-8,3 2 0,-9 2 1,-2-12 0,-3 0-2,-6-7-2,0-14-2,0-9 2,0-12-1,0-4-2,5-5 1,1 1-3,3 0-1,-4-3-7,7 0-3,-7 0-3,4 0-5,-9-8 23,5-13 0,-5 1 1,0 2 2,6 10-1,0 8 0,-6 0 24,8 0 18,4 23-22,8 21-17,-3 13 1,2 10 6,-4-4-4,-4-5 0,0-8 1,4-16-5,-4-14-2,-3-12-2,-8-8-12,0 0-7,0 0 13,0-17 8,0-15 1,0 3-1,0-5-1,17 2-1,3 4 1,-14 1-2,8 7 0,-8 8 1,-6 6 2,6 6 6,-1 0 22,-5 0-5,9 30-19,-9 7-4,5 4 2,1-4-1,-6-7 1,6-8-2,-1-7 0,4-4 0,-3-2-1,-1-4 0,1 1 1,14-3-1,0-3-8,-9 0-1,3 0-8,-2 0-15,-1-14 25,-2-16 3,2-8 5,-5 2 0,13-1 0,-13 2 0,8 9-1,-2 10 1,-12 8-1,5 8 11,-5 0 21,0 0-10,0 19-16,0 6-5,0 3 0,0 2 2,0-4-2,0 3 0,0-4 1,0-1-4,9-4 1,-3-3 0,5-3 1,-3-2-1,-2-9-2,0-3-6,5 0-12,3 0 1,6-29 19,-3-11 2,-3-10 0,12 2 0,-15 7 0,4 6 1,-4 12-2,-5 11 1,-1 7 0,-5 5 2,9 0 28,-9 0 7,0 0-11,0 17-22,0 12-4,0 8 0,0-1 0,0 1 1,0-3-2,0-2 1,0-6 0,0-11-2,6-6-3,-1-9-5,9 0-3,-2 0-1,8-4 2,11-23 9,0-9 1,-11 0 0,-3-3 2,-3 7 2,-8 4-2,0 1 0,-1 10 0,-5 8 0,0 6 1,9 3 11,-9 0 25,0 0-19,0 17-16,0 10-2,0 2-2,0 0 4,0-6-2,0-3 0,5-6-2,-5-7 1,0-2-6,0-5-14,6 0-10,0 0 17,8-32 14,3-2 1,3-5-2,0 5 1,-3 11 0,-9 9 0,-2 8 0,0 6 2,-1 0 13,4 0 3,-9 0-8,0 0-8,0 2 1,6 10-1,-6 1-1,0-6-1,0 2 0,5 0 0,-5-1 0,6 1 0,8-3 1,-14-1-1,0-1 0,0-2-1,0-2-9,0 0-4,6 0-8,-1 0 9,10-17 13,-4-6 1,9 0-1,-9 2 0,3 12 0,-2 4-1,-7 5 9,-5 0 13,0 0 5,9 0-12,-9 0-11,6 0-2,-1 5-1,-5 4-1,0-5-2,0-4-4,0 0 1,0 0 1,6 0 0,0 0-1,8 0-1,-8 0 7,8-13-1,3-4-1,-3-5 2,3-2-1,-3 4 2,-8 5-1,8 10-1,-14 2 4,6 3 1,-6 0 11,0 0 3,0 0 0,0 0-11,0 0-5,0 12 0,0-1-1,0 0 2,0 2-2,0 4 1,-6 0-1,-2 3-2,8-2 2,0-8-2,0-3-1,0-7-2,0 0-3,0 0-2,0 0 4,0 0 7,0-3-2,0-11 2,0-1-2,0 0 0,0 5 0,0-1 0,0 10-2,0-2 2,-6-3 0,-5 3 2,-4-9-2,4 0 0,-15 2 0,12-11 0,3 3 0,-9-4-2,3-4 4,3 0-5,-6-1 4,9 10-1,5 2 0,0 7 0,6 3 2,0 1-2,-8 4-2,8-1 4,0-7-2,-6 0-2,6 3 0,0-1 0,0 6 2,0 0-1,0 0 2,0 0 2,0 0 0,0 0-2,0 0 2,0 0 1,0 0 1,0 0-4,0 0 3,0 0-5,0 0-4,0 0-3,0 0 9,-6-15 1,-8-4-1,3-11-1,-9 4 0,14 3-1,6 9 2,0 5-1,0 3-1,0 3 2,0 3 4,0 0 19,0 0-2,0 0-13,0 0-1,0 3-3,-5 12-4,-15 5-1,0 3-1,3 3 1,3-6-1,2-3-1,12-8-1,-5-9-9,-4 0-26,9 0 6,-6 0 9,1-3 13,5-9 9,0-6 1,-6 5-1,6-2 0,-6 4-3,-2 0-3,2 0 4,6 4 0,-6-2 2,1 0-1,-4-2 0,9 0-1,-5-2 1,5 5-1,0 8 2,0 0 18,0 0 18,0 0-19,0 15-9,0 10-7,0 8 0,0-2 2,0-7-2,-6-7 0,0-6 1,6-8-1,0-3-3,-5 0-1,5 0-1,0 0 2,-9 0-1,9 0-3,0 0-6,-6 0 1,6 0 3,-5 0 2,-1 0 4,-3 0 3,-2 0 1,-3-9 1,-9 4-1,9 0 0,-6-2 0,3 3 2,-3 3-3,-5 1 0,-1 0 0,1 0-2,-7 0 2,1 0 0,0 0 0,-6 0 0,6 0 0,5 0 3,1 0 0,5 0 3,14 0-5,0 0-2,6 0-1,-8-9 1,-4-9-1,-2-2 2,-3-3 0,-8 0 0,5 3 2,3 8-2,8 6 1,4 6 2,5 0 4,0 0 1,-6 0-1,0 0-4,-2 0-4,2-2 2,0-2-1,-14-1 0,3-4-1,-8 3 2,5 1 0,0 2 0,-5-4 1,13 5-4,-13-1 4,-1 0-2,6-3-2,-2-2 1,-13-4 0,4-2 1,-6-1-1,0 1 1,-2-3 1,-4 0-2,3-1 1,9 3 1,6 7-1,7 1 0,-1 2 1,-1-1-1,8-1-2,-2-6 1,3 1 0,-3 1-1,2 2 4,1 0-2,-3 2 1,2 0 0,-2 2 0,8 2-1,6-3 0,-5 6 0,-4-6-1,4 3 0,-1-6 0,-5 0 1,2 4-2,-2-3 4,-4-2-1,-2-1 0,-2 2 0,-13-5-1,12 2 0,-5 1 0,-1-4 0,4 1-1,-4 0 1,12 2 0,3 0 0,-4 1-1,4 0 2,-3-2-2,2 5 2,7 3-2,5-2 0,-9 5 1,9-5-2,-5 5 2,5-4 2,0 1-2,-6 1 1,6-2-1,-6 4 1,1 2 0,5-3 0,-9 3 0,9 0 1,0 0-1,0 0-1,-6 0 0,6-3 1,0 3-2,0-3 1,0 0 0,-5-3-3,5 1 3,-6-1-1,6-1-1,0 2 2,0-3 0,0 2 0,0-5 1,-9-1 0,9-2-1,0 2 1,0 3-1,0 0 0,0 0 0,0 1 0,0 0 0,0-2 2,0 5 0,0-1-1,0 4-1,0-5 0,0 1 1,0 1 2,0-3-2,-5-1 1,-7 0-1,12 0 1,0 3-4,-5 4 4,5-3-2,0 1-2,0 1 2,0-1 0,0 2 0,0-4 0,0-5 3,-9 2-4,4 0 3,-1-2-2,0 3 2,-2 2-1,2 3 1,6 0-1,0 0-1,0 3 2,0 0-1,0-2 4,0 2-3,0 0 2,0 0-2,0-4-2,-6 4 3,6 0-2,-5 0 0,5 0-1,0 0-1,0 0 0,0 0 1,0-3-2,0-3 1,0 1-2,0-4 3,0-2-1,0 1 1,0 5 1,-6 2-2,6 0 2,0 3-1,0 0 0,0-2 1,0 2-1,0 0 0,0 0 0,0 0 0,0 0 0,0-4 0,0 4 0,0 0 0,0 0 0,0 0 0,0 0 0,0 0 1,0 0-1,0 0 0,0 0 0,0 0 0,0 0-1,0 0 2,-9-3-2,9-2 2,0-1 0,-5 0-1,-1-3 0,0 1 1,-2 5-2,2-3 2,1 6-1,5-3-1,0 3 1,0 0-1,0-2 1,0 2 1,0 0-1,0-4 0,0 4 1,-6-5-1,6-1 0,-9-3-1,9 1 1,0-1 0,0-2-2,0 2 2,0 0 0,0 1 0,0-1 0,0-3 0,0 7 0,0-4 1,0 2 0,0 7-1,0-2 1,0 2-1,0 0 0,0 0 0,0 0 2,0 0 1,0 0-1,0 0-3,0 0 2,0 0-2,0 0 1,0 0-2,0-3 3,0 0-1,0 1 0,0-1 0,0 0 0,0 0 0,0 3 0,0 0 0,0 0 0,0 0 0,0-4 0,0-1 0,0-1 1,0 1-1,0-1-1,9 1 1,-9 1 0,0 2 1,6-3-1,-6 4 0,0-2 0,5 3 0,-5-4 1,0-1-1,0 2 0,0-2 0,0-2 2,0 5-4,0-4 2,0 3 0,6-5 0,-6-1 0,8-3 0,-2 3 0,0 0 2,-1-2-4,10-4 4,-10-2-2,1 0 0,-6 3 0,0 1 0,0 8 0,0-1 1,0 3-1,0 3-1,0-2 2,0 2-2,0-6 2,0 3-2,0 1 4,0-4-6,0 0 6,0-5-3,0-5-2,0 8 2,0-3-1,0 2 2,6 3 1,2 0-2,-2-3 0,-6 4 0,0-2 0,0-1 0,0-1 0,6-2 0,-6 0 0,0-4 0,14 0 0,-14 0 0,5 4 0,-5 2 0,0 2 0,0 1 1,0-3-1,0 3 0,0-3 0,0-2 1,0 4-1,0-1-1,0-3 2,0-4 1,0 4-2,0-1 0,0 0 1,0 4-2,0 3 2,0-2-1,0 5 0,0-4 0,0 3-1,0 0 1,0 0 0,0 0 0,0 0 1,0-2-2,0 1 1,0 2 0,0 2 0,0 0 1,0 0 1,0 0 2,0 0-2,0 0-1,0 0 3,0 0 1,0 0-2,0 0 0,0 0-2,0 0 3,0 0 2,0 0-1,0 6-2,0 8-2,-14 9-1,3 3 0,-9 0-1,20 2 0,-6-3-1,1-2 4,-1-7-4,6-1 2,0 0-1,0 2 0,0 0 0,-9 0 1,4-5-1,5-3 0,-6-4-1,6-5 2,0 4-1,0-4-1,0 0-6,0 0-3,0 0-7,0 0 12,0 0-5,0 0 10,0-18 2,0-8-1,20 0 0,-3 0 2,3-3-2,0 8-2,2 1 2,-13 3 0,-9 0-1,6-1 0,-6-2-1,0 1 0,0 1 2,0 1 0,0 2 0,0 6-1,0 0 2,0 7-1,0 2 2,0 0-1,0 0 1,0 0 8,0 0 6,0 0-3,0 0-6,0 18-7,0 7-1,-15 7 2,-2 6 0,3 1-2,3 5 1,-3-3 1,2-6-1,1-7 0,11-10-1,-9-4 1,9-11-1,0-3-10,0 0-9,0 0 7,0 0 9,0 0 2,0-12 2,9-11 2,8-9-2,9-5 1,-7-4-1,7-2-1,-15 3 2,4-4-4,-10 4 5,1 6-4,-6 7 4,0 6-2,0 8 0,0 1 0,0 7 0,0-1 0,0 3 1,0-1-1,0 4-1,0 0-1,0 0 2,0 0 4,0 0 2,0 0 3,0 0 8,0 9-13,0 15-1,0 7-3,0 7 1,0 2-1,0 1 1,0-9-1,0-10 1,0-5-2,0-8 3,0-9-6,0 0-7,0 0-3,0 0 8,0 0 2,0 0 1,0-5 0,0-16 1,0-5 2,0-13 0,0-5 0,0-5-1,0 0 1,0-3-1,0 2 0,0 4 0,0 9 0,0 5-1,-6 14 2,6 10 2,0 8 0,0 0 0,0 0 3,0 0-3,0 0 4,0 0 0,-14 17-5,8 9-3,1 9 3,5 14-1,0 9 2,0 5-3,0-7 1,0-14-1,0-1-1,0-11 3,0-16-1,0-3 1,0-9-3,0-2-5,0 0-5,0 0 11,0 0-5,0-5 6,0-12 2,5-9-2,10 0 0,-10-3 0,1-3 0,0 0-2,-6-2 2,0-1 0,0 1-4,0 1 4,0 5 0,0 7-1,0 7 0,0 5 2,0 7-1,0-2 0,0 4 1,0 0 6,0 0 0,0 0-3,0 0 3,0 6 5,0 3-3,0 5-10,0 16 2,0 7 5,0 17-3,0 2-1,-12-1 0,12-7 0,0-10-2,0-17-1,0-10 1,-5-9-9,5-2-9,0 0 8,0 0 6,0-13 4,0-14 1,0-13 2,0-12-3,17-4-1,2 0 2,-7 3-1,2 7 0,-8 3 0,-6 0 0,5 2 0,4 6-1,-9 9 2,0 6-2,0 9 1,0 5 0,0 3 1,0 3 1,0 0 0,0 0 2,6 0 8,-6 0-3,0 0 0,0 9-2,0 8-5,0 6-2,0 11 4,0 10-2,0-7-1,0 9 2,-6 1-2,-8-7-1,14 1 1,-6-6-2,0-12 1,6-9-1,0-8-5,0-6-11,0 0-6,0 0 19,0-6-2,0-21 8,0-12-2,0-8 1,0-5-1,12-3 0,8 0 0,-9 3-1,3 7 1,-3-5 0,-5 6 0,-6 1 0,0 9 0,0 2 0,0 6 0,0 11 0,0 7 1,0 5 2,0 3-2,0 0 2,0 0 11,0 0 0,0 19-9,-11 17-5,-15 10 6,1 12-3,19 14 0,-8 0-2,14-5 2,-6-10-4,6-18 1,0-20-1,0-4 1,0-10-4,0-1-4,0-4-6,0 0-4,0 0 14,0 0-2,0-9 8,0-20-1,6-6-1,14-5 1,0-6-1,-3-4 0,-3-4 0,-9-5-1,1 2 1,-6-1-1,0 9-1,0 9 1,0 14 2,0 15-1,0 7 2,0 4 1,0 0 8,0 0-4,0 0-2,0 9 0,0 14-3,-6 3-2,-5 11 2,11 10 0,0 8-1,0 11-2,0 9 2,0-9 0,0-7-1,0-19-2,0-14 3,0-14-1,0-10-16,0-2-4,0 0 13,0 0 0,0-11 8,0-24 0,0-8 0,6-7-1,-6-5 0,5 1 0,-5-1 0,0 12 0,0 2 0,0 12-1,0 6 2,0 3-1,0 5-1,-5 7 1,5 1 1,0 7-1,0 0 0,-6-2 0,6 2 2,0 0-1,0 0 1,0 0 2,0 0 18,0 0-5,0 12-6,-8 19-9,2 12-6,-5 21 3,-4 6 4,10-1-3,-1-11 1,0-18-1,-2-16 1,2-16-3,6-8-9,-6 0-9,6 0 4,0-2 7,0-16 6,0-5 5,0-12-2,6-11 0,14-4 0,-9-4 0,-2-1-2,-9 0 1,0-1 1,0 8-1,0 10 1,0 18 1,0 14-1,0 6 1,0 0 2,0 0-3,0 0 1,0 0-1,0 0 0,0 0 2,0 0 4,0 0 6,0 0 1,0 0-3,0 15-5,-9 20-10,-8 17 4,3 11-3,-6 6 6,9 1-7,5-21 7,-8-20-2,14-11 0,-6-18-14,6 0-10,0 0 11,0 0 9,0-27 4,20-14 0,6-4 0,-9-5 1,3-2-2,-6 1 2,-8 1-1,-6-8 0,0 7 2,0 8-2,0 8-2,0 16 2,0 14 2,0 5-1,0 0 3,0 0 1,0 0-2,0 0 0,0 0 4,0 0 1,0 0 0,0 0 1,0 12-5,0 8-6,0 18 1,0 16 1,0 16 0,0 0 1,0-4-2,0-11 1,0-9 3,0-14-2,0-18-1,0-11-3,0-3-5,0 0 4,0 0 4,0-14 0,0-15 1,0-14-1,0-7 0,0-5 0,11 5 2,-5 2-2,-6-4 0,0 0 1,0 0-1,0-3 0,0 6 0,-17 9 1,2 16-2,10 12 4,5 12 4,0 0 9,0 0 6,0 0-16,-6 12-1,6 21-5,-6 4-3,-2 6 6,8 1-2,0-7-2,-6 4 1,0-1-3,6 1 2,0 7 0,0-2-2,0 1 2,0-7-1,0-16 4,0-14-9,0-10-6,0 0-3,0 0 5,0 0 7,0-10 4,0-19 1,12-6 1,2-8-3,-3-7 1,-2 8 1,-3-5-2,-6 7 2,0 2-2,0-2 1,0-4-1,0-2 2,0-3-3,0 8 3,0 10-1,0 16 0,0 15 2,0 0 9,0 0 6,0 0-8,0 23-4,0 21-3,0 13-2,-6 13 2,6 4-2,0 2-2,0 11 1,0 2-3,0 0-2,0-8 2,0-8-3,0-25 2,11-18 1,-5-13 0,0-17-17,2 0-8,-2 0 14,5-5 7,-2-28 9,8-13 1,-3-6-2,3-2 0,-3-5 1,-8 2-1,-1 2 0,-5 6 0,0 8 0,9 10 3,-9 14-2,0 10 2,0 5 9,0 2-2,0 0-2,0 0 5,0 0 1,0 0-5,0 11-2,0 13-7,0 24 3,0 13 1,0 17 2,0 6-4,0-2-3,0-17 3,0-10-3,0-17 1,0-18-1,0-9 0,0-11-16,0 0-11,0 0 16,6-8 10,-1-23 4,15-16-2,-8-2 0,2-18 1,-9 3-1,-5-5 0,0 0-1,0 3 1,0 7-3,0 8 4,-14 13-1,-3 16 0,9 7 2,8 15 6,0 0 21,0 0-15,-17 17-10,2 15-5,4 17 1,5 18 3,6 2-3,0 6 2,0-3-2,0 4 1,0-2-1,0 2 0,0-6-2,12-5-4,2-9 1,-3-19 5,1-20-3,-12-11-17,0-6-11,0 0 11,0-26 17,8-20 6,4-13-2,7 0 0,-7-2-1,2-3 2,-3 4-4,-11-7 2,0 3 2,0 10-4,0 2 2,0 11 0,0 9 2,0 12-2,0 11 0,0 6 0,0 3 0,0 0 0,0 0 13,0 0 1,0 0-1,0 5-5,0 16-1,0 14-4,0 17-2,-5 20 1,-10 9-1,-2-3 1,12-2 0,-9-4-4,8-11 2,6-15-3,0-20-2,0-15-11,0-11-5,0 0 14,0-11 5,0-30 4,6-7-1,13-13 0,-2 0-1,3-5 0,0-5-1,-3 8 1,-3-1-2,-14 12 1,12 12-1,-12 14 2,0 14 0,0 10 2,0 2 1,0 0 2,0 0 3,0 0-11,0 0 5,0 6 6,0 9 6,-12 7-13,12 10-3,0 14 12,0 11-7,0 7-2,0-3-1,0-7 1,0-15-2,0-13 2,0-9 0,0-8 0,0-7-5,0-2-14,0 0 4,0 0 8,0 0 3,0-6 2,0-22 2,12-16-2,8-8-4,-6-11 1,-3-1 0,-11 1 3,0 2-1,0 9 1,0 15 1,0 7 0,0 17 0,0 9 8,0 4 2,0 0 2,0 0-2,-20 9-3,-5 14-5,8 6-2,-9 12 3,1 7 1,5 19-5,8 11 4,7 1-3,5 1 2,0-8-4,0-20 0,0-15 1,0-13-1,0-18-3,0-6-10,0 0 2,0 0 7,0-17 8,0-22-1,0-1 0,5-6-1,7-3 0,2 3 0,-3 5-1,-5 0 1,8 4 1,-8-3-1,0-1-1,-6 1 1,0-1 0,5 2-1,-5-2 1,0 9-2,0 12 2,0 13 2,0 7 2,0 0 2,0 0-5,0 0 3,0 16-5,0 9 1,0 7 1,0 11-1,-5 9 2,-1 3-1,6-3-2,-6-9-1,6-13 2,0-17-3,0-10-9,0-3-4,0 0 8,0-16 8,0-23 1,17-9 0,3-4-2,0 0 1,-9 6 0,4 8 0,-4 6 0,-5 7 0,2 7-1,-2 7 1,-1 1 0,-5 7-2,0 3-1,0 0 3,0 0 0,6 0 2,-6 0 0,0 0 0,0 0-1,0 0 5,0 0-5,0 0 4,0 7 6,14 24-7,-8 16-1,0 8-4,14 2 3,-20-14-4,5-13 4,1-17-3,-6-13-9,0 0-4,0 0 3,8 0 6,4-13 7,-6-22 1,13-6-2,-7-2 0,2 3-1,6 1 0,-15 5 1,7 14-2,-12 9 0,6 7 1,-6 4 0,0 0 0,0 0 2,0 0-1,8 0-1,-8 0-2,6 0 2,5 0 1,-2 4 0,-9 7 0,5 0 2,1 4-2,-6 8 1,0 6-1,0 3 3,0 3 2,0-6-5,0-10 0,0-6-1,0-11-6,0-2-1,0 0-6,0 0 10,0-8 5,6-13-1,14-5 1,-1 3-1,-2 1-2,3 3 1,-14 11-3,0 5 0,-6-1 3,0 4-2,0 0 1,0 0-1,0 0 0,0 0 0,0 0 2,0 0 6,0 19 1,0 3-4,0 4 1,0 0 2,0-5-5,0-9-1,0-6 0,0-6-3,0 0-5,0 0-3,0 0 10,0 0-1,0-6 2,0-9 1,14-5 0,6-6-1,2-3-1,-2 0 1,-5 2-1,-4-1-2,-11 13 1,6 4 2,-6 8 2,0 3 4,0 0 13,0 0-1,0 6-16,0 15-3,0 4 3,-12 7 2,7 2-4,-4 7 0,9-1 3,0 7-4,0-7 1,0-11-5,0-8 2,0-16-6,0-5-5,9 0 3,-4 0 7,7-21 5,13-11-1,-5-7 1,6-1-1,-9 1 0,-9 7-1,-2 10 1,-6 10 0,0 4 1,0 8 2,0 0 3,0 0 2,0 0 0,0 0-4,0 15-9,0-1 4,0 5 3,0 2-1,0 5-1,0-1-1,0-1 2,0-5-1,0-3-1,0-8-4,5-5-5,1-3-2,3 0 3,-4 0-1,12-9 9,3-11 0,0-8 0,-3-7 0,-8 9-1,-4 6 1,-5 10 1,0 8 0,0 2 0,0 0 1,0 0-3,6 0 1,-6 0 2,0 0-1,0 0 1,0 6 2,0 5-2,0 4 7,6-4-4,-6 1-4,8-4 2,-8-2-2,0-6-1,0 0-2,0 0-3,0 0 2,0 0-2,0-9 5,6-8-1,5-3 2,-2-1-1,2-1-1,-5 10 1,8 4-3,-8 4 4,-6 4 1,0 0 9,0 0-1,0 0 1,0 0-4,0 12-4,0 2 1,0 12 2,0 9-2,0 0 0,0-3 2,0-6-4,0-15-1,0-6-4,0-5-3,0 0-2,0 0-4,0 0 11,0 0 0,0-22 2,25-4 0,-13-3-1,2 3 1,-9 6 0,-5 5-1,0 9 2,0 6 0,6 0 5,-6 0 6,0 0-1,0 0-5,0 17-9,0 7 3,0 0 1,0-2 2,0-7-3,0-6-3,0-7-1,0-2-2,0 0-1,0 0-3,6 0 7,-6 0 2,8 0-4,4-6 4,-1-11 0,9-6-1,0-6 0,0-9-4,-3 7-1,-3 2 2,3 11 3,-3 13-3,-14 5 3,0 0 8,0 0 11,0 0 2,0 14-16,0 11-2,0 5 6,0-1-1,0-3-4,0-8-2,0-7 0,0-9-2,0-2-3,0 0-3,0 0-3,0 0 9,0 0-2,0-2 6,17-9-2,3 2 0,0-3-2,-9 3 0,-5-5 0,8 3-1,-8-1 0,0 3-1,2 9 3,-8 0 1,6 0 11,-1 0 10,10 26-7,-4 15-12,15-1 1,-15 1-3,-3-13 0,4-11-4,-7-10-4,1-5-1,3-2-10,-4 0 10,1-11 8,8-15 4,-8-9-3,0 3 0,5 3 0,-11 6 0,0 9 0,0 8 0,8 3 2,-8 3 0,0 0 15,0 0-5,0 3-9,0 9-2,0 2-2,0 6 3,6 1-2,0-1 3,-1 3-3,10-3 2,-10 4-1,10-2-2,2-2 1,-3-2-3,-3-10-2,3-4-6,-8-4-10,5 0 15,9-12 3,-8-11-2,13-3 1,-5 0 0,-9 6 1,4 3 2,-10 8-1,-5 3 2,0 6 1,0 0 2,0 0 5,0 0 3,0 2-12,0 19 0,0-1 2,0 6-1,0 1 0,0-4 3,6-3-5,8-2 2,-3-5-1,-5-3 0,-6-3 2,0-1-1,0 1 0,0-2-2,0-5-1,0 0-5,0 0-17,0 0-15,0 0 9,0 0 23,0 0 4,0 0 4,0 0-1,0 0 6,0 0 12,0 23-13,0 6 0,0 12 8,0-1-11,-6 0 0,-19-5 3,14-12-2,-4-9-1,4-7 0,-3-7-3,8 0 2,0-3-5,6-18 6,0 1-2,0 0 1,0-1-1,0 4 0,0 3-7,0 3-7,0 7 7,0 2 7,-5 2 4,-1 0 1,-8 0-8,3 0 13,-15 11-2,6 4-7,0 3 12,3-6-10,12-1 0,5-6 0,0-5-2,0 0-3,0 0-7,0 0-2,0 0 11,0-16 2,0-3-1,0-1-1,0 3 1,0 0-2,0 8 1,0 2 1,0-1 0,0 5 1,0 0 1,0 0-1,0 3-1,-15-6 1,10 6 0,-10 0 1,4 0 0,-3 0 6,-9 12 0,9 8-8,-6 6 5,9 3-3,5-6-3,0-8 4,6-10-3,0-1-2,0-4-5,0 0-2,-8 0 8,8 0 1,0-6 0,0-10-4,0 4-3,0-4 0,0 5-2,0 0-2,0 5 3,0 2 10,0 2-1,0 2 6,0 0 0,0 0-14,0 0 26,-11 6-5,-4 14-14,-2 0 6,-3 7 4,9 4-1,3-5-3,8-9-5,0-8-1,0-6-8,0-3-7,0 0 18,0-3 1,0-21 0,0-8-2,0 1 0,0 5-1,0 6-2,0 5 0,0 13 0,0 2 1,0 0 3,0 0-2,0 0-7,0 6 9,0 8-1,0 3 4,-12 7-2,-2 2 3,3-1-4,5-2 3,6-5-5,-6-6 1,6-7-1,0-2-7,-8-3 2,8 0-5,-6 0 8,6 0-10,0-20 9,0-3 2,0-7 0,0 4 0,0 4-3,0 1-6,0 7 5,0 5 3,0 7 2,0 2 4,0 0-5,0 0 7,-6 0 1,-8 8 2,-3 6-8,3 2 4,-3-4 4,8 1-6,4-8-4,5-1 1,0-4 1,0 0-5,0 0-1,0 0-7,0 0 9,0 0-2,0-17 3,0 0 1,0-5-1,0 8 1,0 2 0,0 4 0,0 5 0,0 3 4,0 0 20,0 0-12,0 0-5,0 0-8,0 6 1,0 3 3,-6-3-2,-5-4 2,11 1-1,0-3-1,0 0-1,0 3 3,0 3-2,-9 0-2,3 3 1,1 0 0,5-7 0,0-2 0,0 0-5,0 0-15,0 0 2,0-9 10,0-11 8,0 3 0,0 5 0,0 3 0,0 9 0,0 0 0,0 0 8,0 0 16,0 0-10,0 0-12,0 9-2,-20 5 2,0 4 0,9-1 1,5-6-3,-8 2 0,14-11 2,0-2-2,0 4-4,0-4-1,-6 0-6,6 0-11,0 0 8,-6 0 3,6-11 4,0-1 6,0-6 1,0 3 0,0 0 0,0 7 1,0 5 6,0 1 8,0 2-7,-5 0 5,-4 0-8,-2 0-4,-15 8 9,1 9 0,-6 3-10,-1 6 5,12 3-4,-5 3 2,14-12 2,5-8-5,6-9-2,0-3-4,0 0-14,0 0 15,0-12 7,0-17 0,11-2-2,15-1 0,-1 0 0,-13 14 0,2 5 0,-8 4 0,-6 9 0,0 0 4,0 0 6,0 0 4,0 0-13,0 0-1,-20 9 2,8 10 4,-13 1-4,13-5 0,-7 4 3,4-6-5,15-8-2,0 2 2,0-7-4,0 0-1,0 0-1,-5 0-1,5 0 0,0 0-1,0 0 3,-6 0-5,6-3-7,0-8 11,0-10-4,0-3-9,0 4 15,0 3 0,0 6 4,0 11-1,0-4 2,0 4 18,0 0 14,0 0-19,-11 0-7,-9 0-2,0 18 0,0 5-5,-3 6 1,15-6 3,2-3-4,6-9-2,0-5 0,0-2-4,0-4-3,0 0-4,0 0 2,0 0-1,0-21 9,0-1-2,14-4-3,-2-1 1,-1 7-1,-2 8 5,-9 10 2,0-5 2,0 7 4,0 0 15,0 0 8,0 0-22,0 0 1,0 0-4,0 9 1,0 6 1,0-4-3,0-2-2,0-3 0,-9-3 2,9-3-2,0 0-2,0 0 2,0 0-3,0 0-5,-11 0-11,11 0-7,0 0 10,0-14 15,0-4-3,0-3 1,0-2 1,20 1 2,-15 4 0,-5 3 2,0 13 13,0 2 10,0 0-9,0 0-1,0 19-13,-14 8 3,-17-1-3,5-2 2,9 1-2,12 2-3,-4-10 1,3-6 0,6-5-1,0-6-1,0 0-6,0 0-5,0 0 0,0 0 6,0-13 9,0-8-5,20-3-6,-3-2-7,-3 3 4,-2 5 2,-12-2 1,0 2 4,0 14 5,0 0 13,0 4-3,0 0 2,0 0 0,0 15 0,-12 2-7,-7 1 4,7-7-7,-2-3 3,3 8-3,-4-5 2,10-3-3,5-2-1,-6-3 0,6 0 0,0-3-6,0 0-2,0 0-11,0 0 5,0-6 9,0-11-1,0-4-3,0-1-1,0 7 3,0 1-4,0 5 11,0 9 13,0 0 5,0 0-19,0 0 8,-6 9 9,-19 5-7,5-3-7,0 10 7,-3 2 3,9 0-9,-6 1 4,9-7-7,5-6 1,6-5-2,0-6-8,0 0-4,0 0-5,0 0 13,0-2 4,0-19 1,0-3-4,12 4 1,2 3-3,-8-6 1,-6 5 4,0 7 1,0 2 1,0 7 6,0 2-1,0 0 1,0 0 3,-6 17-2,-20 9-5,-5 0-1,11 0 5,9 3-1,-3-6-5,8-3 1,6-5 0,0-7-2,0-8-3,-6 0-11,6 0-4,0 0 12,0-14 5,0-12 1,0-2 0,17-5-2,3 16 1,-14 2-3,-6 6 1,0 1 3,0 2 2,0 0 1,0 6 3,0 0 6,0 0-8,0 0 1,-17 3 4,-3 9 0,0 8-6,0 1 6,3 1-9,-3 2 1,15-13-1,5 0 0,0-11-1,0 0-8,0 0-8,0 0 14,0-7 4,0-14-1,0-3 1,11 8-2,3-2 1,-8-3-1,-6 4 0,6 3 2,-6-3-2,0 11 2,0 3 0,0 3 2,0 0 7,0 0-8,0 0 7,0 9 8,-12 2-11,-13 1-7,-1-1 2,15-2 0,-4 3-1,10 2 0,-1-2 2,6-4-4,0-5 2,0-3-1,0 0-4,0 0-4,-8 0-3,8 0 2,0-3-1,0-9 10,0 1 0,0-7 1,0 1-2,0 3 1,0-3 2,0 8-2,0 5 2,-6 4 15,0 0-6,-5 0-4,-9 0 11,-6 9-7,12 4-1,-3 3-6,-8 2 1,10-4-3,4 4-2,0-1 2,11-11-2,0-1 0,0-5-4,0 0-2,0 0-7,0 0-11,0 0 9,0-8 12,0-6 0,0-1 4,0 0-3,0-2 1,0 0 1,0 5-2,0 3 0,-9 9 5,4 0 2,-7 0-3,-13 0 7,10 15-3,-10 14 5,14-3-7,-4 9 6,10 8-1,5-2-7,0-4 0,0-5-3,0-6 4,0-6-3,0-6 0,0-8-1,0-3-3,0-3-7,0 0-10,0 0 1,0 0 7,0 0-2,5-17 10,10-3-4,-4 0 3,3 2 6,-3 6 0,4 10 0,-10 2 8,-5 0 19,0 0-6,0 2-15,0 16-4,0 8 2,0-3 3,0 1 3,0 1-6,0-4-2,0 7-1,12-2 0,2 0-3,-3-2 0,-2-7-1,-9-6-3,0-2-2,0-9-5,0 0-24,0 0 19,0-3 14,0-14 4,0-4 0,0 1 1,0 5-1,0 2 0,0 4-1,0 2 2,0 7 0,0 0 0,0 0 3,0 0 0,0 0 9,0 9-7,0 9 0,0 5 4,0 0 0,0 6-7,0-3 1,0-3-3,0-3 0,0-11 2,0-6-8,17-3-5,3 0 16,5-6-4,1-17 0,-9-6-3,3 2-2,-6 2-1,-8 0 4,-6 2 0,0 7-4,0 7-1,0 7 5,0 2 6,0 0 13,0 0-6,0 0-6,0 0 2,0 9-3,0 5 2,0 7 0,0 1 0,0 4 0,0 4-6,0-8 0,0-1 2,0-9-3,0-10 0,0-2-12,0 0-2,0 0 9,0 0 5,0 0 1,0-18-1,0 4-1,5 3-4,7 2 3,7-2-5,-4-7 1,-4 1 2,9-3 4,-20 3 0,6 2 0,-6 9 1,0 6 4,5 0 33,-5 0-15,0 0-13,0 4-7,0 13-3,0-4 1,0 5 2,0-3 0,0 6-4,0-2 2,0 1-1,0-2 1,0-4 1,0-11-4,0-3 1,0 0-9,0 0-6,0 0 12,0 0 4,14-12 0,4-11 0,-4-3 0,3 6 0,-9 6 0,-2 5 1,0 5 1,-6 4 1,0 0 15,0 0-2,0 0-6,0 0-4,0 7-4,0 5-1,0 3 0,0 1 3,0 1-4,0 0 2,0-1-2,0-3 0,0 0 2,0-8-2,5 3-2,4-8-7,-9 0-2,11 0-4,1 0 4,13 0 5,-5-13 2,0-8 0,-3 4 1,3 2 0,-15 4 1,1 8 4,3 3-1,-9 0 6,0 0 6,0 0-1,0 0-7,0 8-3,0 7 1,0-1-1,0 3 2,0-2-2,0 0-2,0-6-2,0-4-1,0-1-1,0-4-7,0 0 1,11 0 10,3 0-3,3-7 3,-3-8-2,3 2-8,-2-2 5,-4 0 4,-2 1 1,-9 2-2,5 7 4,-5 2-2,0 3 4,0 0 13,6 0 9,-6 0-7,0 0-5,0 5-9,0 7-5,0 5-1,0-5 1,0-3-2,0-3-1,0-6-1,0 0-8,0 0-5,0 0 4,0 0 7,0 0 4,11-10 1,3 2 1,-8 3-1,-6 1-2,6 1 2,-6 3 0,0 0 2,0 0-1,0 0 0,0 0 4,0 0 2,0 0 4,8 0-3,-8 9-2,0 8-3,6-2 1,-6-1-3,6-8-3,5-6-3,-2 0-4,-9 0-3,0 0 8,5 0 5,7-9 0,2-5-2,6-6 2,-3 0-1,3-1 1,-1 1 0,-7 6-2,-7 5 2,1 3 0,3 6 0,-9 0 3,0 0 9,0 0 5,0 0-3,0 0-5,0 0-6,0 6-2,0 3 1,0-6-1,0-1-1,0-2-3,0 0-1,0 0-2,0 0-5,0 0 2,5 0 3,1-2 5,8-14-1,3 0 1,3-7-2,-9 2 0,4 4 3,-4 3 0,-11 11 0,14 3 3,-14 0 10,0 0-1,0 0-1,0 0-9,0 14 2,0 6 2,0 1-4,0-1-2,0 3 2,0-5-2,0-4 1,0-6-4,0-8 2,0 0-9,0 0-1,0 0-4,0 0 15,0-2-4,26-13 1,-1-1-2,-8-3-2,3-1-1,0 3 4,-9-3 2,-5 5-1,-6 9 3,0 3 3,0 3 13,0 0 14,0 0-1,0 3-23,0 21-7,0-1 2,0 0 0,0 0 6,-6-3-7,6-5-2,0-7 2,0-5-2,0-3-3,0 0-5,0 0-4,0 0 3,0 0 0,0 0 9,0-9 2,0-2-2,15 0 1,-10 2-4,1 3 0,0 3 3,-6 3 4,0 0 2,0 0 7,0 0 0,0 0 2,0 0-4,0 9-10,0 5 3,0 1 0,0-4-2,0-3 0,0-1-1,0-7 0,0 0-11,0 0 1,0 0-7,0 0 4,5-7 14,10-7 0,10-3 1,-8 3-4,-3 2 2,-2 0 0,2 4 1,-8 1 0,-6 7 0,0 0 2,0 0 10,0 0 11,0 4-4,0 15-18,0 11-1,0 1 2,0-2-3,0 1 1,0-10-1,0-3 0,0-6-1,0-7-3,0-4-3,0 0-5,0 0-1,19 0 7,-1-11 4,7-12-1,1-4 3,-6-2-3,-1 3 2,-13 6-2,0 6 3,-1 5 0,-5 7 2,0 2-1,6 0 3,-6 0 16,9 0-10,-9 0-3,0 11-5,0 11 0,0 7-1,0 1 1,0 1 1,0-2-1,0-4-1,5-6 0,1-11-3,8-5-1,9-3-8,-3 0 2,0-3 7,5-20 1,1-6-1,-9 0 0,3 0 0,-9 6 2,-2 9-1,-4 2 2,-5 9 0,0 3 0,6 0 6,-6 0 14,0 0-6,0 3-8,0 18-6,0 2 2,0 6 2,0-1-5,0 1 4,0-4-2,0 2 2,0-10-2,0-11-2,0-3-3,0-3 1,0 0-2,0 0-19,0 0 12,0 0 8,0-17 2,0-8-6,25 1 1,-5 0-6,-3 7 0,-8 6 4,-3 3-2,-6 8 10,0 0 3,0 0 13,0 0 7,0 0-16,0 19-4,0 10 0,-15 3 3,-2 3 0,3-4-4,8-8-1,6-11-1,0-6-4,0-6-9,0 0-7,0 0 15,0-6 7,0-14-1,20 0 0,12 0 0,4-1 0,-10 1-1,0 5 1,-7 4-5,-7 2 0,-7 0 4,-5 3 0,9 1 0,-9-1 1,0 4 0,0 2 2,0 0 12,0 0 11,0 0-9,0 0-15,0 11 0,0 0 0,0 0 0,0 2 0,0-5-2,0-2 0,0-6 0,0 0-6,0 0-6,0 0-1,6 0 12,5-8 4,15-13-1,-7 3 0,13 5-1,-12 4-1,-15 3 1,1 6 1,-6 0 5,0 0 7,0 0-1,0 0-6,0 0-6,0 0-2,0 0 1,0 0 2,6 0 1,-6 0 2,0 0 2,0 11 1,0 6 3,0-2-7,0 0 2,0-4 1,0-9-4,0 2-2,0-4-2,0 0-3,0 0 1,0 0 2,0 0-4,0 0-2,0 0 5,0 0 1,0 0 2,0-4 0,8-6 0,3-3-1,1-1 0,2-3 0,-8 0 1,-1 6 0,-5 4 0,0 7 3,0 0 20,0 0 8,0 9-27,0 23-1,0 6 0,-11 5 5,-9 1-2,-5-5-2,13-9-3,-2-1-2,8-16 1,6-3-1,0-7-4,-5-3-3,5 0-9,0 0-9,-6 0 14,6 0 7,0 0 0,0-9 1,0-6 2,0-7-2,0-2 0,0-4 1,0 2 0,0 8 2,0 9 1,0 9 2,0 0 22,0 0 5,0 3-21,0 23-8,0 6 0,-14 3 9,-12-1-5,15 1-3,-3-1-1,2-8 0,7-5 0,-1-8-1,-3-8 0,9-3-9,-5-2-11,5 0-16,0 0 20,0-20 16,0-9 2,0-6-1,0-2 0,0 3 0,0 4-1,0 7-3,0 9 3,0 8 0,0 6 6,0 0 8,0 0-1,0 0-4,-12 8 6,-13 12-6,-1 10 2,-19-1 2,19 5-8,-5 4-1,14-1-2,-3-5-1,15-6 0,-4-8-1,9-10-2,0-8-9,0 0-3,0 0-10,0-3 21,0-26 4,9-2-2,8-10 0,2 4 0,1 2 0,-14 4 1,0 12-1,-6 8-3,0 2 5,0 9 3,0 0 11,0 0-1,0 0-9,0 18 2,-32 5 3,1 9-5,17-4 1,-9 4 3,9-3-4,3 1-1,-3-5-3,8-2 2,0-6-2,1-5-5,5-6 3,-9-6-10,9 0-14,0 0 0,0-15 22,0-14 4,0-4 0,0-6-3,0 7-1,0 6 3,0 6 0,0 12-3,0 5 5,0 3 9,0 0 12,0 0-3,-31 17 1,0 9-2,5 6-12,15 0-1,2-4-3,3-2-2,6-9 0,0-8 0,0-6-4,0-3-2,0 0-5,0 0 0,0 0-4,0 0 9,0 0 0,0-5 5,0-7 0,0-5-1,0-4-1,0 1-5,0 1 0,0 1 7,0 7 1,0 1 1,0 10 3,0 0 10,0 0 11,0 0-8,-5 6-12,-7 14 0,-13 4 3,11-1-3,2-3-1,7-2-4,5-8-2,0-3-1,0-7-8,0 0-2,0 0 0,0-9 15,0-17-2,0-7 0,5-1 1,7 3-1,2 2 0,-8 6 0,-6 6 0,0 3 0,0 3 0,0 10 0,0 1 1,0 0 2,0 0 9,0 0 5,0 0-10,0 8-4,-6 12 2,-14 4-5,9 2 1,-4-6 0,10-3 0,5-11-1,-6-4-3,6-2-6,-8 0-2,8 0 4,0 0 5,0-13 2,0-8 0,0-6 0,0 4 0,0-2-6,0 8-1,0-4 1,0 1 1,0 3 1,0 6 3,-6 4 0,0 5 5,6 2 5,0 0 11,0 0-8,-6 0-14,-2 5 4,2 7 1,-5-3-1,-3 2-1,8-5 0,0-3 1,6 3-2,-5-4 0,-4 7-2,-2-3 2,5-1-2,0-1-1,6-1-1,-8-3-14,8 0-8,0 0-2,0 0 12,0-18 16,0-8 0,0 3 0,0 2 0,0 10 1,0 9 5,0 2 21,0 0 8,0 0-24,0 8-12,0 13 0,-17-2 2,3 7 0,2-2-1,-2-4 0,3 0 0,5-5-1,-2-5 1,2-3-1,6-7-5,0 0-7,0 0-13,0 0 1,0-7 25,0-9 0,0-4 0,6 0 0,2 11 0,-2 0 0,-6 9 0,0 0 2,0 0 1,5 0 0,-5 0-1,6 0 3,-6 0-3,0 0 3,0 3-2,0 14 1,0 6 1,0 6-1,-11 0-1,5-3-3,6-6 0,0-8-2,0-7-1,0-5-7,0 0-5,0 0 6,0 0 9,0-17 4,0 0-2,0-3-1,0 2-1,0 4-1,0 2 2,0 7-1,0 2 0,0 0 1,0 3 1,0 0-1,0 0 2,0 0 2,0 0-1,0 0 5,0 0 0,0 0-3,0 0 3,0 0 1,0 0-7,-8 6-4,8-3 1,0-1 0,-6-2-2,0 0-2,1 0-2,-4 0 4,3 0-4,-5 0 6,5 0-1,-2 0 0,-4-2-2,7-4 2,-4-3-2,-2-2-2,5-1 3,6 4 0,-14 2 2,14 3 2,-6 3 1,1 0-2,-10 0 0,4 0 1,0 0-2,-3 0 1,8 0-4,0-6 3,-2 3-2,2-3 2,0 4 0,6 2 6,0 0 9,-5 0-3,-4 0-10,-2 0 0,5 0-1,0 0 1,-2 2-2,8-2-1,-6 0-4,6 0-8,0 0 2,0 0 1,-5 0 5,5 0 5,-6-2 0,6-5 0,0 5-1,0 2 0,-9-4-4,9 4 5,0 0 0,0 0 0,0 0 5,-5 0 1,5 0 1,-6 0-6,-5 0 9,2 4-6,3 1-1,1-5 0,5 0-3,0 0-2,0 0 0,-6 0 0,6 0 2,0 0 2,0 0 0,-8 4-4,2-2-2,6 4 3,0-6 0,0 0 1,0 0-5,-6 0-6,6 0 8,0 0-2,0 0 3,0 0 3,0-6-1,0 6 0,0-2 1,0 2 3,0 0-1,0 0 3,0 0-2,0 0-1,0 0-2,0 0-1,0 0-1,-5 0 0,5 0 4,0 0 0,-9 0 0,9 0 0,0 0 1,0 0 2,0 0-2,0 0-2,0 0-1,-11 0 1,5 0-2,0 0 1,-2 0-2,8 0-1,0 0 1,-6 0 4,6 0-2,-11 0 0,-3 0 2,2 0-4,-2 0 1,3 0 5,-4 0-3,10 0-1,-1 0 2,6 2-1,-6-2-2,6 0 1,0 0 4,-5 0 1,5 0 1,-14 0-2,2 0-5,-2 6-4,3-1 5,-9-1 2,8 0-6,-7 3 1,4-1 1,4-1 2,0-1-1,2-1 0,-2-3 1,11 0 3,-6 2-1,-2-2-1,2 3 1,6 3-3,-12 3 2,-2 5 3,3 0-5,5 4-1,-2 0 2,8-2-1,-6-3 0,0-2 0,6-5-1,-5-2 2,5 1-1,0-3-3,0-2 2,0 0-2,0 0-2,0 0-4,0 0 1,0 0-3,0 0-5,0 0 6,0-9 8,0-10-1,0-8-4,17-2 0,3-2 4,-6-2-3,-9 11-2,-5-2 5,0 10 0,0 6 0,0 4 1,0 2 2,0 2 2,0 0-4,0 0 4,0 0 1,0 0 7,0 0 4,0 0 8,0 0 2,0 0-15,0 11-9,0 9 0,0 1 2,-14-1-2,-3 2 1,3 1-1,3 7 1,-3-1-3,2 0 4,6-3-2,-8-9 0,14-6-2,0-7-2,0-4-3,0 0-8,0 0-3,0 0 9,0-21 8,0-8 1,0-3 0,20-2-3,-8-1 3,-7 6 0,4 9-1,-9 9-1,0 5-2,0 0 2,0 1 1,0 1 2,0 1 0,0 1 2,0 2-1,0 0 3,0 0 3,0 0-3,0 0 2,-9 11 0,-8 7-3,-3 1-5,-5 8 2,8 1-1,2-4 2,10-4-1,-1-6-2,6-5 1,0-6-3,0-3-4,0 0-1,0 0-12,0 0 2,0 0 2,0-14 14,0-12 2,0-5 0,17-3 0,9 1 0,-6 9 0,-15 7-1,-5 6 0,0 4 0,0 5 1,6-2 2,-6 4 4,0 0 12,0 0 4,0 0-11,0 21-8,0 5 2,-17 3-5,-9 6 3,6-4 0,15-4-3,-1-7 0,6-9 0,0-5-1,0-6-5,0 0-1,0 0-4,0 0 1,0 0 3,0-21 5,0-5 1,26-1-1,-9-7 0,8 3 0,-19 8-1,-6 3 0,0 9 2,0 2 1,0 5 1,0 2 2,0 2 4,0 0 11,0 0 6,0 0-18,0 12 1,0 2 0,-11 6-4,-15-4-1,15 9-1,-4-8 2,10-3-2,5-5 0,0-6-2,0-3-2,0 0 0,0 0-3,0 0-2,0 0-5,0 0 5,0 0-4,0-15 7,0-8 3,0-8 3,0 2-3,0-3 2,0 5 0,5 2 0,-5 2 0,0 14 0,0 3 1,0 6 3,0 0 13,0 0 9,0 6-19,0 14-7,0 4 0,-5 5 2,-9 2-1,8 1 1,6-6 0,0-4-2,-6-1-1,6-7 1,0-8 0,0 0 0,0-6-5,0 0-3,-5 0-11,5 0 5,0-12 6,0-13 9,0-10-2,0 6-1,0 0-1,0 6 2,0 5 0,0 10-2,0 5 1,0 3 2,0 0 2,0 0 2,0 0 6,0 0-6,0 0 9,0 17-5,-6 1-4,-8 5-4,8 0 2,0-7-2,-2 2 2,2 0-1,0-6-1,6-4 0,0-3 2,0-1-2,0-4 0,0 0-7,0 0-9,-5 0 3,5-4 5,0-12 7,0-7 0,0-3 1,0-4-1,0 2-8,0-1 5,0 0 4,0 3-4,0 9 4,0 7-2,0 8 6,0 2 20,0 0 5,0 0-19,0 17-11,-9 12 3,-2 6 0,-9 5 2,14-2-2,-5-6-2,-9 0 5,9-15-5,2-5 0,9-10-5,0-2-2,0 0-5,0 0 4,0 0 2,0-14 4,0-6 2,0-3-1,0 0 0,0-4-8,0 1-5,0 0 7,0 0 4,0 9 0,0 1 3,0 9-3,0 3 1,0 4 1,0 0 4,0 0 7,0 0 16,0 0-2,0 0-7,-5 13-10,-15 10-7,3 5 0,-3 4 7,8 1-5,4-12-1,8-8-2,0-10-5,0-3-4,0 0 4,0 0-4,0 0 8,0 0 0,0-11 4,0-10-2,0-5 0,0-3 0,0-2-3,0-4 0,0 6 2,0-3 1,0 3-2,0 6 4,0 2-4,0 10 1,0 5 2,0 6 2,0 0 3,0 0 8,0 0 13,0 0-15,0 0-10,0 9 6,0 5-6,-6-2-3,1 0 2,5-1 0,0-2 0,0 0-1,-6-1 0,6-4-1,0-4-5,-9 0-11,9 0-5,-5 0 3,5 0 5,0-19 9,0-3 5,0-10 0,0 0 0,0 3-1,0 0 1,0 8 1,0 10-1,0 2 1,0 9 4,0 0 14,0 0-9,0 0 13,0 0-14,-6 0-2,-5 13-7,-4 1 3,-4 6 8,7 3-5,-8 3-4,9 0 0,-3-5-2,8-7 0,0-8-2,1-6-3,5 0-6,0 0-10,0 0 7,0-9 11,0-17 3,0-6 2,25-5-2,1-4 1,-3-3-2,-9 7 2,-3 6-1,-11 1 0,0 8 1,0 4-1,0 10 1,0 2 1,0 6 7,0 0-1,0 0 2,0 0 11,0 0-12,0 11-12,0 19 3,-11 2 1,-9 1 1,20 2-2,0-5-1,0-17-2,0-4-4,0-9-6,0 0-3,0 0 2,0 0 11,14-17 2,12-9 1,-9-3-3,3-5 3,-1 5 0,-19-1-1,0 4 2,0 6-2,0 6 2,0 8 0,0 6 8,0 0 2,-8 0-8,-9 20 0,-3 15-1,9 2-1,-9 1 0,14-7-1,-2-6-1,8-17-4,0-8-6,0 0-4,0 0 2,0 0 7,0-4 5,0-16 1,0-6 0,0 4 1,14-8-1,-9 13 0,1 3 0,-6 11 1,0 3 4,0 0 3,0 0 7,0 0-4,0 3-10,0 15-5,0 1 3,0 1-2,0 0 0,-6 1-10,1-7-15,5 1-22,0-6-56</inkml:trace>
  </inkml:traceGroup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2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2183 1970 5,'0'0'18,"0"0"0,0 0 1,0 0 0,0 0-2,0 0 1,0 0-2,0 0-6,0 0 0,0 0-3,0 0-2,0 0 2,0 0 1,0 0 0,0 0 2,0 0-2,0 0 3,0 0-2,0 0-1,0 0 3,0 3 0,0 2-2,0 4 4,0 3-6,0-4 0,0 1-2,0-6-1,0 4 0,0-5-3,5-2 1,-5 3 1,8-1 0,-8 2-1,0-2 4,0 3-1,0 2 3,0-1 0,0 2-1,0-1 0,0-1 0,0-1-3,0 1-1,5-1-2,-5 4 0,0-3 2,0 5 2,0-3 0,0 1-2,0 0 2,0 0 0,0 2 0,0-1-1,0-3 1,0 2-3,0-3-1,0-1-1,0 5 3,0-5-2,0 3 0,0-1-1,0 2 0,0-1 0,0 1 1,0 0-1,0 2 1,0 0 1,0 4 1,0-4-2,0 4 2,0-4-2,0 4 0,0-6 0,0-1 1,0-1-1,0-1 1,0-1 1,0 1 1,-5 2 1,-8-2-1,3 2-1,-3 4 0,7 0-2,-4-1 2,2 4-2,-2-6-1,5-1 0,-3 1 0,3 0 2,-1 0-2,1-4 1,-8 1 0,8 2 0,5-2-1,-5 0 0,0 0 0,-3 2 0,3-2 1,5 6-1,-11-4-1,6 1 5,-3 0-4,3 0-3,0-4 6,0-2-3,5 0 1,-8-1-1,8 2 1,-5-2 2,5 2-3,-11-1 1,4 5 0,-4 1-1,1-4 1,-3 7-1,8-7 0,-8 3 2,7 3-2,1-6 0,0 1 1,0 2-1,-3 1 0,3-1 0,-5 1-1,2 0 1,3-1 0,5-2-2,-6 0 4,6 0-4,0-6 2,0 3 0,-5 3 2,5-3-2,-5 5-2,5-2 4,-8-1-2,8-2 0,-5 3 0,5-3 0,-5 0 1,5 3 0,-5-3-2,5 1 1,-13 7 1,13-6-1,-6 4 0,1-7 0,5 6 1,0-7-1,0 2 0,-8 0 0,8-3 0,-5 0 2,0 3-3,0 3 3,5-1-2,-5 4 1,-8-1-1,7 1 0,-7 0 1,8-3 0,0 0 0,0-3 1,0 0-1,-3 0 1,8-3-1,0 2-1,-10 4 1,10-4 0,-13 9-1,7-6 0,6-3 0,-5 4 0,0-3 1,0 0-1,5 0 0,-8 0 1,3-2-1,0 6 1,-1-1-1,-1 0 1,-4-1-1,-2 1 0,8-3 0,0 3 0,5-3 0,0 0 2,-5-3-2,5 0 0,0 2 0,0-2 1,0 0-2,0 0 1,-6 0 0,6 0 0,0 0 0,0 4 1,0-4-1,0 0 2,-7 1-2,7-1 2,0 0-2,0 0 1,-5 0-1,5 0 0,0 0 0,0 0 1,0 0-1,0 0 1,0 0-1,0 0 2,0 0-2,0 0 1,0 0 2,0 0-3,0 0 0,0 0 1,0 0 0,0 0-1,0 0 0,0 0 0,-6 0 2,6 0-2,0 0 1,0 0 1,0 0-2,0 0 0,0 0 0,0 0 1,0 0-1,0 0 0,0 0 0,0 0 2,0 0 0,0 0-2,0 0 2,0 0-2,0 0 1,-5 0 0,-3 0-1,3 0 0,0 0 1,0 0 0,5 0-1,0 0 0,-13 0 0,8 0 0,-1 0 0,1 0 0,5 0 1,0 0-2,-8 0 2,8 0-1,0 0 0,0 0 1,0 0 1,-5 0-2,0 0-1,0 0 2,0 0-1,-3 0-1,-3 0 2,11 0 0,-5 0-1,-3 0-1,8 0 1,-5 0 1,5 0-1,0 0 1,0 0-2,-5 0 2,5 0-1,0 0 0,0 0 0,-5 0 1,5 0-2,0 0 2,0 0 1,0 0-1,0 0-1,-8 0 0,8 0-1,-5 0 2,0 0-1,5 0-1,0 0-1,0 0 4,0 0-2,0 0 1,0 0-2,0 0 3,0 0-1,0 0-2,0 0 1,-5 0-2,-1 0 2,-1 0 0,1 0 2,6 0-2,-5 0-2,5 0-2,0 0 1,0 0 3,0 0 1,0 0-1,-5-1 2,-3-3-1,3 2 2,-5-1-1,4 0-1,6 3 1,-7 0-2,7 0 0,0 0 1,-6-3-1,1 3 1,0-3-1,5 0 0,-8 3 0,8-3 0,-5 0 0,5 1 0,0 2 0,0-3 1,0 3-1,-5-3-1,5 3 3,-5-3-2,5 0 0,0 0-1,-8 0 2,-3 3-1,6-4 0,0 3 0,-3-2 1,3 3-1,5-3 0,0 3 0,0 0 0,0 0 1,0 0-1,0 0 2,0 0-2,-5 0 0,0-3 1,-3 0-2,3-3 2,-6 4 1,11-3-2,0 1 0,-5 4 0,5-4 0,0 4 2,-8 0-2,8 0 0,0 0 1,0 0 1,-5-3-2,0 1 0,0-1 0,5 0 0,-8 1 0,3-1 0,5 0 1,-5 0-1,5-1 0,-6 2 1,6-1-1,-5 0 0,-3-3 0,3 3-1,0-2 2,-8 0-2,8-2 1,0-2-1,-1 4 1,-1-1 1,7 0-2,-5 2 2,-1-4-2,6 6 1,-5-1 0,0 0 0,5 0 0,-8 0 0,8 1 0,0-2 0,-5 4 0,5-2 0,0 2 0,0 0 1,0 0-2,0-5 1,-5 5 0,5-1 0,-13-2 1,13-3-1,0 3-1,-5 0 1,5 3 0,-6-3 1,1 1-1,5 2-1,0-4 2,0 4-2,-5-3 2,5 1-1,-8-1 0,8-3 0,-10 0-1,5 4 1,-8-4 1,13 3-1,0 3 0,0 0-1,0 0 2,0-3-1,0 3 0,0 0-1,-6-3 2,6 3-1,-5-3 0,0 0 1,5 0-2,-8 1 2,8-2-2,0 4 1,0-1 1,0-3-1,-5 4 0,5 0 0,0 0 0,0 0-1,0 0 2,0-3-1,0 3 0,0 0 0,0-6-1,-5 0 2,0 4-1,5-4 0,0 3 0,0-3 0,-8 3-1,8-3 1,-5 3 0,0 1-1,-1-4 1,-1 1 0,1-2 0,1 3 0,0 0 0,5 0 0,-5 2 0,-3-4 0,8 3-1,0 1 2,-5-2-1,5 3 0,0 1 0,-5 0 1,5-4-1,0 4 0,-6-4-1,6 1 1,-13-2 0,13 2 0,0 1 0,0-1 0,-5 3 0,0-4 0,5 2-1,0-4 1,-5 3 0,5 0 0,-8-2 0,3-2 0,0 5 0,5-3 0,-6 1 0,6 4 0,0-3 0,0 3 0,0-4 1,0 4-2,0 0 2,0-2-1,-7-1 0,7 0-1,0-2 2,-6-1-1,6 0-1,-5 0 1,0-2 1,5 2-1,0-3-1,0 3 0,-5 1 2,5 2-2,-8-2 1,3 1 0,5 1 0,0 3 1,-5-2-2,5-2 1,-5 1 1,5 1-2,0-4 1,0 6 0,0-3-1,0 3 1,0 0 0,0 0 0,0 0 0,0-2 0,0 2 0,0 0 0,0-4 0,0-2 0,-8 1 0,8-1 1,0 0-2,0 3 0,0 1 2,0-3-2,-5 1 1,5-3-1,0 5 1,0-4 0,0 4 0,0-1 0,0-3 0,0 0 0,0 0 0,-6 3 0,6-2 1,0 1-2,0-1 1,0-1 1,0 4-2,0-5 1,0 5 0,0-2 0,0 2 0,0-1 1,0 3-2,-5-3 2,5 0-2,0-3 2,-8 3-1,8 1-1,0-2 2,0 2-1,0-4 0,-5 3 0,0 0 1,5 1-2,0-4 1,0 2 1,0 2-2,-5-1 2,5 0-2,0 0 1,0 1 0,0-2 0,0 1-1,0 3 2,-5-2-2,5-2 2,0 1-1,0-2-1,0 2 2,-8-6-1,8 4-1,0-4 1,0 1-3,0-1 3,0 3 0,0-1 1,0 3-1,0-2-1,0-1 1,0 1 0,-5 1 0,5 3 0,-6-5 0,1 1 1,5 1-2,0-1 1,-8 4 0,8-2 0,0 1 1,0 1-2,0-4 2,0 4-1,-5 2-1,5-7 2,0 5-2,-5-5 1,5 5 0,0-5 0,0 5 0,0-1 0,0 0 0,0 0 0,0 3 0,0-2-2,0-2 2,0 2 2,0-2-4,0 2 4,0-1-4,-5-3 2,5 1 2,0-1-2,0 1 0,0-1 0,0-3-2,-5 3 4,5 0-4,-8-3 2,8 4 0,0-4 0,0 0 0,0 3 0,0 0 0,0 1-1,0-1 2,0 4-1,0-2-1,0 1 1,0 3 1,0-2-2,0-2 2,0 4-2,0-3 1,0-2 0,0 2 0,0-2 0,0 1 1,0 2-2,0-2 1,0-1 0,0 2 0,0-5 0,0 2 1,0-1-2,0 2 2,0 1-2,0 0 2,0 0-1,0-1 0,0 1-1,0 4 1,0-2 0,0-2 0,0 2 0,0-1 0,0 1 0,0-4 1,0-3-2,0 4 2,0-1-1,0-1 0,0 5-1,0-2 2,0 2-1,0 2 0,0-2 0,0-2 0,0 1 0,0-1 2,0 4-2,0-2 0,0-1 0,0-2-2,0 2 4,0-3-2,0 0 0,0 0 0,0 0 0,0 1 0,0-3 0,0-1 0,0 2 0,-5 2 0,5-1 0,0 4 0,0-4 0,0-1 0,-6 5 0,1-1 1,5-3-2,-7 4 1,7-4 0,0 3 0,0-1 0,0 2 0,0 2 0,0-3 0,0 3 0,0-3 0,0 0 0,-11 3 1,11-6-2,-5 2 1,5-7 0,0 4 0,0-2 1,0 0-1,0 3-1,0 4 1,0-2 1,0 1-1,-5 1-1,5-4 1,0 4 0,0-1 0,0-1 0,0 0 0,0 3 0,0-5 0,0-3-2,0 0 4,0 1-2,0-4 0,0 4 0,-8-1 1,8-3-1,-5 4-1,5 3 1,0-2 0,0 3 0,0 2 1,0 2-2,0 0 1,0-3 0,0 1 0,0-1 0,0 0 0,0-3 1,0 0-2,0 0 2,0-3-1,0 4-1,0 0 1,0 2 1,0-3-2,0 3 2,0-3-2,0 0 1,0 1 0,0-1 1,0-3-2,0 3 2,0 1-1,0 5 0,0 0 0,0 0 0,0-4 0,0 4 0,0-5 2,0-4-5,0 3 4,0-4-2,0-1 4,0 3-5,0 0 2,0-1-1,0 0 2,0 6-2,0-2 2,0-1-1,0 4-1,0-5 2,0 2-1,0 1 2,0-1-2,0-1-2,0 0 2,0 0 0,0-2 0,0-1 0,5-3 0,3 1 0,-3 2 0,-5 1 0,5-1 0,-5 6 0,0 0 0,0 0 0,11 3 0,-11-2 0,0-1-1,7 3 2,-7-3-2,0 0 1,0 0 1,0-3-1,0-5 0,5 6 0,1-2 0,-6 2 2,0-2-4,5 1 2,-5 1 0,8-3 2,-8 1-2,0-1-2,5 0 4,-5-3-4,0 4 4,0 1-2,0 0-2,0 3 4,0 3-4,5-3 2,-5 2 0,0 1-1,0 0 1,0-4 0,0 1 0,5-1 1,0-4-2,3 3 1,-8-1 0,0 3 0,0 0 0,5 3 0,-5-6 0,6 3 0,-6-3 0,0-2 0,5 2 0,3-2 0,-3-1 0,-5 3 0,10 0 1,-10 0-2,5 3 1,3 1 0,-3 2 0,-5-3 0,0 0 1,6 0-2,-6-7 1,0 9 1,5-3-2,-5-1 1,0 5 0,0-3 0,0 0 0,0 3 1,0 0-1,0-3 0,8 0-1,-3-1 1,0-4 0,0 3 0,-5 2 0,8 0-2,-3 1 2,0-5 2,0-4-4,1 2 2,1 1 2,-1-1-2,-6 2 0,0 2 0,5 0 0,-5 5 0,5 0-2,-5-3 2,0 3 0,8-3 0,-3 0 0,0 0-1,0 0 2,-5-3-1,13 1 0,-7-1-1,-1 3 2,0 0-1,-5 1 0,0-5-1,0 3 2,0 0-1,8 1-1,-3-3 1,0 3 0,0-2 0,1-2 0,7-1 0,-8-1 0,0 1-1,3 5 1,-8-1 0,5 4 0,-5 0 1,0 0-1,0-2-1,0 2 0,0 0 2,5-6-2,0 3 1,3-3 0,2 1 1,-10-4-2,6 6 2,-1-2-2,-5 1 1,8 4 0,-8-3 0,5 3 0,5-2 0,-10-2-1,8 2 2,-8-1-1,10 0-1,-10 0 2,6 0-1,-1 0 1,-5 3-1,0-3 0,0 1-1,0 2 1,0 0 0,0 0 0,0 0 0,0-3 0,0 3 0,8-2 0,-3-2 0,0 1 0,-5-3 0,5 4 0,-5-2 0,0 2 1,8 2-1,-8 0 0,0 0 0,0-3-1,0 3 1,0 0 1,0-3-2,5-3 1,6 0 1,-6 0-2,2 1 1,-1 2 0,-6 0 0,0 1 1,0 2-2,5 0 2,-5 0-1,0-3 0,0-1 1,0 4-1,0 0 0,0-2 0,5 2 0,3-6 0,-3 0 0,-5 3 0,5 1 0,-5-2-1,5 1 1,3-3 0,-3 5 0,1-6 0,-6 3 0,0 4 1,5-2-1,-5 2-1,0-3 2,0 0-1,0 1 0,5-4 0,-5-1-1,8 2 1,-8 2 0,10-2 1,3-1-2,-13 0 1,11 0 0,-6 0 0,-5 4 0,5-1 0,-5 3 0,8 0-1,-8 0 2,0-4-2,0 4 2,0 0-2,0 0 1,0 0 1,0 0-2,0 0 1,0-2 0,0-1 0,5 0 1,0 0-2,0 1 1,3-2 0,-8 1 0,0 1-1,5-2 2,-5 4-2,5-5 2,14 3-2,-14-2 1,5-2 0,-2 3 0,-3 1 0,-5 2 1,0-4-2,0 4 1,0 0 0,0 0-1,0 0 1,0 0 1,5-2-2,8-1 1,-7 0 1,-1 0-2,0 3 1,0-2 0,-5-2 0,0 4-1,0 0 1,8 0 0,2-3-1,3 1 0,3-7 2,-3 3-1,-8 1 0,5-1-1,-10 2 1,8 4 0,-8 0 2,0 0-3,0 0 0,0 0 1,5 0 0,-5 0-1,0 0 0,0 0-2,0 0 2,0-2 1,6-1 0,7 3 0,-8-3-1,0 0 2,0 3-2,-5 0 1,0 0-1,0 0 0,0 0-3,0 0 2,0 0-3,0 0 2,0 0 0,0 0 2,5 0 1,3 0-1,3 0 0,-6 0 0,8 0-2,-8 0 0,5 3 0,-2 0 1,3 2 1,1 1 2,-6-2 0,4-1-1,-5-1 0,8 1 0,-8 0 0,1-1-1,1 1 1,-1 1-5,-1-2 4,0 5 2,8-2 1,-8-5-2,-5 6 1,5-4-2,-5 2 1,6-2 1,-6 1-2,7 3 2,-1-2-1,4 1-1,-2 1-1,-8-1 4,5 1-6,0-3 4,-5 0 0,5 2 2,0 4 0,3 3-4,-3-3 4,1-1-2,-6 0 0,5-1 0,-5-1-2,8-1 5,2 0-3,-5 2 0,0 2 1,3 0 1,-8-4-3,5 1 2,1-4-1,-6 4 0,5 1 1,-5-5-1,8 1 1,-8 0-2,0-1 2,0 1-2,0 1 1,0-2 1,0 7 0,0-3 1,0-1-1,5 1 0,-5-4 1,0 5-2,0-1 0,5-1 1,-5 1-1,0 0 1,0 0-2,5 2 1,-5-1 1,0 1-1,0-3 1,0 4-1,8-3 0,-8 0 1,0 3-1,5-3 0,-5-1 0,0 4 2,5-3-2,-5 3 0,6-1 0,-1-2 0,-5 0 2,0-1-1,0 4-1,8-3 0,-8 2 1,0 4-2,0 2 3,0 5-2,5-6 0,-5-1 2,5 0-2,-5-7 0,0 3-2,5-1 4,-5 1-1,8-5-2,-8 0 2,5 3-1,-5-6-1,5 2 1,0 1 0,1 1 1,-6 4-1,7-2 1,-7 5-2,6 1 2,-1-1-1,0 1 1,3 0 0,-3-1-1,-5 1-1,5-1 1,6-3 0,-11-1 1,7-2-1,-1 1 0,-1 3 0,-5-3 0,5 5 0,-5 1 0,0-1 1,0 1-1,0 2 0,8-2 0,-8-3 1,0-1-1,0 1 0,0-6 0,5 3 0,-5-1-2,5 1 3,-5 2-2,0 3 2,5-1-1,-5 1 1,0 4-2,8-4 2,-8-2-1,0-3-1,0 0 1,0-3 0,0-1 0,5-2 0,-5 5 0,0 2 0,0-1 0,0 0 1,6-1-2,-6 1 2,0 0-1,0 3 0,0-3 0,5 2 0,-5 1 0,0-1-1,0-2 1,5-3 1,-5 3-2,0-3 1,8 1 0,-3 4 0,-5-5 0,5 2 0,-5 0 0,0 2 1,0-1-1,5 2 1,-5 1-1,8-4 0,-3 7-1,-5-3 2,0-4-1,5 1 0,-5 0 2,0 3-3,0-4 2,6 7-2,-6-3 2,0-4-1,5 4 0,-5-3-1,8-1 2,-3 2-1,-5-5 0,5 1 0,-5 3 0,5-4 0,-5 4 0,0-2 0,8-2 1,-8 1-2,5-3 2,-5 4-1,0-2 0,0 1 0,0 0 0,0 0 0,0-1 0,0 3 1,0-1-1,0 3 0,5 1 1,-5-3-1,0 5 0,0-2 1,6-5-1,-6 3 0,0-3 0,0 2 0,0-3 0,0 5 0,0-2 0,5 2 2,-5 1-4,0 1 4,8 2-1,-8-2-2,0 2 2,0-2 0,0-3-1,0 3 1,0-3 0,0-1 0,0 4 0,0-3-2,0 2 2,0 1-1,0 0 0,0-4 1,5 4-2,-5-3 3,0 2-3,5-1 2,-5-5-1,0 7 1,0 0-1,0-1 0,0 3 0,0-2 1,0-1 0,0 1-1,0 0 2,0-3-2,0 3 1,0 0 1,0-1-1,0 1-1,0 2 0,0 1 1,0-4-1,0 1 1,0 3 0,0-7 0,0 1 1,0-3-2,0-1 2,0 2-1,0-1 0,0 3 1,0 0 0,0-1-1,0 1 2,0 0-2,0-1 0,0-1 0,0-1 0,0-1 0,0-2 0,0 0-1,0 3 1,0 0-1,0 2 2,0-1 0,0 2-1,0-4-1,0 4 2,0-3-2,0-1 1,0 2 0,0-1 0,0-3 0,0 0 2,0 0-2,0 0 0,0 0 0,0 0 0,0 0-1,0 0 0,0 0 1,0 0-1,0 0 0,0 0 0,0 0 1,0 0-2,0 0 1,0 0 1,0 0-1,0 0 1,0 0-2,0 0 1,0 0 0,0 0-1,0 0 2,0 0-1,0 0 0,0 0 0,0 0 0,0 0 0,0 0 1,0 0-2,0 0 2,0 0-1,0 0 1,0 0-2,0 0 2,0 0-2,0 0 2,0 0-2,0 0 0,0 0 2,0 0-3,0 0 1,0 0 1,0 0-1,0 0-1,0 0-1,0 0 0,0 0 0,0 0-4,0 0-8,0 0-6,0 0-12,0 0-6,0 0-32,0 0-41,0 0-24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3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1070 4698 10,'0'0'35,"0"0"-4,0 0 0,0 0-2,0 0-10,0 0-4,0 0 1,0 0 6,0 0-5,0 0 0,0 0 3,0 0 0,0 0 2,0 0-1,0 0 0,0 0 0,0 0-5,0 0-3,0 0-5,0 0-1,0 0-5,8 0 2,-3 0 1,0 0 0,5 0-1,-2 0 0,8 0 0,-3 0 1,-3 0 1,13 0 1,-5 0 2,11 0-5,-1 0 3,1 6-3,-1-3 0,4 3-3,-17 0 1,8-1 1,-4 0-2,-4-1-1,8 3 3,6-6-2,2 3-1,-2 1 1,-6-2 0,5 3 0,-4 0 0,-1 0 0,0 0-1,6-1 1,4 1 0,-9 0 1,-1 1-2,0-6 2,-7-1 0,2 4-1,-5-4-1,3 0 1,-3 2-1,2-2 0,-2 0 1,-3 0-1,-4 0 1,7 0-1,-3 0 0,-2 3 0,-3-3 1,0 0-1,-5 0 0,5 0-1,-5 0 2,0 0-1,0 0 0,5 0 0,-5 0-1,13 0 1,-2 0 0,2 0 0,5 0-1,-3 0 2,-2 0-1,-8 0 1,1 0-1,-6 0 0,0 0 1,0 0 1,0 0 1,0 0-1,0 0-1,0 0 0,0 0-1,0 0 0,0 0 0,0 0 0,0 0 0,0 0 0,0 0 0,0 0-1,0 0 0,0 0-1,0 0-2,0 0 0,0 0-3,0 0-5,0 0-5,0 0-16,0 0-9,0 3-17,0 0-15,0 3-39,0 5-19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4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1028 5279 10,'0'0'27,"0"0"-1,0 0 0,0 0 4,0 0-4,0 0-6,0 0-1,0 0-5,0 0 2,0 0-1,0 0 3,0 0-1,0 0 1,0 0 2,0 0 1,0 0 0,0 0-2,0 0-5,0 0 1,0 0-2,0 0 0,0 0-2,0 0-2,0 0 3,0 0-2,0 0 5,0 0-6,0 0-2,0 0-1,0 0-3,0 0-2,0 0 0,0 0 2,23 0-1,6 0-1,-1 0 0,8 0 1,-7 0-3,17 3 2,-7 1 0,-2-2 0,7-2 0,-8 3-2,10 0 2,11 0-1,-5-1 1,0 4-1,0 0 0,-1 0 0,-9-4 0,-3 4-1,-11-3 2,-5 3-1,6-3-1,-6-3 1,0 0 0,-5 0 0,-2 3 0,2 0 0,0 0 0,-7 2 0,7-5 0,-13 3 0,8-3 0,-13 0 0,5 0 0,-5 3 1,0-3-1,0 0 0,0 0 1,0 0-1,0 0 1,0 0-1,0 0 0,0 0 1,0 0 1,0 0-1,0 0 0,0 0-1,0 0 0,0 0 0,0 0 0,0 0 1,0 3-1,0-3 0,0 0-1,0 0 1,0 0 0,0 0 0,0 0 0,0 0-2,0 0-2,0 3 0,0-3-7,0 0-6,0 3-15,0-3-29,0 4-28,0-3 14,0 3-26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5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971 5828 6,'0'0'25,"0"0"11,0-2 1,0 2-3,0-4-4,0 4 0,0 0-6,0-2 3,0 2-4,0 0 6,0 0-2,0 0-3,0 0-6,0 0-7,0-4 0,0 4-3,0 0-1,0 0-2,0 0 0,0 0-2,0 0-1,0 0 1,0 0-2,0 0 0,0 0-1,15 0 2,9 0 1,12 0 0,3 0 1,-3 0 0,-2 0-1,5 0-1,-3 0-1,-7 0-1,4 0 1,4 4-1,-14-2 0,11 2 0,4-4 2,-6 0-1,1 0-1,1 0 0,7 2 1,-17-2 0,9 0-1,-4 4 0,7-4 0,-2 4 0,-6-4 0,-4 2 0,-6-2 0,-8 0 1,3 0-1,3 0 1,-16 0 0,7 0-1,-7 4 1,0-4 0,0 0 1,0 2-1,0-2-1,0 0 0,0 0 0,0 0-1,0 0 1,0 0 1,0 4 0,0-4-1,0 0 0,0 0 0,0 0 0,0 0-1,0 0 1,0 0 1,0 0-2,0 0 0,0 0 1,0 0 0,0 0 0,0 0 0,0 0-2,0 0 2,0 0 0,0 0-2,0 0-1,0 0-2,0 0 0,0 0-4,0 0-9,0 4-13,0-4-22,0 3-9,0 6-22,0 0-35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6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149 6084 12,'0'0'29,"0"0"-2,0 0 1,0 0-3,0 0-1,0 0 0,0 0-4,0 0-1,0 0-7,0 0-4,0 0-3,0 0-4,0 0 0,0 0 2,5 0 3,13 0 4,-2 0 0,2 12 3,-13-3-2,13 2 2,-13-2 1,14 2-3,4 1-2,-8 2 1,4-2-1,-1 6 0,-3-2-4,9 2 0,-6-2 1,0 2-1,-8-3 0,3 2-1,-3-3-1,1 1-2,2-1 2,10-2-2,-5-1 0,3 1 0,-3-3 0,-5-1 0,-8 1 2,6-3-1,-6 2-2,8-3 2,-8 2-1,8-2-1,-3 1 0,-5-3 0,-5 3 0,6-4-1,7-2-1,-13 0 3,0 0 1,0 0-2,0 0 3,0 0-3,0 4 1,0-2-1,0 0 1,0-2-1,0 0 1,0 0-1,0 0 1,0 0 1,0 0-2,0 0 0,0 0 0,0 0-1,0 0 0,0 0-2,0 0-3,0 0-4,0 0-12,0 0-16,0 0-5,5 0-8,0 0-14,8 0-17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7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960 6479 12,'0'0'23,"0"0"-4,0 0-2,0 0 5,0 0-3,0 0 3,0 0-3,0 0-1,0 0-1,0 0-4,0 0 1,0 0-2,0 0 1,0 0-2,0 0 2,0 0-3,0 0-2,0 0 5,0-4-2,0 4 1,0-1-2,0 1-3,0-4 0,0 4-3,0-7 0,0 5 3,0-6-1,0-1 0,13 0 0,-3 3-2,-2 1 2,2-1 0,8-3-1,-12 3-4,4-2 3,3-1-2,-3 1-1,3 2 0,-3-1 2,3 3-3,-2-4 2,2-3 0,-3 4-2,-5 1 4,13-3-1,0-2 1,-7 2 3,-1-2-1,-2 2-1,-3 0 0,-5 7-4,0 2 2,5 0-1,-5 0-1,0 0-1,0-4-1,0 4-1,0 0 2,5 0 0,3-1 0,2-6-1,-5 1 2,8 0-1,-7 4-1,-1-2 2,0 2 1,3-1-4,-3 0 2,0-3 2,0 0-4,8 1 4,-3-1-4,-4 1 4,6-1-2,-6 2 0,-1-1 0,3-1 0,-3 3 0,0 0 0,-5 0 0,5 3-2,-5 0 2,5-2 0,-5-1 0,13-3 2,-8-3-2,0 1 0,8 2 0,-7-1 1,-6 5-1,0-1-1,10 3 2,-10 0-2,0 0 1,0 0 0,0 0 0,0 0-2,0 0 4,0 0-2,0 0 0,0 0 0,0 0-3,0 0 2,0 0-1,0 0 0,0 0 2,0 0 0,0 0-3,0 0 2,0 0-1,0 0-2,0 0-9,0 0-11,0 0-12,0 0-20,0 0-5,0 0-27,0 0-17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8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1762 6201 1,'0'0'17,"0"0"3,0 0 2,0-3-5,0 3-2,0 0 5,0 0 2,0 0 0,0 0-5,0 0 6,0 0-7,0 0-6,0 0-3,0 0-2,0 0-2,0 0-2,0 0 3,0 0-2,0 0 1,0 0 1,0 0 5,0 0-1,0 0-4,0 0 2,0 0-1,11 0 2,-11 3 0,5 1-2,3 1 2,-3-3 0,0 4-1,6 0-1,2 1 1,-8-3 0,13 3 2,-13-5-5,0 7 2,3-3 0,-3 0 2,1 2-2,4 2 2,3-5-2,-8 3 0,13 1-1,-12 0-1,4-3 0,3 0-1,-8-1-1,8 1-1,-8 0 2,1-3-1,-1 3 2,0-3-1,-5 2 0,8 1 3,-3 3-3,0-3 2,0 2 0,3 1-1,-3-3-2,1 0 2,-1 0-2,3-1-1,-3-3 0,0 5 1,0-2 0,0 2-1,3-2 0,-3 3 0,14-1 1,-9-1 0,1 7 1,2-4-2,-3 0 2,-2-3-1,-3 0 0,0-6-1,-5 3 0,0-3 0,0 0-1,5 0 1,-5 0-1,0 2-1,6 2 4,1 1-1,4-2-2,-6 3 1,3-3 1,-3 0-2,0-1 1,0-2-3,3 3 2,-3 0 0,1 0 1,-1 0 0,0 0 0,3 0 0,-3 3 0,0-4 0,0 3 0,3-5 0,-8 4 0,0-4-1,0 0 1,0 0-1,0 0-1,0 0-5,0 0-7,0 0-3,0 0-7,0 0-10,0 0-13,0 0-7,0 0-33,0 0-15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488"/>
    </inkml:context>
    <inkml:brush xml:id="br0">
      <inkml:brushProperty name="width" value="0.15875" units="cm"/>
      <inkml:brushProperty name="height" value="0.15875" units="cm"/>
      <inkml:brushProperty name="color" value="#6A962C"/>
      <inkml:brushProperty name="fitToCurve" value="1"/>
    </inkml:brush>
    <inkml:context xml:id="ctx1">
      <inkml:inkSource xml:id="inkSrc1">
        <inkml:traceFormat>
          <inkml:channel name="X" type="integer" max="3584" units="cm"/>
          <inkml:channel name="Y" type="integer" max="1024" units="cm"/>
        </inkml:traceFormat>
        <inkml:channelProperties>
          <inkml:channelProperty channel="X" name="resolution" value="79.29204" units="1/cm"/>
          <inkml:channelProperty channel="Y" name="resolution" value="36.31206" units="1/cm"/>
        </inkml:channelProperties>
      </inkml:inkSource>
      <inkml:timestamp xml:id="ts1" timeString="2013-06-19T17:57:27.489"/>
    </inkml:context>
    <inkml:brush xml:id="br1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3474-1 12,'0'0'27,"0"0"-3,0 0 2,0 0 8,0 2-5,0-2-2,0 0-4,0 2-5,0-2 2,0 0-6,0 0 2,0 2 6,0-2 4,0 0-9,0 0 2,0 0-2,0 3 0,0-3-1,0 0-3,0 0-1,0 3-5,0-3 3,0 0 1,0 3 0,-16-3-3,-4 2-5,-3 0-1,6 2 0,-2-2-1,2 4 0,-19-1 0,13-1-1,3 1-1,-3-2 1,9 0 1,-2 1 0,-14-2-1,10 1 1,-16 3 0,6-2-1,-9 0-1,3 1 2,6 0-2,3 0 1,-2 0 0,6 2 0,0-2-1,3-2 0,-3 1 4,0-1-4,16-1 2,-16 1-1,10 1 1,-11-2-2,11-2 2,-10 3 0,10-3-2,-10 3 3,6-3-1,-2 2-1,2-2 0,4 3 0,-10-3 2,10 2-2,-4 0 0,4-2-2,6 2 4,-3-2-2,-3 0 1,7 0-1,-1 0-1,-10 0 2,-6 0 1,10 0-1,7 0-2,-11 0 2,4 0 1,-10 0-2,10 0 0,-4 0 1,4 0-2,-10 0 0,0 0 1,3 0 0,3 0 0,-2 0 1,-5 0-1,-5 0-1,6 0 1,3 0 1,3 0-1,4 0 1,-3 0-1,9 0 0,-16 0 0,3 0 0,-3 0 0,0 0 1,3 0-1,4 0 1,2 0 0,-2 0-1,3 0 2,-4 0-2,11 0 1,-14 0-1,3 0 0,-6 0 1,3 0-1,4 0 0,3 0 1,-10 0-1,9 0 0,-2 0 1,3 0-1,6 0 1,-16 0-1,16 0 1,-16 0-1,-7-2 0,7 2 1,10 0-1,0 0 1,-10-2-2,6 0 1,4 2 2,7-3-1,-11 3 3,10 0-2,7 0-1,-13-2 0,3 2-2,-3 0 1,-10-3 1,10 3-1,-4 0-1,4 0 2,-3 0-1,2-3-1,8 3 1,-17-2 1,10 2-2,-4-2 2,4 2-1,-4-2 0,11 2 0,-7 0 1,3-3-2,-4 1 1,8-1-1,-11 1 2,11 0-1,-1 2-1,1-3 2,-4 3-1,3 0 0,7-2 1,0-1-1,-7 3 2,7 0-2,0 0 2,0 0-3,0 0 1,0 0 0,0 0 2,0 0-4,0 0 4,0-2-2,0 2-1,0 0 1,0 0 0,0 0-1,-6-5 2,-4 5-2,10-3 0,0 1-2,-7 2 2,7-2 0,0-1 2,0 3-1,-6-2 1,-1-1 2,7 3-2,-10 0-1,10 0 0,0 0-1,0 0 1,0 0 0,0 0 0,0 0 0,0 0 1,0 0-1,0 0 1,0 0 0,0 0-1,0 0 2,0 0-2,-6 0 1,6 0 0,0 0-2,0 0 2,0 0-1,0 0 0,0 0 0,0 0 0,-7 0 0,7 0-1,0 0 1,0 0 0,0 0 0,0 0 0,0 0 0,0 0 0,0 0 0,0 0-1,0 0 2,0 0-2,0 0-1,0 0 2,0 0 0,0 0 2,0 0-2,0 0 0,0 0 1,0 0-1,0 0 1,0 0-2,0 0 0,0 0 2,0 0-2,0 0 2,0 0-2,0 0 2,0 0-2,0 0 3,0 0-3,0 0 1,0 0 1,0 0-2,0 0 1,0 0 1,0 0-3,0 0 2,0 0-2,0 0 2,0 0 0,0 0 0,0 0 2,0 0-2,0 0 0,0 0 1,0 0-1,0 0 0,0 0 0,0 0 0,0 0 0,0 0-1,0 0 2,0 0-4,0 0 5,0 0-2,0 0 1,0 0-2,0 0-1,0 0 2,0 0-2,0 0 1,0 0-1,0 0 1,0 0 0,0 0 0,0 0 1,0 0-2,0 0 1,0 0-1,0 3 1,0-3 1,0 5 3,0-1-3,0 4 0,0-1 1,0 0-1,0 1 2,0-4-2,0 1 0,0 0-1,0 0 1,0-1 1,0-1-1,0 1 0,0 0 0,0 1 1,0-4-1,0 5 0,0-4 0,0-2 0,0 3 0,0-1 0,0 0 0,0-2 0,0 3 0,0 1 0,0-1 1,0 0-1,0 1 0,0-1 0,0 1 0,0 2 0,0-4 0,0 1 0,0 1 0,0-2 0,0 1 0,0 0 0,0-1 0,0 0 0,0-2-1,0 3 1,0-1 1,0 3-1,0 0 0,0 0 0,0-3 0,0 0 0,0 0 0,0-2 0,0 3 0,0 0 0,0-3 0,0 2 0,0 1 0,0-1 0,0 0 1,0 3-2,0-2 2,0 2-2,0-1 2,0-1-1,0-1-1,0 3 2,0-2-1,0 1 0,0 1 0,0 0-1,0-5 1,0 3 1,0-1-1,0 0-1,0 3 1,0-2 0,0-1 0,0 1 1,0 1-2,0 1 2,0-2-1,0 2 0,0-5 0,0 4 0,0-2 0,0 2 0,0 5 0,0-7 2,0 0-2,0 3-2,0-3 4,0 2-2,0-4 1,0 5-2,0-4 2,0 4-1,0 3 1,0-4-2,0 1 1,0 3 0,0-4 1,0 3-1,0 1 0,0-1 0,0-1 1,0-2-3,0-2 4,0 3-2,0-2-1,0-1 0,0 1 1,0-1 1,0 3-1,0-3-1,0 3 2,0 0 0,0 2-1,0-2-1,0 3 2,0-6-1,0 2 0,0 4 0,0-5 0,0 1 0,0 2 0,0-2 0,0-1 0,0 1 0,0-2 0,0 1 0,0 5 0,0-4 2,0 1-2,0 3-2,0-4 4,0 2-4,0-2 4,0 1-2,0-1 0,0-1 1,0 2-2,0 0 1,0-3 0,0 3 0,0 0 0,0 0 1,0-3-4,0 0 5,0 2-2,0 0 0,0-2 0,0 3 0,7-1 0,-7 1 0,0 1 1,0-2-1,0 3 0,6 1 0,-6 1 1,0-1-1,0-1 0,10-2 0,-10-5 0,0 2 0,0-2 0,0 3 0,0-3 0,0 2 0,0 0-1,7 1 2,-7 4-1,0-2 0,0 2 0,6-2 0,-6 0 0,7 0 0,-7 2-1,10 1 2,-10-1 0,6 3-2,-6-3 1,7 0 0,-7 0 0,0-3 0,0 0 1,0-2-1,7 3 0,-7-3 0,0 0 0,10 4 0,-10-4 0,6 7 0,-6 0 0,0-1 0,0-3 0,7-2 0,-7 0 0,0-3 0,6 4 0,-6-2 0,0 1 0,7 2 0,-7 0 0,0 2-1,10 0 1,-10 2 0,6-1 0,1-1 1,0 1-1,-7-6 0,0 3 0,0-3 1,0 3-2,0 0 2,10 0-1,-10-1 0,6 4 0,-6-1 0,0 0 0,7 1 0,-7-1 0,6-2 1,-6 2-1,0 0 0,0-2 0,0 5 1,0-3-1,0 3 0,0 0-1,0-3 2,0-5-1,0 1-1,0 2 3,0-5-3,0 5 1,0-1 0,0-4 0,0 2 0,0-2-1,0 3 2,0-3-1,0 3 0,0-1 0,0 1-1,0 1 1,0 2 1,0-2-1,0-1 1,0-1 0,0 0-2,0 1 1,0 3 0,0-5 1,0 2-2,0-1 1,0 0 1,0 3-1,0-2 0,0 2 2,0 1-3,0-1 2,0 1 0,0 0-1,0 2 0,0-3 0,0 2 0,0 0 1,0-2-1,0-3 0,0 1 0,0 2 0,0-3 1,0 1-2,0 1 1,0-1 0,-6-1 0,6 4 0,0-2 0,0 1 0,-7 0 0,7 0 1,0-3-1,-6 3-1,6 0 2,0 0-2,0 1 2,0 0-2,-10 1 1,10-2 0,0 2 0,-7 5 1,0-2-2,7-3 1,-6 0 1,6-1-1,0-4-1,0-2 1,0 4 0,0-1 0,0 5 0,0-2-1,-10 2 1,10 1 1,0-1-1,0-3 0,0-3 0,0 3 0,0 0 0,-7 0 0,7 2 0,-6-2 1,6 2-1,-7-2 0,7 2 0,0 0 0,-6-2 0,6 1 0,0-2 0,0-2 0,0 2-1,0 0 1,0 1 0,0-1 0,0 1 0,-10 3 0,10-2 1,0 4-2,0-3 2,0 3-2,-7-3 1,7 3 1,0 0-1,-7-3 0,7-2 0,0 0 2,0 0-2,0 0-2,0 0 2,0-3 0,0 0 0,0 1 0,-6-3 0,6 5 0,0-3 0,0 3 0,0 2 0,0-2 0,0 2 2,0-2-4,0 1 2,-10 0 0,10 2 2,0-1-2,-7-3 0,7 2 0,-6-4 0,6 3 0,-7-3 0,7 3-2,0 1 4,-10 0-2,10 1 0,0 3 0,0-2 0,0-1 0,-6-3 0,6 1-2,0 0 4,0-2-2,0-1 0,0 2 0,0-1-2,-7 5 4,7-2-2,0 2 0,0 1-2,-7 4 4,1-4-2,6 1 0,-10-3 0,10-2 0,0 0 0,0 0 0,0-3-2,-7 4 4,7-4-4,0 0 2,0 3 0,0-5 0,0 2 0,0-2 0,0 3 0,0-1-1,0 6 2,0 1 1,-6-1-4,6-4 4,0 2-4,-7-4 2,7 3 2,-10-1-2,10-1 1,0 2-2,0 0 1,0-3-2,0 0 4,0 0-4,0-2 4,0 3-2,0 0-2,0-3 2,0 2 2,0 1-2,0-2 0,0 8 0,-6-2 0,6 2 0,0-1 1,0-2-2,0-3 1,0 2 0,0-1 0,0 1-2,0 0 2,0-2 2,0 2-2,0-1 0,0 4 0,-7-1 0,7 0 0,-7 3-2,7-3 4,0-2-2,-6 0 0,6 0-2,0 0 4,0 2-2,0-2-2,0 0 2,0-3 2,0 3-2,0 2-2,0 1 2,0-3 0,0-1 0,0 2-1,0-2 1,0-1 0,0-1-1,0 2 1,0-1 0,0 2 0,0 2 0,0 3-1,0-1 2,0 1-1,0 0-1,0 2 0,0-2 1,0-1-1,0-1 2,0-6-1,0 1-1,0-1 2,0 0-1,0 1 0,0-1 0,0 1 0,0 2 0,0-1 0,0 1 1,0-2-2,0-1 2,0 0-2,0 1 2,0-3-2,0 2 1,0 0-1,0 4 2,0-4-2,0 3 2,0-1-1,0 1 0,0 3 0,0-4 0,0 1 0,0 1 0,0-6 0,0 2 0,0 0 0,0 0 0,0 4 1,0-2-1,0-1-1,0 1 1,0-1 1,0 3-2,0-2 2,0-2-1,0 3 0,0 0 0,0 0 0,0 0-1,0 0 2,0-1-1,0-1-1,0 1 1,6-1 0,-6-1-1,0 2 1,0-4-1,0 1 1,0 2 0,7 2 0,-7-1 0,0 1-1,7-2 1,-7-2 1,0 5-2,6-4 1,-6 3 0,0 0 0,0 0-1,10-3 1,-10 0 0,0-2-1,7 3 1,-7 0 1,0-1-1,6 1 0,-6 1 0,0-4 0,7 2 0,-7 1 0,0-3 0,10 2-1,-10 2 0,6-2 0,-6 0 1,0 2 0,7-4 0,-7 5 0,0-2 0,7-1-1,-1 3 1,-6-3 0,0 1 0,10-3 0,-10 3 0,0-1 1,7 0-1,-7 1 0,0-1-1,6 0 1,-6 1 0,7-1 1,-7 2-2,10-3 1,-10 2 0,6-3 0,-6 2 0,0-2 1,0 2-1,0 1 0,0-3 0,0 2 1,0-2-2,0 3 1,0-3 1,7 2 0,-7 2 0,0 2-1,7-1 1,-7 0-2,0-3 2,0-2 0,0 2-1,0-2 0,0 0 0,0 0 0,0 2 0,0-2 0,0 3 1,0 1-1,0-3-1,0 2 2,0-1-2,0 0 2,0 0-1,0 1-1,0 2 2,0-5-1,0 3 0,0-3 0,0 1 1,0-1-2,0 3 2,10-3-1,-10 2 0,0 6 0,0-3 0,0 2 0,0-2 1,0-2-1,0 1 0,0 1 0,0 0 0,0-3 0,0 0 0,0-2 1,0 0-1,0 0 0,0 0 0,0 3 0,0 0 0,0 4 0,0-2 1,0 0-1,0 2 0,0-2 1,0 0-1,0-3 2,0 8-2,0-5 0,0 2-2,0-2 4,0 0-2,0-1 0,0-1 0,-10 4 0,3 0 0,0-2 1,1 5-1,-4-3 1,3 1-1,1 2 0,6-6 0,-7 1 0,7-1 1,-10 1-2,10 1 1,-6 0 1,6 2-1,-7-1 0,7 0 0,-7 1 1,1 1 0,-4-1 0,3-1-1,1-2 0,6-1 0,-7 1 0,7 0 0,0-2 0,-10-1 0,4 1 0,6-3 1,-7 4-2,7 1 1,-7 3 0,1-1 0,-4-3 0,-3 4 0,13-3 1,0 0-1,0-3-1,-7 3 1,7-2 0,0 3 0,0-1 0,-10 1-1,10-2 1,0 1-1,0-3 2,0 1-1,0 0 0,0-1 1,0 5-1,-6-2 0,6 2 0,0 0 0,0-2 0,-7-2 1,7-1-1,0 0 0,0 1 0,0-3-1,0 2 2,0-2-1,0 0 0,0 3 0,0-3 0,0 0 0,0 0 0,0 0 1,0 0-2,0 0 2,0 0-1,0 0 0,0 0 1,0 0-2,0 0 2,0 0-2,0 0 1,0 0 0,0 0 0,0 0 0,-7 0 0,7 0-1,0 0 2,0 0-1,0 0 1,0 0-1,0 0 0,0 0-1,0 0 2,0 0-1,0 0 0,0 0 0,0 0 0,0 0 2,0 0-2,0 0 2,0 0-2,0 0 0,0 0 0,0 0 0,0 0 1,0 0-2,0 5 2,0 0-1,0-1 0,0 6 0,-6-3 2,6-2-2,0-2 0,-10 1 1,10 1-1,-7-2 0,1 2 0,-1-1 0,-3-2 0,10 3 0,-6 3 0,-8 2 1,14-1-2,-10 2 2,4-5-1,6-1-1,0-3 2,0 3-1,0 0 0,-7 0 1,1 2-1,6-2 0,-7 0 0,7 1 0,0-2 0,0 3 0,-10 0 0,10 1 1,0-1-2,-6-2 1,6-1 1,-7 1-2,0 5 2,7-3-1,0 2-1,0 1 1,0-2 0,-10-1 0,10-2-1,0 0 3,-6 0-3,6-1 1,0 1 1,-7 0-1,7 0-1,0 2 1,-6 3-1,6 0 2,-17-3-1,11 0 1,6-2-1,0-5-1,0 3 2,0-3-2,0 2 0,0 0 2,-7 1-1,7 2 0,0 0 0,-7-1 0,7 2 0,-10 1 0,4 2 1,6 1-1,-7-3-1,7 2 2,-6-3-1,6-2 0,0 1 0,-7 0 0,7-2 0,-10 4 1,10-6-1,0 5 0,-6-1-1,6-3 2,-7 5-1,7 2 1,-7-3-1,7 4 1,-10 0-2,4-1 2,-1 1-2,1 0 2,6 0-1,0-6 0,0 4-1,0-3 2,-10-3-1,10 0-1,0 3 1,0-3 1,-7 1-1,7 0 0,0-1 1,0 3-2,-6 2 2,-1 0-1,7 0 1,-7 3-1,7-3 0,-10 1 0,10-1 1,0 0-1,-6-2-1,6 1 2,-7 0-2,7-3 1,0 1 0,0-1 0,0-1 1,-6 2-1,6 2 0,0-1 0,0 2 0,-10 0 0,3 3 0,0-2 1,1-2 0,-1 5-1,-3-5-1,10 2 1,-6 2 0,-1-3 0,1 2 1,-4 1-1,10-3 0,-14-2 0,14-1 0,0 2 1,0-3-2,-6-3 1,6 2 0,0-2 0,0 5 0,0-1-1,-7 6 2,7-2-1,0 1 0,-10-1 0,4 1 0,-1 1 1,1 0-1,6-1 0,-10 0 0,3 1 0,7-2 0,0-1 0,0-2 0,-7 2 0,7 0 0,-6 3-1,-4-3 1,10 3 1,-7-6-1,7 5 0,0-5 0,-6 1 1,6 2-2,-7 1 2,7-3-2,-6 2 2,6-1-2,0 4 0,-10-2 3,3-1-2,7-2 0,0 0 0,-7 7 0,7 1 1,-6 1-1,-4 0 0,3-2 0,1-2 0,6 0 0,-7-1 1,1 1-2,-4-1 1,10 2 0,-7-4 0,7 0 0,-7 2 0,1 2 0,6-4 0,-10 1 0,3 1 0,7 0 0,-6-4 0,6 1 0,-7 0-1,7-1 1,0 0 0,0 0 0,-10 0 0,10 0 0,0-1-1,0 3 2,-6 3-1,6 3 0,0-5 1,0 3-1,-7-4 0,7 1-1,0-1 2,0-2-1,0 2 0,0 1 1,-7-4-1,7 1 0,-6-3-1,6 3 2,-10 0-1,10 5 0,0-1 0,-13 6 3,6-1-3,-3-1 1,4-2 0,-1-3-1,0 2 1,7-6-1,0 1 0,0-2-1,0 2 1,0-3 0,0 3-1,0-3 2,0 5-2,0 1 2,0 2-1,-6 1 1,-4 0-1,10 0 0,-13 2 0,13 1 0,0-2 0,0 0-1,0-2 1,0-3-2,0 3 3,0-3-2,0-2 1,0-2 0,0-1 0,0 0 0,0 3 0,0 5-3,0-1 3,0 1 0,0-3 0,0 3 3,0-3-3,0 1 0,0-1 0,0 3 0,0 0 0,0-1 0,0-2 0,0-2 0,0 3 1,0-4 0,0 4-1,0-1 1,0-2-2,0 2 1,0-2 0,0-1 0,-7 2 0,-3 3 0,10 0 0,-6 1 2,-1 0-3,7-3 2,-7 1-1,7-5 1,0-1-1,0 2 0,0-1-1,0-1 1,-6 6 1,6-1-2,-10-2 2,10 4 0,-7-1-2,7-3 1,-6-1 0,6 1 0,-7-3 0,7 1 1,0 0-1,0-1 0,0 0-1,-10 1 0,10 2 2,-6 2-1,-1-3 0,7 4 1,0-3-1,-7 2-1,7-2 2,-10 2-1,10-2 0,-6 3 0,-1-1-1,1 0 2,6 0-1,0 0 0,-7 1 0,-3 1 0,4-2 0,-1 2 0,0-3 0,7 4 0,0 0 0,0-1-1,0 1 1,0-1-2,0-1 2,0-1-1,0-3 1,0 2 1,-10-3-2,10-1-1,0 0 2,0 0 0,0 3 0,0-2-3,0 2 6,0 2-6,0 1 2,0-2 5,0 4-7,0-5 6,0 0-3,0 0 0,0-4 1,0 5-2,0-1 1,0 0 0,0 2 1,0 0-1,0 1 0,0-1 0,0-2 0,0 0 0,0-3 0,0 3 0,0-3 0,0-2 1,0 5-2,0-3 2,0 1-2,0 2 2,0-3-2,0 0 2,0 4-1,0 1 0,0-1 1,0 0-2,0 1 2,0-5-2,0 1 1,0-1 0,0 4 0,0-4 1,0 2-2,0 4 1,0-1 1,0 3-1,0-1 0,0-4 0,0 0 0,0 0 1,0-2-2,0 1 1,0-1 0,0-3 0,0 2 0,0-2 0,0 0 0,0 3 0,0-3 0,0 0 0,0 2-1,0 0 0,0 3 1,0 3 0,0-2 0,0 0 0,0 1-1,0-3-2,0 7 3,0-5 0,0 2 0,0-1 0,0 0 3,0 1-6,0-1 6,0-2-3,0-3 0,0 3 0,0-3 0,0 1-3,0-3 2,0 2 0,0-2 1,0 5-1,0-2 2,0 1-2,0 6 2,0 0-1,0 0 0,0-3-1,0 0 1,10-2 0,-10-2 0,0-1-1,0 0-1,0-2 1,0 2 1,0-2 0,0 3 0,0 2 0,7-2 0,-7 1 0,7-2-1,-7 1 1,0 0 0,0-1-1,0-2 0,6 0 1,-6 3 0,10-1 0,-10 2 0,7 2 0,-1-1 0,-6 1 1,0-3-1,7 2-1,-7 0 2,6-3-1,-6-2-1,0 0 1,0 0 0,10 2-2,-10-2 2,0 3 0,0-3 1,0 2-2,7 0 1,-7-2 1,7 4-2,-7-2 0,0-2 1,6 3 0,-6-3-1,0 0-1,0 1-1,0-1 3,0 3-3,10-3 3,-10 0-1,0 0 1,0 0 0,0 0 0,7 0-1,-7 0 1,0 0-1,0 0 1,0 2 0,0-2-1,6 3 1,-6 0 0,7-1 1,3 0-1,-10-2 0,0 2 0,0-2 0,0 0-1,0 0 0,0 0 1,0 0-1,6 0 0,-6 0 1,0 0-1,0 0 0,0 0 1,0 0 0,0 0-3,0 0 1,0 0 2,0 0 0,0 0 1,0 0-2,0 3 1,7-3 0,-7 0 0,7 1 0,-7-1 0,6 4 0,-6-4-1,0 0-1,0 0 0,0 0 1,0 0 0,10 0 0,-10 0-1,7 0 3,-7 0-2,13 0 1,-3 0 0,-10 0-1,0 0-1,0 0 0,0 0 1,0 0-1,0 0 1,0 0 0,0 0 1,6 0-1,-6 0 0,0 0 0,0 0-2,0 0 2,7 0 1,-7 0-2,0 0 1,0 0 0,0 0-1,0 0 1,0 0-2,0 0 1,0 0 0,0 0 1,0 0 0,0 0 0,0-4 2,0 3-1,0 1 0,0 0 0,0-3 0,0 3 1,7-2-1,-1 2-1,-6-2 1,0 2 0,0 0-1,0-2 1,0 2 0,0 0 0,0-3 1,10 3 0,-10-3-1,7 3 0,-7-2 0,6 2 1,-6-3-2,7 3 1,-7 0 1,0-1-1,10 1 0,-10-3-1,0 3 2,0 0-1,0 0 0,0-2 0,0-2 0,13-3 0,-13 3 0,7-1-1,-1 0 0,-6 2 0,10 3 1,-10 0 0,0-2 1,7 2-1,-7-2 0,0 0 0,0 2 0,6-3-1,-6-2 1,0 1 0,0 1 0,7-2 1,-7 3-1,0-1 0,10 3 1,-10-3 0,0 1-2,0 0 1,6-3 0,-6 3 1,0 2-1,0-6 0,0 4 1,0 0-2,7-3 2,-7 5-1,7-2 0,-7-1 0,0 1 0,0-3 1,0 5-1,0-2 0,10-1 0,-10-2 0,0 0 0,0 0 0,0 3 2,6-3-2,-6 2-2,0-1 4,0 1-2,0 1 0,7 0 0,-7-3 0,0 0 0,6 0 0,-6 0 0,0 0 0,0 0 0,0 1 0,7 2 0,-7 2 0,10-4-2,-10 4 2,0 0 0,6 0 0,1-4 2,-7 1-2,7-1 0,-7-1 1,0 2-1,0-2 0,0 3 1,0 0-2,10-3 1,-10 5 0,6-2 1,-6-1-1,0 3-1,7-3 2,-7-1-1,0 2 0,0-2 0,0 4 0,0-1 0,0-2 0,0 3 0,6-3 1,-6 1-1,0-2 0,0 1 0,0-2 0,7 2 0,-7 1-1,0 0 1,10 0 0,-10 2 0,0-3 1,0 1-1,6-1 0,-6 1 0,7-3 0,-7 0 0,7 0 0,-7 3-1,10-1 2,-10 1-2,0 0 1,0-1 1,0 1 0,0-1-1,0 0 0,0-1 0,0 2 0,0 0 0,0-1 0,6 0 1,-6-2-2,0 3 1,0 0 1,0-3-2,0 0 2,0 0-2,0-2 2,7 1-2,-1 0 2,-6-1-2,10 1 1,-10 2 0,7-1 0,-7 0 0,0 3 0,0-3 0,6 5 1,-6-2-1,0-1 0,0 1 0,0 2 0,0-4 0,0 3 0,0-4 0,0 0 0,0 3 0,0 2 0,0-3 0,0 1 0,0-1 0,0 2 0,0 1 0,0-4 0,0 2 0,0 0 0,0-1 0,0 1-1,0 2 2,0 0-2,0 0 2,0-3-1,0 3 0,14-2-1,-14-3 2,0-1-1,0 2 0,10-1-1,-10 1 1,6-1 0,-6 2 0,0 0-1,7 1 1,-7 0 0,0-2 0,6-2 1,-6 2-1,0 1-1,0-1 1,0 1 0,0-2-1,0 2 2,0 1-1,0 2 0,0-2 0,10 0 1,-10-1-2,0 1 1,0-2 0,0 0 0,7 2 0,-1-3 0,-6 3 0,0-1 0,7 0 0,-7 1 0,0 0 0,0 2 0,0 0 0,0 0 0,0 0 0,0 0 0,0 0 0,0 0 1,0 0-1,0-2 0,0 2 1,0 0-2,0 0 2,0 0 0,0 0 0,0 0 0,0 0 1,0 0 1,0 0-2,0 0 0,0 0 0,0 0 1,0 0 1,7 0 0,-7 0-1,0 0-1,0 0-1,10 2 1,-10-2-1,0 2 1,0 0 1,0 1 0,0 0 0,0-1 0,0 3-1,0-1 0,0 2-1,0-1 0,0-1 2,0 3-2,0 1 0,0 1 1,0 1-1,0-3 0,0 1 1,0-1-1,-10-2 0,3-4 1,7 5-1,-7-1-1,7 0 2,0 2-1,-6-1 0,6-2-1,-7-2 1,7 3 1,0 2-1,-10 1-1,10 1 3,0-2-2,-6 1-1,6-1 1,-7 1 0,7-2 1,-6 2-1,-4 1 0,-4-1 0,8 1 1,-1 2-2,7-5 1,-10 2 0,10-3 0,-6-1 0,6-1 1,0 2-2,0-5 1,0 2 1,-7 3-1,7-2 0,-6-1-1,-4 3 2,10-3-1,-7-2-1,7 0 2,0 3-1,0-3-1,0 0 1,-7 0 0,7 4 0,0-2 0,0 6 0,-6-5 0,6 1 0,0-2 0,0 4 1,0-5-2,-10 5 2,10-3-1,0 1 0,-7 1 0,7-2 0,-6 1 1,6-2-1,-7 1 0,7-1 0,0 1 0,0 0 0,0-1 0,0-2 0,0 0 0,0 0 0,0 0 1,0 0-1,0 2-1,0-2 2,0 0-1,0 2 0,0 1-1,0 5 2,-6-3 0,6-1-1,-10 1 2,10 0-2,0-1 0,0-1 0,0-3 0,-7 5 0,7-3 0,0 5 0,-7 0 0,7 3 0,-6-2 0,6-1 0,-10 0 1,10-4-2,0-1 1,0 3 1,-7-5-1,7 3-1,0-3 1,0 2 0,0-2 1,0 0-2,0 2 1,0-2 0,0 0 1,0 0-1,0 0 0,0 0 2,0 0-2,0 2 0,0 4 0,0-1 0,0-1 1,0 1-1,0-2 0,0-1 2,0-2-2,0 0 0,0 0 0,0 3 0,0-1 1,0 1-1,0-2 0,0 2-1,0 0 2,0 2-1,0-1-1,0-2 2,0 1-1,0-2 0,0 3 0,0-4 1,0 3-2,0-3 2,0 0-2,0 2 2,0-2 0,0 2-1,0 0 1,0-2-1,0 3 1,0-3-1,0 2-1,0-2 1,0 2 1,0-2-1,0 4-1,0-2 1,0 1 0,0-2 1,0-1-1,0 3 1,0 2-1,0-2 0,0-1 1,0 2-2,0-1 1,0 2 0,0 0 0,0-3 0,0 0 0,0 1 0,0-3 1,0 4-1,0-1 0,0 0 0,0 1 1,0-1-1,0 2 1,0-2-1,0-1 0,0 2 0,0-1 0,0-1 0,0 1 0,0-1 0,0 1 0,0-1 0,0 0 0,0 3 0,0 0 0,0 2-1,0-4 2,0 4 0,0-4-1,0-1 0,0 5 0,0-5 1,0 1-1,0 2 1,0-3 0,0 1-1,7-1 0,-7 3 0,0 0 0,10 0 1,-10 2-2,0-5 1,0 1 0,0 2 0,0-3 1,0 3-1,0 0 1,0 0-1,6-1 0,-6-1-1,0-2 1,0 5 0,0-3 0,0-3 1,7 2-2,-7 0 1,0 1 0,0 4 0,7-2 0,-7 0 2,0 3-2,0-6 0,10 2 0,-10-1 0,0 2 0,6 0-1,-6-1 1,7-2-1,-7 1 1,6-1 0,-6-2-1,0 3 1,7 0 0,-7-1-1,10-2 1,-10 2 0,0-2-1,6 0 0,1 2 0,0-2 1,-7 3-1,10-3 0,-4 2 1,1 2 0,-7-2 0,6-2-1,4 2 1,-10 0 0,13-2 0,-13 2 0,14 0 1,-4 4-1,-4-3 0,1 1 0,-1-2 0,-6 1 1,10-3-2,-3 2 2,-1 1-1,-6 2-1,7-3 2,0 0-1,-7 1 0,10-1 0,-4 3 0,1-2 0,-1-1 0,4 2 0,-3 2 0,0-4 0,-1 3 0,1-3-1,3 1 1,-4-1-1,1 1 1,-7-2 0,6-1 0,-6 4-1,10-4 1,-10 2 0,7-2 0,-7 0 0,7 3 0,-7-3-1,6 0 0,-6 0 0,0 0-1,0 0 2,0 0-2,0 0 1,0 0 1,0 0 0,0 0 0,0 0-2,0 0 1,0 0 1,0 0-1,0 0 1,0 0-1,0 0 0,0 0-1,0 0 0,10 0 0,-10 0-2,0 0 3,0 0 1,7 0 0,-7-3-1,6 1 2,-6 2-1,0-4 0,7 3 0,-7-2 0,6 1 0,-6-1 0,10 1 0,-3-3 0,0 0 0,-1 0-1,11 3 2,-17-3-1,6 3 0,1-3 0,-7 0 0,0 3 0,6-1 0,-6 1 0,0-1 0,10 1 0,-10 2-1,0-3 1,0 1 0,7-2 0,0 1 0,-1-3 0,4 4 0,-3-2 0,-1 0 0,7-2 0,-3 1 1,-10 3-1,7-3-1,-7 2 2,0 1-2,7-1 0,-7 1 1,0 0 0,0-3 0,6-1 1,-6 2-1,0 0 0,10-1-2,-10 0 1,0 0 1,7 0 2,-7-2-2,6 2 0,-6-2 1,0 2-1,7-2 1,-7-1-2,10 3 2,-4 1-1,-6-1 0,0 0 0,7 2 0,-7 1 0,0 0 1,7-3-1,-7 1 0,0 0-1,0 2 1,0-3 0,0 1 0,0-2 0,0 1 0,0 1 0,0-1 1,0 2-2,0-1 2,0 1-1,0 1 0,0-3 0,0 2 0,0 1 1,0-3-1,0 3-1,0-3 0,6 0 2,-6 3-1,10-3 1,-10 1-1,0-2 0,0-1 0,7 2 0,-7-2 0,0 0 0,13-2 0,-13 5 0,10-2 0,-10 3 0,0-5 0,6 2 0,-6 0 0,7-1 2,-7 5-4,0 2 2,0-2 0,7 2 0,-7-3 0,0-1-1,6 0 2,-6 0-1,0-3 0,10 0 0,-10-1 2,7 0-4,-1 2 2,-6 1 0,7-3 2,-7 4-4,10-4 4,-4 6-2,-6-3 0,0 3 0,7-1 0,-7-2 0,0 0 0,0 3 0,0-5 0,0 4 0,0-2 0,0 0 0,0 3 0,0-5 1,7 2-2,-1-2 2,-6 2-2,0 2 2,0 1-2,0-1 2,10 3-1,-10-4 1,0-2-1,0 6 0,0-7-1,0 3 0,0-1 1,0-3 2,0 4-3,0 2 2,0 2-1,0 0 0,0-3 1,0 3-2,0-2 3,0-1-3,0 3 0,0-4 0,0-1 1,0 1 1,7 3-2,-7-2 2,0 0-2,6 1 1,-6 2 0,0-4 1,0-4-2,0 8 2,7-3-2,-7 1 1,0 2 0,0-4 1,0 4-2,0 0 2,0 0-2,0 0 2,0 0-1,0 0 1,0 0 0,0 0-1,0 0 1,0 0 0,0 0-1,0 0 0,0 0 0,0 0-1,0 0 1,0 0-1,0 0 1,0 0-1,0 0 0,0 0 1,0 0 0,0 0 0,0 0 1,0 0-2,0 0 2,0 0 0,0 0 1,0 0 1,0 0-1,0 0-2,0 0 5,0 0-1,10 0 0,-10 0 0,0 0-3,0 0 0,0 0 1,0 0 1,0 0-2,0 2 0,0-2-1,0 4 2,0 4-1,0-3-2,0 2 2,0-3-2,0 6 1,0-2 0,0 1 0,-10 4 0,3-4 0,7-1-1,-6-1 1,6-2 0,-7 0 0,7 2 0,-10 0 0,10 0 0,0 6-1,-6-1 1,6-2 0,-7 2 0,7-1-1,0 0 1,0-2 0,-7 4 0,7-4-1,0-2 2,-6 3-1,6-5 0,0-1-4,0 3 7,0-1-2,-10 1-1,10 1-1,0-4 1,0 2 0,-7 3 1,7-2-1,-6 0-1,6-2 2,0 2-1,-7 1 0,7-1 0,-10-2 0,10 0 0,0-3 0,0 0 0,0 3 0,0-3 0,0 4 0,0-4 0,0 3 0,0-3 0,0 3-1,0-2 1,0-1 0,0 2 1,0-1-1,0 2 0,0-2 0,0-1 0,0 3-1,0-3 2,0 3-1,0 2-1,0-2 1,0 2 0,0 1 1,0-4-2,-6 1 1,6 0 1,0-2-2,0-1 2,0 3 0,0-4-1,0 3 0,-7 1 0,7-3 0,0 3 1,-7-3-2,7 3 1,0-2 0,0-1 0,-6 3 0,6 0 1,0-2-1,-10 1 0,10 1 1,-13 0-2,13 0 2,-7-1-1,7 3 0,0-1 0,0-4 0,0 0 0,0 0 1,-10 1-2,10 3 1,0-2 0,-6 0 0,6 1 1,0 1-1,-7 0 0,7-1 0,0 0 0,0 0 0,-7 0 1,7-3-1,0 6-1,0-6 2,0 0-1,0 3 0,0 0 0,0 0-1,0 0 1,0-3 1,0 2-1,0 0 0,0-4-1,0 2 1,0 1 1,0-1 0,0 0-1,0 3 0,0 0 0,0 0 0,0 0 1,0 2 0,0 0-1,0-3 2,0 2-2,0-1-2,0 2 4,0-2-2,0 0 0,0-1 0,0-1 0,0-1 1,0-2-2,0 6 2,0-2-1,0 0 0,0 2 1,0-1-1,0-3 0,0 0 0,0 1 1,0-1-1,0 3 0,0-2-1,0-1 1,0 3 1,0-3-1,0 2 0,0 0 0,0-2 0,0 2 0,0-1 1,0 2-1,0-2 0,0-1 0,7 0 0,-7 3 0,0-2 0,7 2 0,-1-3 0,-6 0 0,0-2-1,10 3 1,-10-1 0,0-2 0,7 3 0,-7-1-1,13 1 1,-3 1 0,-10-2 0,6 1-1,1 0 0,-7-1-1,7 1 2,-1-3 2,-6 2-2,10 0-2,-10 0 4,7 1-2,-7 0 0,6-3 0,-6 2-2,7-2 2,3 3-1,-4-1 1,1 1 0,-7-2 1,7 2-1,-1 2 0,11-2 0,-11-1 0,1 0 0,3 0 0,-4 1 0,-6-1 0,7 1 0,0-1 0,3 1 0,-10 1-1,6-4 1,7 3-1,-6-1 1,3 0-1,3 1 0,-6-3 1,3 0 0,-10 0 0,6 0 0,-6 0 0,0 0 0,0 0 0,0 0 0,0 0 0,7 0-1,-1 0-1,1 0 2,3 0-1,-10 0 0,6 0-2,-6 0 2,0 0 1,7 0 0,-7 0 0,0 0 0,0 0-1,7 0 1,-7 0-1,10 0 0,-10 0 0,0 0 1,6-3 0,1-1-1,6 1 1,-3-1 0,-4 1 0,1-2-1,0 0 1,3 1 0,3-1 0,-7-3 0,-6 2 0,10-2 0,-10 3 0,7 1 0,-7-1-1,6-1 1,1-3 0,0 2 0,3-3 1,-4 3-2,1 0 0,-7 2 1,0-1 0,0 4 0,6 0 0,-6 0 0,0-1 1,0 2-2,0-3 1,0-1 0,0 1-1,10-1 0,-10 0 1,0 2-1,0 1 1,0-2 0,0 1 0,7-3 1,-7 2-1,0 0 0,0-4-1,0 3 2,0 1-2,6-1 1,-6-1 0,7 2 0,-7-3 0,7-1 1,3 1-2,-4 0 1,1-1 0,-1 1 0,4-2 1,-10-1-1,7-2 0,-7 4 0,0 1 0,0 5 0,0-3 0,0 2 0,6-2 1,-6 1-1,0-1-1,0 0 1,0 0 0,0-5 0,7 3 0,-7-3 0,10-1 0,-10 3 0,0 1 0,7 0 0,-7 2 0,6 0 1,-6 1-1,7-2-1,-7 1 2,0 1-1,0-4 0,0 3 0,0-2 0,0 1-1,0 2 1,0 2 0,0-5 0,0 4 0,0-4 1,0 2-1,0 0 0,0-2 0,0 0-1,6-1 2,4 4-1,-10-3 0,7 1 0,-7-1 0,0 3 1,6-2-2,-6 2 1,0-1 0,0 0 0,0-3 1,0-1-1,0-1 0,0 1 0,0 1 0,7 1 0,-7-3 0,0 3 0,0 0 0,0 2 0,0 1 0,0-2 1,0 4-2,0-5 1,0 1 0,17-1 1,-17 3-2,6-1 2,-6-3-1,0 2-1,0 1 2,0-5-2,7 3 3,-1 1-3,-6 0 2,0 1-1,0-1 0,0 0 0,0-2 0,10 1 0,-10 0 0,0 2 0,0 0 0,0 2 0,0 3 0,0-2 0,0 2 0,0 0 0,0 0 0,0 0 1,0 0-1,0 0-1,0 0 2,0-2-2,0-1 1,0 0 0,0-1 0,7 4 1,-7-3-2,0 3 3,0 0-3,0 0 2,0 0 1,0 0 1,0 0 1,0 0 0,0 0-2,0 0 2,0 0-3,0 0 0,0 0 0,7 0-1,-7 0 2,0 0 0,0 3 1,0 1-2,0-1 1,0 0-1,0-1 0,0 0-1,0 1 1,0 2 0,0-3-1,0 3 1,0 2-2,0-2 2,0 0-2,0 2 1,0 1-1,0 1 0,0-1 1,0-1 1,0 0-2,0 1 1,0-2 1,0 2-1,0-3 0,0 2 0,-7 1 0,7-2-1,-7 2 2,7-3-1,0 2-1,0 0 1,0 0 0,-10 3 0,4-3 0,6 6 0,-7-4 0,7-4 0,0 2 0,-6-5 1,-11 3-1,17 3 0,-7-1 0,1-2 0,6 2 0,-7 0 0,7-1 0,-10 1 0,10-3 0,-6 0 0,6 5 1,-7-5-2,1 6 2,6-3-2,-7 1 2,-3 1-1,-3-1 0,6 1 0,7-2-1,-10 3 2,4-2-1,-1-1 0,1-1 1,6 0-2,-10-1 1,10-3-1,0 3 2,-7-3-2,7 4 2,0-2-1,-7 1 0,7 1-1,0-2 1,0 2 0,-6 3-1,6-3 1,0-1 1,0 0-2,0 0 1,-7 0 0,7 0-1,0-3 1,0 3 0,0-1 0,0 2 0,0-1 0,0-3 0,0 3 0,0-3 1,0 2-2,0 0 1,0 1 1,0-3-1,0 3 0,0 0-1,0-1 0,0 1 2,0 0-1,0-2 1,0 1-1,0 1 0,0-1 0,0 2 1,0-1-1,0-1-1,0-1 1,0 0 0,0 2 0,0-3 1,0 2-2,0 1 2,0 1-1,0-2 0,0 0 0,0-1 0,0 3 1,0-4-1,0 2 0,0-1 0,0-1 0,0 3 1,0-2-2,0 1 2,0 1-2,0 0 1,0 0 0,0-1 0,0 2 1,0-1-2,0-1 1,0 1 1,0-2-1,0-1-1,0-2 2,0 3-2,0-1 1,0-2 0,0 2-1,0 1 2,0-3-2,0 2 1,0 1 1,0-1-1,0 3 0,0-1 0,0-1 0,0 2 0,0-2 0,0-1 0,0-2 0,0 2-1,0-2-1,0 0 2,0 0 0,0 0 0,0 0 0,0 2 0,0 1 0,0 2 0,0-2 1,0 2-1,0-4 0,0 2 1,0 2-2,0-2 1,0 1 0,0 1 0,0 2 0,0-2 0,0 0 0,0-3 0,0 0 1,0 4-2,0-6 1,0 4 0,7 4 1,-7-3-1,6-1-1,1-1 2,-7-1-2,0-2 1,7 3-1,-7-3 1,0 0-1,0 0 0,0 2 0,10-2 1,-10 0 0,0 3-1,6-3-1,1 2 2,-1 1 0,4-1 0,-10 0 2,7 0-2,-1 1 0,-6 0 0,7-1 1,-7-2-1,10 3 0,-10-2 1,7-1-2,-7 0 0,6 3 1,1-3 0,-7 3 0,6-3-2,4 2 1,-10-2 2,7 3-2,-7-3 1,6 2 1,-6-2-1,0 0-1,0 0 1,0 0-1,7 0 0,-7 0 1,0 0-1,0 0 2,17 3-1,-11-1 0,1-2 1,-1 2-2,4 1 2,-10-1-1,0 1 0,0-3 0,0 2 0,7-2-2,0 0 0,-7 0 2,0 0-1,0 0 2,6 0-1,-6 0-1,0 0 1,0 0 0,0 0 0,0 0 0,0 0-1,0 0 1,0 0-2,0 0 2,0 0 0,0 0 0,10 0 0,-10 0 0,0 0 0,0 0 0,0 0 0,7 0 0,-7 0 0,0 0 2,0 0-4,6 0 2,-6 0 0,7 0 0,-1 0 0,-6 0 0,10 0 2,-10 0-2,7 0 0,-7 0-2,0 0 4,0 0-2,0 0 0,7 0 0,-7 0 0,0 0 0,6 0 0,4 0 0,-3 0 0,-1 0 0,-6 0 0,7 0 0,3 0 1,-10 0-1,6 0 0,1 0 0,-7 0 1,13 0-1,-3 0 0,-3 0 1,-1 0-1,-6 0 0,7 0 0,-7 0-1,10 0 0,-10 0 1,0 0-1,6 0 1,-6 0 0,0 0 0,7 0 0,-7 0 0,0 0 0,0 0 0,0 0 0,0 0-2,7 0 2,-7 0-1,0 0 1,6 0-1,-6 0 0,10 0 2,-3 0-2,-1 0 0,1 0 1,-7 0 0,0 0-1,0 0 2,10 0-1,-10-2 0,6 2-1,1 0 1,-7 0 0,0 0 0,0 0 1,0 0-2,0 0 1,0-3-1,0 3 0,0-2 0,0 2 1,0 0 0,7 0-1,-7-3-2,0 3 3,6-2 0,-6 2 0,10-2-1,-10 2 2,7-3-2,-1 1 2,-6 2-1,7-3-1,-7 1 0,10-1 1,-4 0-1,1-1 1,-7 2-1,7-4 1,-7 4-1,9 0 1,-9 0 0,0-1-1,0 3 1,7-2 0,-7 2-1,0-3 1,0 1 0,0-3 0,7 0 0,-1 3-1,-6 0 1,0 2 0,0-3 0,0 3 0,0 0 0,0-3 1,0 3-1,0 0 0,0 0-1,0 0 1,0 0 0,0-2-1,0 2 0,0 0-1,0-3 2,0 2 1,0-2-1,0-3 0,0-1 1,0 3-2,7-1 1,3 0 1,-10 0-1,6 1 0,-6-2 0,0 4-1,7 2 2,-7-3-1,7 2 0,-7-4 0,0 0 0,0-1 0,9 2 0,-9-3 0,0 1 0,0 0 0,0-2 0,7 3 0,-7-2 0,7 0 0,-7 2 1,0 0-2,0 0 2,0 0-1,0-2-1,0 2 1,6-2 0,-6 2 0,0 3 0,0-3-1,0 0 1,0 3 1,0-3-1,0 2 0,0 0 0,0 1 0,0 2 0,0 0 0,7 0 0,-7-2-1,0 0 2,0-3-1,0 2 0,0-2 0,10 3 0,-10-2 0,6-1 0,-6-3 0,7 4 0,-7-1-1,7 1 2,-7 3-1,0-4 0,9 2 0,-9 1 0,7-3-1,0 3 1,6-3 0,-3 2 0,-10-1 0,6-1 0,1 0 0,-7 3 0,7-3 0,-7 1 0,10 3 0,-4-4 0,1 0 0,-1 0 0,4-3 1,3 2-1,-13 1-1,7 0 2,0 0-1,-7 3 0,0-3 0,10 2 0,-10 1 0,6-3 0,-6 1 0,7 1 0,-7-3 1,0 2-1,6 2 0,-6-2 0,0 0 0,0-1-1,0 3 2,0 0-1,10-3 0,-10 2 0,0-2 0,0 1 0,0-1 0,0-1 0,0 2 0,7 0 0,-7-1 0,0 0 1,0 2-2,0 1 1,0 2 0,6-2 0,-6 2 1,0-3-1,0 0-1,0 1 1,7 0 0,-7-3 0,0 0 0,7-1 1,-7 2-2,0 0 2,0-1 0,0 2-2,0 1 1,0 2-1,0-3 3,0 1-3,0 0 0,0-1 1,0-2 0,0 0 0,10-2 2,-10 0-2,0 0 0,6 0 0,-6 1 0,7 1 0,-7 1 0,0 2-1,0-4 2,0 4-1,6 2-1,-6-2 1,0 2 1,0-5-2,0 0 1,0-3 0,10-1 1,-10 2-1,7 0-1,-7 2 2,6 0-2,1 2 1,-7-1 0,7 1 0,-7 3 1,0-5-1,0 3 0,0-3 0,0 3 0,0-7-1,0 8 1,10-4 1,-10 1-1,0-2 0,6 0 0,-6-3 1,7 2-2,-7-2 1,0-1 0,6 3 1,-6-2-2,17 4 2,-17 0-1,0-1 0,0 4 1,0 0-3,0-3 2,0 3 1,0-1-1,0 0 0,0 1 0,0 0 0,0 0-1,0-1 2,0 3-1,0 0 0,0-2 0,0-3 0,0 0 0,0-5 0,0 3 0,0 2 0,0 0 0,0 2 1,0-1-2,0 4 1,0-3 0,0 1 0,0 0 0,0-1 0,0-2 0,0 3 1,0-3-2,0-2 2,0 4-1,0-2 0,0 4 0,6 1 0,-6 0-1,0-3 2,0 3-1,0 0 0,0 0 0,0 0 0,0 0 0,0 0 0,0 0 0,0 0 0,0 0 0,0 0 2,0 0-3,0 0 0,0 0 0,7 0 1,3 0 1,-10 0 1,0 0-1,0 0 0,0 0-1,0 0 1,0 0 5,0 3-3,0 1 0,0-2-1,0 3 1,0-2-1,0 1 0,0-1-1,0 2-2,0-3 2,0 3-1,0-3-1,0 1 2,0 1-1,0 2-1,0 1 1,0 3 0,0-3 0,-10 5-1,10-3 1,-7 2-1,7-2 1,-6 1 0,-11-3-1,11 5 1,-1 1 0,1-4 0,-4 1 0,10 2 1,-7-5-1,7 3 0,-7-3 0,7-2-1,0-3 2,-6 3-1,6 2 0,-7 1 1,-3 4-1,4-2 0,-1-1 0,1-1 0,6 1 0,-10-1 1,3 1-1,7-4 0,-7 0 0,7 0 1,-6-5-1,6 4 0,-7-1 0,7-2 2,-10 5-2,10-1 0,0 2 0,0 1-2,-6-1 2,-1 0 2,7 0-2,0 1 1,-6-3-1,6 2-1,-10-3 2,10 2-1,-7-2 0,7 4 1,-7-3-1,7-1 0,0 4 0,-6-3 0,6 1 0,-7-1 0,-3 3 1,10-1-1,0 1-1,0-4 1,-6 6-1,-1-5 1,7 2 1,-6 0-2,6 0 1,0 1 0,0-1 0,-10 0-1,10-2 1,0-2-2,0-1 4,0 3-4,0-3 2,0 2 2,0 5-2,-7-2 0,7 0 0,0 0 0,0 1 1,0-1-2,0-2 2,0-4-2,0 5 1,0-3 0,0 1 0,0 1-2,0 0 4,0 0-4,0-1 2,0 1 2,0 1-4,0-2 5,0-2-4,0 3 1,0 3 1,0-1-2,0 0 1,0-2 1,0 0-2,0-3 2,0 2-1,0-3 0,0 2-1,0-1 1,0 0 1,0 0-1,0 4 0,0-1 0,0-1 0,0 1-1,0 0 1,0 0 1,0 0-4,0-3 3,0 1 0,0 2 2,0-5-4,0 2 4,0 0-4,0 0 2,0 4 0,0-4 2,0 3-2,0 2 0,0 1 1,0-2-2,0 2 2,0-1-1,0 0 1,0 1-1,0 1 0,0-4 0,0-2 0,0 0 0,0-3 0,0 1-1,0 2 2,0-1-1,0-2 0,-7 3 0,7-3 0,0 3 0,0-1-1,0 0 2,0-2-2,0 2 2,0 1-1,0 2 0,0 0-1,0-3 2,0 3-1,0 2 0,0-4 0,0 2 0,0-4 0,0 5 0,0-1 0,0 2 0,0 0 0,0 1 0,0-2 0,0 2-1,0-5 2,0 1-2,0-2 1,0-2-1,0 3 2,0 0-1,0-3 0,0 5 0,0-3 0,0 2 0,0-1 1,0-1-2,0 1 2,0 0-2,0-3 1,0 0-1,0 0 1,7 0 0,-7 0-2,0 0 2,0 2 0,0-2-1,0 0 1,7 2-1,-7-2 0,0 0 0,0 2 0,10-2 1,-10 0 0,0 0-1,6 0 1,-6 0 0,7 3 0,-1 4 0,-6-4 1,10-1-1,-10-2 0,7 0 0,-1 0 0,-6 0-1,7 0 1,-7 0-1,0 2 1,0-2 0,0 3 0,7-1 1,9 1-1,-9-3 0,-1 2 1,-6 1-1,0-3 1,0 0-2,10 0 1,-10 0 0,13 2 0,-6 0 0,10 3 1,-4 1-1,-7-2 0,11 1 0,-11 0 1,1 0 0,0-3 0,3 0-1,-4 1 0,1-1 0,-7-2 0,0 2 0,6-2 0,-6 3 0,17 0 0,-11-3 0,1 2 1,-7 0-1,0 0 2,0-2-2,10 3 0,-3-3 0,-7 0 0,6 0 0,1 3 0,-7-3 0,6 3 0,4 1 0,-10-2 0,7 3 0,6-2 0,-13-1 1,10 1-1,-3-3 0,-7 0-1,0 2 1,6-2-3,-6 0 3,0 0 0,0 0 0,13 0 0,-13 0 0,0 2 1,10-2-1,-10 0-1,0 0 1,0 0 0,0 0-1,0 0 0,0 0 1,7 0 0,-7 0-1,6 0 1,-6 0-1,7 0 1,-7 0 0,0 0 0,0 0-1,10 0-1,-10 0 2,7 0-2,-7 0 0,0 0 3,0 0-1,0 0 0,6 0 0,-6 0-1,7 0 2,-7 0-2,6 0 2,-6 0-2,10 0 1,-10 0 0,0 0 0,7 0 0,-7 0 0,0 0-2,13 0 1,-13 0 0,0 0 0,10 0 1,-10 0-1,7 0 1,-7 0-1,0 0 1,0 0 0,0 0-3,0 0 2,6 0 1,-6 0 0,7 0-1,-7 0 1,10-2 0,-10 2 0,6-2 0,-6 2 0,7 0 0,-7-3 0,6 3 0,1 0 0,-7-2 0,0 2 0,10 0 0,-10 0 0,0 0 0,7 0 0,-7 0 0,0 0 1,0 0-2,0 0 2,0 0-2,0-3 2,0 3-2,6 0 0,-6-3 1,0 1 0,0 2-1,7-2 1,3 2 0,-10-2-1,6 0 1,1-1-1,-7 3 1,13-3-1,-13 0 1,10 1 0,-10 0 0,7 0-1,-1 2 1,1-3 0,-7 3 0,0-3 0,0 3-1,0-2 1,0 0 0,10-1-1,-10 3 0,6-2 1,-6 2 0,7 0 0,-7-2 0,0 2-1,0 0 2,0-3-2,0 3 1,0 0 0,0-2-1,0-2 2,7 3-2,-7-2 0,9-1 1,-9 2-1,7-1 1,0 0 0,-7 1-1,0 2 2,0 0-2,0 0 2,6 0-1,-6 0 0,0-3 0,0 3 0,0 0 0,0-2-1,0 2 1,0-2 0,0-3 0,7 0 0,3 2-2,-4 1 4,-6 0-4,0 2 4,0-3-2,0 3 0,0 0 0,0 0 0,0-2 0,7 2 0,-7-5 0,0 2 0,7 1 1,-7 0-2,9 0 1,-9 2 0,7-3 0,-7 3 0,0-3 0,0 3 0,0-2 0,0 2 0,7-3 0,-7 1 0,6 0 0,1 0 0,-7-1 0,10 1 0,-4-1 0,-6-2 0,7 3 0,-7 0 0,0-1 0,7 1 0,-7 2 0,0-3 0,0 0 0,9-1 0,-9 2 0,7-3 0,-7 2 0,7 1 0,-7-1 0,13 1 0,-13 0 0,10-1 0,-4 3 0,-6-2-2,0 2 4,7-3-2,-7 3 0,0-2-2,0 2 4,7-3-2,-7 0-2,9 2 4,-2 1-2,-7 0 0,0-3-2,0 3 4,0 0-2,0-2 0,7-1 0,-1 0 0,-6 1 0,0-2 0,10-1 0,-3 0 0,-1 0 0,1 2 0,-7 1 0,7 0 0,2 2 0,-9-2 0,0 2 0,0-3 0,0 0 0,0 1 1,7-2-2,-7 1 1,7-3 0,-1 2 0,-6 1 0,17-1 0,-11 1 0,1-2 0,0 3 0,2-1 0,-2-1 1,0 2-2,-7-1 1,0 0 0,0 3 0,0-2 0,6-1 0,-6 2 0,0-2 1,0 1-1,10-3 0,-10 2 0,0 0 0,0 3 0,0-2 0,0 2 1,7-2-1,-7 0 0,0-1 0,0-2 0,0 2 0,6-1 0,-6-1 0,0 3 0,0-3 0,0 0 1,0 3-2,0-3 1,7 0 0,-7 0 1,0 0-2,0-3 3,7 6-2,-7-2 0,0 0 0,0 0 0,0 2 0,9-1 0,-9 1 1,0 0-1,0-3-1,0 2 2,0 1-2,0-1 1,0 1 0,7 2 1,-7-2-1,0 0-1,0-1 2,0 0-2,0 0 2,7 1-1,-7 0 0,0 0 1,0 0-1,0-1-1,0 0 2,0-2-1,6-1 0,11-2 0,-17-1-1,6 4 2,-6-3-1,0 3-1,7 3 2,-7 0-1,10-1 0,-10 3 0,0-2 0,0 2 0,0 0 0,0 0 0,0 0 0,0-5 0,7 2 0,-7-1 0,6-1 0,-6 0 0,0-2 0,7 3 0,-7-2 1,0 1-1,0 0 0,0 3 0,0-4 0,0 4 0,0 0 1,6 0-1,-6-3 0,10 2 0,-10-2 0,0 3 0,0 0 0,0-1 1,0 1-1,0 2-1,0-3 1,0 3 1,0-2-1,0-1-1,0 1 1,0 0 1,0 0-1,0-1 0,7-3 0,-7 4-1,6-2 2,-6-4-1,0 3 0,7-1 0,-7-2 0,0 5 0,0-1 0,0-1 0,0 3 0,0-3 0,0 0 0,10 1 0,-10 1 0,0-2 0,0 2 0,0 3 0,0-2 0,0 0 0,0-1 1,0 0-2,0-1 1,0 1-1,0 1 2,0-3-2,0-1 2,0 2 0,0 0-3,0-1 3,0 2-1,0 1 0,0-3 1,0 3-1,0 2-1,7-3 2,-7 3-1,0 0 0,0-2-1,6-3 2,-6 2-1,0 1 0,0 0 1,0-1-1,0 1-2,0-2 4,0 3-3,0-2 1,7 3 0,-7-2 0,0 0-1,0-3 3,6 3-3,-6-1 2,0-5-2,10 6 1,-10-5 1,0 4-1,0 3 0,0-2-1,0 2 2,7-2-2,-7 2 2,0-3-2,0-1 2,0-2-1,6-1 0,-6 0 0,7 0 0,3 2 0,-10 1-1,7 1 1,-7 3 1,0-3-2,0 3 2,0 0-2,0 0 2,0-2-2,0 2 2,0-5-1,0 3 0,0-1 0,0-2 0,0 3 0,6-3 0,-6 0 0,0 3 0,7-2 0,-7 3 0,0-2 0,0 1 0,0 0 1,0 0-2,0-1 1,6-2 0,-6 2 1,10 2-2,-10-4 2,0 1-2,0 0 2,7-1-1,-7 3 0,13-3 0,-13-3-1,0 4 2,10 2-2,-10-3 1,7 5 1,-7-3-1,0 0 0,0 2 0,0 1 0,0-3 0,0 3 0,6-2-1,-6-1 2,0 1-1,7-1 0,-7 0 0,10 1 0,-10 0 0,0 0-1,6-1 2,-6 3-1,0-2 0,0-4 0,0 2 0,0-1 0,0-2 0,7 0 1,-7 4-2,6-2 2,-6 0-2,0 5 1,0-2 0,0-1 1,0 1-2,0 2 1,0-2 1,0-4-1,0-1 0,7 3 0,3-4-1,-10 1 3,7 2-3,-7-2 2,0 3-2,0 1 1,0-3 0,0 6 1,0 0-2,0 0 2,0 0-1,0-2 0,0 0 0,0 2 0,0-3 0,0 1 0,0 0 0,0 0-1,0-6 1,0 5 1,0 1-1,0 2 0,0 0 0,0-4 0,0-1 0,0-2 0,0 2 0,0 0 0,6 2 0,-6 3 0,0-3 0,0 3 0,0 0 0,0 0 0,0 0 0,0 0 0,0-2 0,0 0 0,0 0 0,0-1 0,0-2 0,0-2 0,0 2 0,0-2 0,0 0 0,0 4 0,0-2 0,0 3 0,0-3 0,0 5 1,0-5-2,0 3 1,0-4 0,0 2 0,0 0 0,7-2 0,-7 1 1,0-4-2,0 4 1,0-2 0,0 2 0,0-1-1,0 2 1,0 2 0,0 0 1,0 2-2,0 0 1,0-3 1,0 3-2,0-2 1,0-4 1,0-1-1,0 0 0,0-2 0,0 4-1,0 0 2,0 2-2,0-2 1,0 1 1,0-1-2,0 2 2,0-2-2,10 1 1,-10-1 0,0 0 1,0 0-2,0-1 2,0 2-2,0-1 2,0 1-1,0-4 0,0 1 0,0 0 0,0 0-1,0-3 1,0 5 0,0 0 0,0 3 0,0 0 1,0-3-1,0 1 0,0 0 0,0 2 0,0 0 0,0-3-1,0-1 2,0-3-2,0-1 1,0 3 0,0 0 0,0 2 0,0 3 0,0-3 0,0 0 0,0 1 0,0-5 0,0 2 1,0 3-2,0-1 1,0 1 1,0 0-3,0 2 3,0-3-2,0 3 2,0-3-2,0 1 2,0 1-1,0-3 0,0 5 0,0-5 0,0 4 0,0-3 0,0 1 0,0-2-1,0 1 2,0 3-1,0 0 1,0 2-2,0 0 1,0-2 1,0-1-1,0 1 0,0-4-1,0 2 1,0-3 0,0 2 1,0 0-1,0-3 0,0 4 0,0-1 0,0 0-1,0-1 2,0 2-1,0 0 0,0 1 0,0-2 0,0 3 0,0-1 0,0 3-1,0-1 1,0-2 0,0 0-1,0 0 1,0 3 0,0 0 1,0 0-1,0-4 0,0-1 0,0 1-1,0-4 1,0 1 1,0-1-1,0 2-1,0-3 1,0 2 1,0 3-2,0-1 2,0 0-1,0 0-1,0 3 2,0 0-1,0 2 0,0-5 0,0 2 0,0-1 0,0 1 0,0-3 0,0 5 0,0-2 0,0 1 0,0-1 1,0 1-2,-10 0 1,10-3-1,-7-1 2,7 0-2,0 1 2,0 0-1,-6 0 0,-1 2 0,7-1 0,0 1 0,0-2 0,0 3 0,0-1 0,0-1 0,-10-2 0,10 2 0,0 1 0,0 1 0,-7 2 0,7 0 1,0-2-1,0 2 0,0-2 0,0-4 0,-6 1 0,6 1 0,-7-4 0,1 3 0,6-1 0,-10 1 0,10-3 0,0 6 0,0-3 0,-7 3 0,7-1 0,0-2 0,-6 0-1,6 1 2,-7-3-1,7 2 0,0 1 1,0 3-2,0-2 1,0 1 0,0-1 0,0 1-1,-10 2 2,10 0-1,0-2 0,0-1 0,0-2 0,0 4 0,0-5 0,0 1 0,0 0 0,0 3 0,-13-3 0,13-1 0,0 2 0,0-1 0,0-1-1,0 0 1,0 1 0,-7 1 0,7 2 1,0-1-2,0 1 2,0-1-1,0-2 0,0 1 0,0-4-1,0 1 1,0 2 0,0-1 1,0 5-1,0 1 0,0 0-1,0 0 2,0 0-1,0-3 0,0-2 0,0-2 0,0 0 0,0-3-1,0 5 2,0 1-1,0-5 0,0 3-1,0-1 1,-10 2 1,10 1-2,0-2 2,0 1-1,0 3-1,0 2 2,0 0-2,0-3 2,0 3-1,0-2 0,0-3-1,0-2 1,0-3 1,0 3-1,0-1-1,0 6 2,0 0-1,0 0 0,0 2 0,0 0 1,0-3-1,0 1 0,0-1-1,0-4 1,0-1 1,-6 1-1,6 0-1,0-3 2,0 3-2,0 0 2,0 2-2,0-3 2,0 1-1,0 0 1,-7 1-2,1 2 1,6 0 1,0-1-2,0 0 1,0 2 1,-7-1-2,7-2 1,-10 2 0,10-6 1,-7 3-2,1-3 1,6 3 0,0-3 0,-7 1 1,7-1-2,0 0 2,0 1-2,-10 2 2,10 1-1,-6 3 0,6 2 0,0-4 0,0 2 0,-7 1 0,7-1 0,0 1-1,0 0 2,0-1-2,0 0 1,0 1 0,0 2 0,0-2 0,0 2 1,0-3-1,0 3-1,0-4 1,0-1 0,0-3 0,0 4 0,0-4 0,0 6-1,0-2 2,0 1-1,0-3 0,0 2 0,0-1 0,0-4 0,0 1-1,0 3 2,0-2-1,0 4 0,0-1 0,0-3-1,0-1 3,0-5-2,0-3 0,0 3-1,0 7 1,0 1 0,0 2 1,0 3-2,0-2 1,0 2 1,0-2-2,0-1 2,0-2-1,0 0-1,0-2 2,0 0-2,0 0 2,0-1-1,0 3-1,0 1 1,0-2 1,7-3-1,-1 2 0,-6-3 0,0 3 0,10 2 0,-3 1 0,-7-5 3,0 5-6,0-3 6,0 2-3,0-1 0,6-5 0,1 4 1,-7-4-2,17 2 2,-11 0 0,1-1-1,-1 3 0,-6 0 0,0 0 1,0-1-1,10 3 0,-10 1 0,7-1 0,6-1 0,-13 2 0,0 2 0,0-3 0,0-3 0,10 3 0,-10-2 1,0 2 0,0-2-1,7 1 0,-7 2-1,0-1 2,0 3-1,0-3 1,0 5-2,0-5 1,0 4 0,0 1 0,0 0 1,0-4-1,0 2 0,0-1 0,0 1 1,0-3-2,0 3 2,0 2-1,0-2 0,0-1 0,0 1 0,0-2 0,0 3 0,0-4 0,0 0 0,0-2 0,0 3 0,0-2 0,0 3 1,0 2-1,0-2-1,0 0 1,0 1 1,0-3-1,0 3 0,0-3 0,0-3-1,0 6 2,0-2-2,0-3 2,0 1-1,0-1 1,0 0-2,0 0 2,0-1-1,0 3 0,0 1 0,0 1 0,0 1 0,0 0 0,0 2 0,0-3 0,0 3 0,0-3 0,0 3 0,0-2 0,0 0 2,0-3-4,0 2 2,0-2 0,0 1 0,0-2 2,0 2-4,0 1 2,0-1 0,0 1 0,0 1 2,0-2-2,0 3 0,0-2 0,0 1 0,0 0 0,0-6 0,0 3 0,0 1 0,0-3 0,0 4 0,0-2 0,0 0 0,0 1 0,0-2 0,0 1 0,0-1 0,0 1 0,0 3 0,0-4 0,0 6 0,0-3 0,0 3 0,0-1 0,0-2 0,0-4 0,0 4 1,0-4-1,0-3 0,0 1-1,0-3 1,0-1 0,0 6 0,0 0 0,6 0 0,-6 2 0,0-3 1,0 6-2,0-3 2,0 5-1,7-2-1,-7-3 1,0-2 1,0-3-1,0-2 0,0 2 0,0 3 0,0 2 0,0 3 0,10 0 1,-10 2-1,0-3-1,0 1 1,0-2 1,0 3-2,0-2 2,0 1-1,0-1 0,0-4 0,0 2 0,0-2 0,0 0-1,0-3 1,0 3 1,0-1-1,0 1 0,0 2 1,0-2-2,0 2 1,0 1 1,0 1-1,0 1 0,0 2 0,0-3 1,0-2-1,0 3-1,0-6 1,0-3 1,6-2-2,-6-2 0,7 8 1,-7-2 1,0 2-1,0 2 0,0-3 1,0 4-1,0-1 0,0-3 0,0 3 1,0-4-1,0 2 0,0-1 1,0-1-1,0 4 0,0-8 0,0-1 0,0-3-1,0 3 2,0 2-1,0 4 0,0 3 0,0 0-1,0 1 1,0-1 1,0 2-1,0-1 0,0 2 0,0-1 0,0-2 0,0 0 0,0 0 0,0-5 0,0 1 0,0-1 0,0 6 0,0 1 0,0 0 0,0 1 0,0-3 0,0 1 0,0-3-1,0 1 2,0 2-1,0-1-1,0 2 2,0-2-1,0 3-1,0 0 2,0-1-1,0 2 0,0-3 1,0 1-1,0 1-1,0-2 1,0-1 0,0 0 0,0-1 0,0 2 0,0-1 1,0-4-1,0-1-1,0-2 1,0 2 0,0 3 0,0 2 0,0 1 0,0-2 1,0 3-1,0-1 0,0-3 0,0 0 0,0-1 0,0 3 0,0 1-1,0-3 1,0 1 0,0-1 1,0-3-1,0 3 0,0 2 0,-7-2 0,7 2 0,-6-2 0,6-3 0,0-2 0,0 6-1,0-5 2,-10 6-2,10-2 1,0 2 1,0 0-2,0 3 1,0 2 1,0 0-2,0-3 1,0 1 1,0 2-2,0 0 1,0 0 1,0 0-1,0 0 0,0 0 0,0 0 0,0-3-1,0 1 1,0-4 0,0-7 1,0 0-3,0-1 3,0 1-1,0 2 0,0 0 0,0 0 0,0 2-1,0 0 2,0 5-1,0 2-1,0-1 2,0 3-2,0 0 1,0 0 0,0-2 0,0-1 0,0-4 0,0 0 1,0-3-2,0 3 1,0-2 1,0 1 0,0 1-2,0 3 1,0-5 0,0 5 0,0-3 0,0 1 0,0 2 0,0-1 0,0 3 0,0 2 0,0-3 0,0 0-1,0 1 2,0 0-2,0-2 1,0-2 0,0-1 1,0-4-2,0-2 1,0 1 0,10-3 0,-10 5 1,6 0-1,-6 1-1,7 2 1,-7 0 0,0-1 1,0 6-2,6 0 1,-6-1 0,0 3 0,0-2 0,0 0 1,0-2-1,0-1-1,0 4 2,0-2-2,7-2 1,-7 0 1,0 0-1,0-2 0,10-3 0,-3-2 0,-1-2 0,-6-1 0,7 3 0,-7 0 0,0 2 0,10 4 0,-10-3 0,0 5-1,6-1 1,-6 0 1,0 3-1,0-3-1,0 4 2,0-3-2,0-1 1,7-2 0,-7-3 0,0-2 1,13-2-2,-3-1 2,-3 3-1,-1 2 0,-6 1 0,7 1 0,-7 1 0,0 2 0,10 1 0,-10 1 0,0 3 0,0-3 0,0 1 0,0 0 0,0-3 1,0 0-2,0-2 2,0 0-1,0-1-1,6 3 2,-6 1-2,0 0 1,0 4 1,0-7-1,0 3 0,0-3 0,0-5 0,0-1 0,0 5-1,7-3 2,-7 4-1,0 5 0,0-4 0,0 4 0,0-3 1,0 3-1,0-1 0,0-2 0,0 3 0,0-3 0,0 0 3,0 3-2,0-3-1,0 3 0,0-5 0,0 1 0,0 0 0,0 1 0,0 2 0,0-2 0,0 3 0,0 0 0,0 0 0,0-1 0,0-3 0,0 4 0,0 0 0,0-5 0,0 3 1,0-2-1,0 1 0,0 3 1,-7-3-2,1 0 1,6 0 0,-10-2 1,3 2-1,7-2 0,0-1-1,-6 1 2,-1 2-1,7 0-1,-10 3 1,10 2 0,0-3 0,0 3 0,0 0 1,0 0-1,0 0 0,-7-2-1,7-5 1,-6-1 1,-1 0-2,1-7 1,-4 2 0,3 4 0,7 1 0,0 6 1,0 0-1,0 0 0,0-4 0,-6 1 0,-1 1 0,-3-4 1,10 1-1,-7 2 0,1-2 0,6 2 0,-7 1 1,1 1-2,6 3 2,0-3 0,-10 3-1,10 0 0,0-2 0,0-1 0,-7-1 0,7-1 0,-6-3-1,-1 1 2,7 0-2,-10 0 2,-3-3-3,13 3 2,0-1 0,-7 3 0,7 0-1,0 4 2,0-2-2,0 1 2,-10-4-2,10 4 2,0 0-1,0-3 0,-6 3 0,6-3 0,0-3-1,0 2 2,-7 0-2,7-1 1,-6 2 1,6 0-1,0 0 0,0 1-1,0 1 1,0 1 0,0-3 0,0 2-1,0-3 2,0 0-1,0 1 0,0 1 0,0-4-1,0 1 2,0 0-1,0-1 0,0-1 0,-7 1 0,7 4-1,0-4 2,0 6-1,0-5 0,0 0 0,0-3 0,0 0-1,0 1 1,0-1 1,0 0-2,0 2 2,0 2-2,0 1 2,0 0 0,0-2-2,0 2 3,0-3-4,0 2 4,0-3-3,0 0 1,0 2 0,0 0 1,0 2-1,0 0-1,0 0 2,0 0-2,-10 1 2,10-4-1,-7-1 0,7-6 0,0-4-1,0 2 1,0 0 1,0 0-1,0 2 0,0 2 0,0 5 0,0 2 0,0 1 1,0 1-1,0-1 0,0 0 1,-6-2-2,6 0 1,0-3 0,0 0 1,-7-2-1,7 0 0,-10 2 0,4 1 0,-1 1 0,1 1 0,-1 0 1,7 7-1,0-5 1,-10-5-1,10 3-1,-7-1 1,7-1 0,0 4-1,0-2 0,0 3 2,0-5-2,0 5 1,0-4 0,0 1 0,0 5 0,0-3 0,0 3 0,0-4 0,0 0 1,0 1-2,0-5 1,0 3 0,0-5 0,0-3 0,0 0-1,0 3 2,0 7-2,0 3 3,0 2-3,0-2 1,0-3 0,0 0 0,0 0 0,0 3 0,0 0 0,0-1 0,0-2 0,0 0 1,0 1-2,0-4 1,0 3 0,0-4 0,0-1 0,0 3 0,0-3 0,0 5 0,0-2 0,0 2 0,0 0 0,0-3 0,0 1 1,0 0-2,0 0 1,0 0 1,0-6 0,0 3-2,0-3 1,0-2-1,0 2 1,0 2 1,0 1-1,0 0-1,0 3 1,0 0 1,0-1-1,0 4 1,0-1-1,0 0 1,0 0-1,0-2-1,0 1 1,0 2 0,0 0-1,0 1 1,0 0 0,0-2 0,0 1 0,0-1 0,0 0 0,0-2 0,0-4 0,0 2 0,0-1-1,0 1 1,0-1 0,0 3-1,0 0 2,0 1-1,0 0 0,0 1 0,0 2 0,0-4 0,0 2-1,0-2 2,0 0-1,7-3-1,-7 3 1,10-1 0,-3 3 1,-7 1-1,0 2 0,0 0 0,0-2-1,0 2 2,0-1-2,0 1 2,0 0-2,0 0 1,0-1 1,0 0-1,0 3-1,0-2 2,0 2-1,6 0 0,-6 0 0,0 0 0,0 0 0,0 0 2,0 0-2,0 0 2,0 0-2,0 0 0,0 0 0,0 0-1,0 0 2,0 0-2,0 0 1,0 0-1,0 0 1,0 0 0,0 0-2,0 0 2,0 0 0,0 0-1,0 0 1,0 0-2,0 0 0,0 0-2,0 0 1,0 0-1,0 0 0,0 0-1,0 0-2,0 0 1,0 0-6,0 0-12,0 0-12,0-5-9,0 1-33,0-7-5,0 0 19,0-1-61</inkml:trace>
  <inkml:trace contextRef="#ctx1" brushRef="#br1">2865 4164</inkml:trace>
  <inkml:trace contextRef="#ctx1" brushRef="#br1" timeOffset="1">2503 4164,'0'0,"-30"22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491"/>
    </inkml:context>
    <inkml:brush xml:id="br0">
      <inkml:brushProperty name="width" value="0.21167" units="cm"/>
      <inkml:brushProperty name="height" value="0.21167" units="cm"/>
      <inkml:brushProperty name="color" value="#FFF6CC"/>
      <inkml:brushProperty name="fitToCurve" value="1"/>
    </inkml:brush>
  </inkml:definitions>
  <inkml:trace contextRef="#ctx0" brushRef="#br0">2130 494 33,'0'0'30,"0"0"1,0 0 9,0 0-4,0 0 2,0 0-6,0 0-5,0 0-4,-7 0-2,7 0 0,0 0 2,0 0-1,0 0-3,0 0 1,0 0-9,0 0-3,0 0-5,0 3-4,0-2-2,0 4 5,0 3 2,0 9 5,13-3-5,10 6 1,13 1-3,-13-1 11,13 4-10,1 3 0,-8-1-2,14 3 3,-13 1-1,-7-7-1,0 2-2,-4-1 1,-2-4 2,-4 4-3,10 0 4,-3 2-2,9 4 0,-6-4-1,0 1-1,-16-3-2,6-2 3,-3 0 1,-4-1 3,-6 1-2,7 5-1,-7-5 0,7-3 0,-7 1 1,0-4-1,0 1-2,0-1 3,0 0-2,0 1 4,0 2-2,0 2 0,0 7-2,0-1 1,0 6 1,0 1-1,-14-1 1,-2-2-2,9-5-1,1-4 1,-1-3-1,7-2-1,0 1 1,-6-4 2,6 3-3,-10 2 1,10 3 1,-7-1 1,1-1-1,-1 4 0,-3 0 0,-9 6-1,9 1 1,-3-3-1,6 2 1,0-3-1,-3-9 1,4 0-1,6-3 2,0-6-4,-7 4 4,7-4-2,-6 1 1,-4 0 1,10 2-2,-7 0 1,7 2-1,-6 1 1,-1 4 0,1 1-1,-4-1 0,-3 1 1,6 2-1,7-4 1,-10-3-1,10 0 0,-6-6 0,6 1 0,0 0 1,0-1-2,0 4 2,-7-4-1,7 5 1,-7 3-2,7 3 2,-6 2 1,-4-4-2,3 5 1,7-6-1,-6 3 1,-11-1-2,17-2 3,-6 0-2,6-5 1,0 0 0,-7 0-1,7 3 0,-6-2 0,6 3 1,-10 1 0,10-5-1,-7 3 3,1-1-1,-1 3-1,1-2 0,-11 1-1,4 1 0,3 0 1,-3 3-1,6-1 0,7 0 0,-6 1 0,-4-6-1,-3 1 2,6-3-1,-3 2 0,4 1-1,6 0 1,-7-1 0,1 1 0,-1-2 1,-3-2-1,10-2 0,0 9 0,-6 1-1,-1 1 1,0 1 0,7-4 0,0 0-1,0-5-2,0 0 3,0-2 0,0-3 0,0 3 1,0-1-1,0-1 0,0 4 0,0 2 0,0-1-1,0 4 2,0 0 1,0-3-2,0 1-1,0 2 1,0-6 1,0 4-2,0-6-1,0 1 4,0 0-3,0 0 0,0-2 1,0 1-3,0 1 3,0-1 3,0 3-3,0 1 1,0-4 0,0 3-2,0 2 2,0 2-1,0-2 1,0-2-2,0-3 1,0 0-1,0-3 2,0 1-2,0 2 2,0 0-1,0 0 0,0-2 0,0-2 0,0 5 0,0-5 0,0 1-1,0 0 2,0-1-2,0 0 0,0-1-2,0-4 0,0 0 1,0 3 3,0-3 0,0 0-3,0 0 2,0 0 1,0 0 0,0 0 1,0 0-2,0 3 1,0-3-1,0 0-4,0 0 0,0 0 2,0 0 2,0 0 3,0 0 3,0 0 1,0 0-4,0 0 2,0 0-3,0 0 1,0 0-1,0 0 2,0 2-1,0 0-1,0 1 3,0-1-2,0-2 1,0 0 1,0 3 0,0-3 1,0 0-2,0 0-1,0 0 0,0 0 0,0 0 2,0 0 7,0 2-3,0-2-6,0 0-1,0 3-1,0-3-1,0 0 1,0 0-1,0 0 0,0 0 0,0 2 0,0-2 0,0 2-2,0 0 3,0-2-2,0 4 2,0-2-1,0 0 1,0 1 1,0-3 2,0 0-1,-9 0-2,9 0 1,0 0-2,0 0 2,0 0-1,-7 0 1,7 0 0,0 2-1,0-2-2,0 0 2,0 0-2,0 0 1,0 2 1,0-2-3,0 2 2,0-2-1,0 0 1,0 0 0,0 0-1,0 0 1,0 0-1,0 0 1,0 0 1,0 0 1,0 0 0,0 0 0,0 0-1,0 0 0,0 0-1,0 0 0,0 0-2,0 0 2,0 0 0,0 0-3,0 0 2,0 0 0,0 0 1,0 0 0,0 0 0,0 0 0,0 0-1,0 0 1,0 0 0,0 0-1,0 0 0,0 0 2,0 0-1,0 0 0,0 0 0,0 0-1,0 0 1,0 0 0,0 0 0,0 0-1,0 0 1,0 0-2,0 0 1,0 0 0,0 0 1,0 0 0,0 0 0,0 0 0,0 0 0,0 0 0,0 0 0,0 0-2,0 0 1,0 0 1,0 0 0,0 0-3,0 0 2,0 0 0,0 0 0,7 0-3,-7 0 2,0 0 1,0 0-1,9 0 2,-9 0-2,0 0 3,0 0-3,0 0 2,0-2-1,7 2 0,-7 0 0,0-2 0,0 0 0,0-1-1,0 3-1,0-2 1,7 2 0,-7-6 2,0 6 3,0-2-3,0 2 1,0 0-2,0-2 1,0 0 0,0-1-1,0 1-1,0-1 0,0 3 3,0-5-1,0-2 1,0 2-2,0-2 2,0 0-1,0 3 2,0 3-2,0 1 0,0 0 0,0 0 0,0 0 1,0 0-2,0 0 2,0 0-1,0-3 0,0 3 0,0 0 0,0 0 0,0 0-1,0 0 1,0 0 0,0 0 0,0 0-2,0 0 1,0 0 1,0 0-1,0 0-1,0 0 1,0 0 1,0 0 0,0 0 0,0 0 0,0 0-1,0 0 0,0-2-1,0 2 1,0-2-1,0-1 0,0-7 0,0-2 1,0-2-1,0-8 1,0 0 1,0-2 0,0-3-1,0 3 2,0-3-1,0 5-1,0 3 1,0 3 0,0 3 0,0 4 1,0 1-2,0-4 2,0 0-2,0 0 2,0 0-1,-7-5 0,7-3 0,0-2 1,0 3-2,-7-1 1,7 1 0,0 0 0,0 2 0,0 0 0,0 6 1,0-2-1,0-1 0,0 1 0,0-2 0,0 6 0,0-1 0,0-7 0,0-2-1,0-3 1,0-2 0,0 7 0,0 0 0,0 5 0,0 4 0,0 4 0,0 1 0,0-1 0,0-2-2,0-4 3,0 1-1,7-3-1,-7 0 1,0 0 0,0 0 0,7 2-2,-7-2 2,6 5 0,-6 2 2,0-5-4,0 3 4,0-2-2,0 0 0,0 2 1,0 3-1,0 2 0,0-6 0,10 1 0,-3-7 0,-1-1 0,7-5 0,4 4 0,-4-2 0,3-3-1,-3 4 1,4 0 0,-11 0 0,8 0 0,-4 2 1,3 1-1,0-1 0,-3-2-1,-4-1 1,7 0 1,-13-2-1,23 3 0,-16-1-1,3-2 2,-4 0-1,1-4 0,-7 2 0,7-2-1,-1 3 2,4 1-1,-10 3 0,0 5 0,7 0 0,-7 2 1,0 2-1,0-3 0,0-1 0,6-5 0,-6-3 1,0 1-1,0-4 0,0 2 1,0 0-1,0-1 0,0 0 0,0 0 0,0 0 0,7 1-1,-7 1 2,0 1-1,0-3 1,0 2-2,0-1 1,0-6 0,0-3 0,0 2 1,0-4-1,0 3 0,-7 1 0,1 6 0,-1 2 1,7 8-1,0 2-1,0 1 2,0 0-1,-10-2 0,10 2-1,0-4 2,-6-1-1,6 0 0,0-1 0,-7 2 0,7-4 1,-7 1-1,7-1-1,-6 1 2,-4 3-1,10-5 0,-7 2-1,1-6 2,-11 0-1,11 0 0,-1 1-1,7 1 2,-6 3-2,-4-2 1,3-1 0,7 6 0,0 0 1,-6-1-2,-1 0 1,7-2 0,-6 3 0,-4-1 0,3 3 1,7 0-2,-7 2 1,7-2 1,-6 2-1,6 1 0,0-3 0,-10-1 0,3 1 0,1 1 0,-1-5 0,1 2 1,6 2-1,-10 3-1,3-1 2,1 2-1,6-1 0,-7 1 0,7-4-1,-10 3 2,10-6-2,0 2 2,0 2-1,0 1 0,-6 0 0,6-1 0,-7-2 0,7 4 0,-6 0 0,-1-2 0,7 6 1,-10-2-1,10-5-1,0 2 1,-13-1 0,6-7 0,-2 4 1,-5-3 0,8 5-2,-17 0 2,16-1-2,1 9 0,-4-1 1,3-3 2,7 4-2,-6-1-1,-1 2 1,7-3 0,-10 0-1,4 1 3,-1 0-3,7 1 1,-7-1 1,7 2-3,0 1 3,0-1-2,0 1 3,0 0-3,-6-1 1,-4-2 0,10 3 0,-7-2 0,7-1 0,0 1 0,0-3-1,0 1 1,0-5 0,-6 2 0,-1 0-1,7-1 0,-10 0 1,10-3 0,0 2-2,0-1 1,0 2 2,0 7-2,-6 1 2,6 0-2,0 2 1,0-5 0,0-1 0,0 4 0,0 0 0,0 2 0,0-2 0,0 0 0,-7 2 0,7-3 0,0-2 0,0 2-1,0-1 1,0 4 0,0-2 0,0 2-1,0 0 2,0 0-2,0 0 1,0 0 0,0 0-3,0-3 5,0 0-2,0-2 0,0-1-2,0-3 4,0 5-4,0-3 1,0 5 1,0-1 0,0 1 0,0 2 0,0-3-1,0 3 0,0 0 2,0-2-1,0 0-1,0-4 0,0 4 1,0 0 1,0 2-2,0-3 1,0 3 0,0 0 0,0-2-3,0 2 5,0-2-4,0 2 2,0 0 0,0-3 2,0 1-4,0 2 2,0-4 0,0 4 0,0 0 0,0 0-3,0 0 1,0 0 0,0 0 1,0 0 1,0 0-1,0-4 1,0 2 0,0-3 0,0 0-1,0 0 1,0 4-1,0 1 1,0 0 0,0 0-1,0 0 0,0 0 0,0 0 1,0 0-1,0-4 1,0 4-1,0-5 0,0 3 1,0-5 0,0 2-1,0 5 1,0 0-1,0 0-1,0 0-3,0 0 1,0 0 2,0 0 1,0 0 1,0-2-2,0 2 1,0-4 2,0 0-2,0-1 1,0 5 0,0-2 0,0 0-1,0 2 2,0 0-2,0 0 1,0 0 0,0 0 0,0 0 0,0-2 0,0-1-1,0 0 1,0 1 0,0 2-2,0 0 3,0 0-3,0 0 1,0 0 0,0 0 0,0 0 1,0 0 1,0-3-1,0 1-1,0-2 1,0-4-3,0-1 2,0 1 1,0 5 0,0-1 0,0 4 0,0 0 0,0 0-2,0 0 1,0 0-2,0 0 2,0 0-1,0 0 2,0 0 0,0 0 0,0 0 0,0 0 0,0 0 0,0 0 0,0 0 0,0 0 0,0 0 0,0 0 0,0 0-1,0 0 1,0 0 1,0 0-3,0 0 0,0 0 0,0 0-1,0 0 3,0 0 0,0 0 0,0 0 0,0 0 0,0 0 1,0 0 1,0 0-2,0 0 1,0 0-2,0 0 1,0 0 1,0 0-2,0 0 2,0 0-1,0 0-1,0 0 2,0 0-1,0 0 0,0 0 0,0 0 1,0 0-2,0 0 1,0 0 1,0 0-1,0 0 0,0 0 0,0 0 0,0 0 0,0 0 0,0 0 0,0 0 1,0 0 0,0 0-1,0 0 1,0 0-1,0 0 0,0 0-1,0 0 2,0 0-1,0 0 1,0-2 0,0 2 0,0 0-1,0 0 1,0 0 1,0-5-4,0 1 2,0 0 1,0 4-1,0 0 0,0 0 0,0 0-1,0 0 1,0 0-1,0 0 0,0 0 1,0 0-2,0 0 0,0 0-1,0 0 0,0 0 3,0 0 1,0 0 1,0 0-1,0 0 0,0 0 2,0 0-2,0 0 1,0 0 1,0 0-3,0 0 1,0 0-1,0 0 0,0 0-1,0 0 1,0 0 0,0 0 2,0 0 1,0 0 2,0 0-1,0 0-1,0 0 0,0 0-1,0 0 0,0 0-1,0 0-2,0 0 0,0 0 1,0 0 1,0 0 0,0 0 0,0 0 2,0 0 0,-6 0-1,6 0-1,-7 0 1,-9 0 3,3 0-10,-4 0 6,4 0-1,-3 0 0,9 0 0,7 0 0,0 0 0,0 0 0,-7 0 0,1 0 0,-4 0 0,3 0 0,1 0 0,-1 0 1,-9 0 0,9 0-1,-6 0 0,-3 0-2,9 0 3,0 0-1,7 0 0,-9 0 0,9 0 2,-14 0-2,14 0 2,0 0-3,-6 0 2,6 0 1,0 0-2,0 0 0,0 0 1,-7 0-1,-3 0 0,4 0-1,-1 0 2,1 0-1,-4 0 1,3 0-1,7 0 0,-6 0 1,6 0-1,-7 0-1,-3 0 2,4 0-2,-1 0 2,1 0-1,-1 0 1,-3 0-2,3 0 1,7 0 0,-13 0-1,13 0 1,-10 0 0,-3 0 0,-10 0 0,17 0 0,-7 0-1,3 0 1,3 0 0,1 0 0,-1 0 0,0 0 0,-2 0 1,9 0-3,-7 0 2,7 0 0,-7 0 0,1 0 0,-4 0 0,10-2 1,0 2-1,-7 0 0,1-2 0,-1 2-1,-9 0 2,9 0 0,1 0-2,-1 0 1,7 0 1,-10 0-1,4-3-1,-1 1-1,0-1 0,-2 1 1,9-1 1,-7 1 1,0 2 1,7-2-2,-6 2 1,6 0 0,0 0-2,0 0 2,0 0-1,0 0 0,0 0 0,0 0 1,0 0-1,-7 0 0,7-3 0,0 3-1,-10 0 2,10 0-1,0 0 0,0 0 0,0 0 1,0 0-1,0-3-1,0 3 0,0 0 1,0 0 0,0-2-1,0 2 2,0 0-1,0 0 1,0 0-1,0 0-1,0 0 1,0-2 0,0 2 0,0 0 0,0 0 0,-6 0 0,6-3 0,-7 3-1,1-2 1,-4 0 0,10-1-1,-7 1 2,7 2-2,0-4 0,0 3 0,-6 1 1,6-3 0,-7 3 1,-3-2-1,10 0 0,-13 2 1,13 0-2,0 0 1,0 0 0,0 0 0,0 0 0,0 0 0,0 0-1,0 0 1,0-2-1,-6 2 0,6-3 2,-7 0-2,-3 3 2,10 0-2,-6 0 2,6 0-2,0 0 2,0 0-2,0 0 1,0 0 0,0 0 0,-7 0 0,7 0 1,-7 0-1,7 0-1,0 0 2,0 0-2,0 0 2,0-2-2,-9 2 2,9 0-1,-7 0 0,0-3 0,1 3 0,-1-1 0,7 1-1,0 0 1,0 0-2,0 0 0,-10 0 0,10 0 1,0 0-1,0 0 0,0 0 0,0 0 0,0 0-1,0 0 2,-6 0 0,6 0 1,0 0-1,0 0-1,0 0 0,0 0 1,-7 0-1,7 0 1,0 0 0,0 0 1,0 0-2,0 0-3,0 0 2,0 0 0,0 0 1,0 0-1,0 0 2,0 0-1,0 0 0,0 0 2,0 4 2,0 1-2,0 0-2,0-1 2,0 4-1,0-3 1,0 2 3,0 0-2,0 0-1,0-2 1,0 0 0,0-2 0,0-3 0,0 2-1,0-2 0,0 0 0,0 4 0,0 2 0,0-1 0,0-1 0,0 3 0,0-4 0,0 0 0,0-1 0,0-2 1,0 0-2,0 0 2,0 0-3,0 0 2,0 0-1,0 0 1,0 0 1,0 2-2,0 1 0,0 4 4,0-2-3,0 2 0,0-2 0,0-2 0,0 1 0,0-2 1,0 1-2,0-3 2,0 2 0,0-2-1,0 3 0,0-2 0,0 3 1,0 1 0,0-1-1,0 3 0,0-2 2,0 3-2,0-6-1,0 3 0,0-5 1,0 2 0,0-2-1,0 3 1,0-3 0,0 0-1,0 0 1,0 2 0,0 1 0,0 2 0,0 0 1,0 2-1,0-3 1,0 2-1,0-2 1,0-1-1,0 2 0,0 0 0,0-1 1,0-2-2,0 4 2,0-4-1,0 5 0,0-2 0,0 3 0,0-4 0,0-4 0,0 2-1,0-2 1,0 3 0,0-1 0,0 1 0,0 0 0,0-1 1,0-2-1,0 2-1,0-2 2,0 2-2,0-2 3,0 0-2,0 0-1,0 2 2,0 1-1,0 0 0,0 0 1,0 1-1,0 3 0,0 1 1,0-3-1,0-1 0,0-1 0,0 2-1,0-1 2,0 1-1,0 0 1,0 0-2,0 0 2,0 0 0,0 0-1,0-3 0,0 1-1,0-1 1,0 0 0,0 1 1,0-1-2,0 1 2,0 1-1,0 4 3,0-6-3,0 1 0,0-1 0,0 0-3,0-2 3,0 0-2,0 0 1,0 0 0,0 2 0,0-2 1,0 3 0,0-3 1,0 4-1,0 0 1,0 1-2,0-1 1,7 1 2,-7 2-2,6-2-1,4 0 2,-10-3 0,7 1-2,-7-1 1,6 3 0,-6-1 0,0-1 0,7 3 0,-7-2-1,7-2 1,-7 1 1,9-1-2,-9-2 2,7 3-1,-7-3 0,7 2-1,-7-2 2,6 0-2,-6 2 2,10 1-1,-10-1 1,0-2-1,7 3-1,-1-1 0,-6 3-1,13-3 2,-13 1 0,0 1 0,10-1 2,-10 2-3,7-3 2,-7 1 0,6 2-2,-6 0 1,7-1 1,3 2-1,-10-4 1,6 0-1,-6 1 0,0 1 0,0-4 0,0 0 4,0 0-7,0 3 3,0-3 3,0 4-2,0-1 0,0-3-2,0 3 2,0-3-2,0 2 2,0 0-1,7-2 0,-7 0 1,0 3-1,0-3 0,0 2-1,0 0 2,0 1-2,0 1 2,0 2 0,0-2-1,0-1 0,0 5 0,0-6 0,0 2 2,0-1-2,0-3 0,0 5 1,0-3-2,0 3 2,0 0-1,0-1 0,0 5 0,0-5 1,0-2-1,0 1 0,0-1 0,0 1-1,0 1 2,0 0-2,0 2 2,0-1-1,0 2 0,0-2 1,0 0 1,0 2-2,0-4 0,0-1 0,0 3 0,0-3 0,0 0-2,0 4 4,0-4-5,0 1 4,0-1-2,0 0 0,0 0 1,0 1 1,0-1-1,0 1 0,0 2 0,0 0 1,0-1-1,0 1 0,0 0-1,0-1 1,0 4-1,0-5 3,0-1-2,0 0 0,0 1 2,0-3-4,0 2 2,0 1 2,0 2-4,0 0 4,0 2-4,0 0 2,0-1 0,0-2 0,0 1-1,0-3 1,0-2 0,0 2 0,0 0 0,0 4 0,0 1 0,0 3 1,0-1-2,0-2 2,0-1-2,0-4 1,0 3 0,0-3 0,0 2 0,0-4 1,0 0-1,0 4 0,0-2-1,0 3 2,0-1-2,0 1 1,0 0 1,0 0-2,0-2 2,0-1-1,0 0 0,0 3 0,0 0 0,0-1 0,0 4-1,0-3 1,0 0 0,0 1 0,0-2 0,0 1 0,0-3-1,0 0 2,0 3-1,0-2-1,0-1 2,0 0-2,0 0 2,0 4-1,0-1-1,0-1 2,0 1-1,0-1 0,0 2-1,0-6 2,0 0 0,0 0-2,0 0 1,0 3 1,0-3-3,0 0 3,0 1-1,0 2 1,0-3-1,0 3 0,0-3 0,0 0 0,0 0 2,0 0-4,0 2 2,0 1 0,0-1 0,0 2 0,0 0 0,0 5 2,0-5-2,0 1 0,0-3 0,0 2-2,0-2 4,0 1-2,0 3 0,0-1 0,0 2 0,0 3 0,0-3 0,0 0 0,0-1 0,0-2 0,0 4 0,0-3 0,0-1 0,0 0 0,0 5 0,0-5 0,0 1 0,0 0 0,0 0-2,0-3 2,0 3 0,0 0 0,0-1-1,0 1 2,0 3-1,0-3 0,0-3 0,0 3 0,0-5 0,0 2 0,0 1 0,0 2 0,0 0 0,0-1 0,0 1 0,0 0 0,0 2 0,0 1 2,0-4-4,0-1 2,0 2 2,0-4-2,0 3-2,0-2 1,0 1 1,0 1 0,0-1 0,0-1-1,0-2 2,0 2-1,0 1 0,0 0 0,0-1 0,0 0 0,0 1 0,0-1 0,0 3 0,0 0 1,0-1-1,0 2 2,0-4-4,0 5 4,0 0-2,0 1 0,0-1 0,0-2 0,0 0 0,0-1 0,0 4 0,0-1 0,0-2 1,0 0-1,0 0 0,0-3 0,0 1 0,0-1 0,0 3 0,0 2 1,0 0-1,0 1 1,0-1-1,0-1 0,0-2 0,0 1 0,0-1 0,0-1 0,0-1 0,0 3 0,-7-3 0,7 3-1,0 0 2,-6 2-1,6 0-1,0 1 1,-10-1-1,10-2 2,-7 2-1,7-2 0,-6 0-1,6-3 3,0 1-2,0-3-1,-7 2 1,7 3 1,-10-1-1,10 5 0,0-3 0,-13 2-1,13-4 1,-6 2 0,6-4 1,0 0-1,-7 5-1,7 0 1,-10 1 0,4-1 0,-1-2 1,7-1-1,-7 2 0,7-3-1,0-2 2,0 2-2,0 0 2,0-1-2,0-2 1,0 2 0,0 1 0,0-1-2,0 0 2,0 1 1,0 0-2,0-1 1,0 3 0,0-3 0,0 3 0,0 3 0,0-3 0,0 1 0,0-1 0,0 0 1,0 1-1,0 0-1,0-1 3,0 2-3,0-2 1,0 2 0,-9 1 0,9-3 1,0-1-2,0 0 0,0 0 2,0 1-2,0-3 1,0 0 0,0 3 1,0-3-1,0 4 0,0-2 0,0 1 0,0 0 1,0-2-2,0 1 2,0 0-2,0-1 1,0 0 0,0 0 1,0-1-1,0 0 0,0 0 1,0 1-2,0 2 2,-7 2-1,7-2 0,0 2 0,-7-2-1,7 2 2,0-2-1,0 0 0,0 0 0,0 0-1,0 0 0,0-3 0,0 1 1,0-1-2,0-2 2,0 5 0,0-1 0,0 1 0,0 3 2,0-3-2,0-1 0,0-2 0,0 4 0,0-1 0,0-3 0,0 5 0,0 0 0,0 0 0,0 1 1,0-1-1,0 0 0,0-2 0,0 3 0,0-4-1,0 1 1,0 0 0,0 0 0,0 0 1,0 0-1,0 2 0,0-5 1,0 6-1,0-3-1,0-3 1,0 3 1,0-3-2,0-2 1,0 3 1,0-2-3,0-1 3,0 6-2,0-3 2,0 4-1,0-2 1,0 3-2,0-2 2,0-1-1,0 2 0,0-3 0,0 2 0,0-2 0,0-1 0,0-1-1,0-2 2,0 5-3,0-2 2,0 4 0,0 1 0,0 1-2,7 1 2,0-1 0,2-1 0,-2 0 2,-7 1-2,7 0 0,-7-1 0,6-1 0,-6-2 0,0-3 0,0 1 0,0-3 0,0 1 0,0 2 0,0-3 0,0 2 0,10 4 1,-10-1-1,0-1 0,7 1 0,-7 0-1,0 0 1,6-3 0,-6 1 0,0-3 0,0 0 0,0 0 0,0 2 0,0 0 0,0 1 0,13 1 0,-13 1 0,0 0 0,10-2 0,-10-1 0,0 1 0,0-1 1,0 0-1,7 1 0,-7 2 0,0 0 1,0 0-1,0-3-1,6 0 3,-6-2-4,0 0 3,0 0-1,0 0 0,0 3 1,0-1-2,0 3 1,0 2 1,7-2-2,-7 0 1,0-3 1,0 1-1,0-1 0,0-2-1,0 3 3,0-3-2,0 0-1,0 0 2,0 0-1,0 1 0,0-1 0,0 4 0,0-4 0,0 0-1,0 2 1,0-2 0,0 3 0,0 1 0,0-1-1,10 1 2,-10 2-2,6-2 1,-6-1 0,0-1 0,0 1 1,0-1-1,0 3 0,7-3 0,-7 2 0,0 2 0,6-3-1,-6-1 1,0 0 0,0 0 0,0 1 0,0-3 0,0 2 0,0 1 0,0 2 1,0 0-1,0-1 0,0 2 0,10-4 1,-10 6-1,0-7 1,0 2-1,0-3 0,0 2 0,0-2 1,0 0-2,0 3 3,0-3-2,0 2 0,0 0 1,0 1-1,0-1 2,0 1-1,0 2 0,0-3-1,0 3 0,0-3 1,0 1 0,0-1 0,0 0-1,0 3 1,0 0-1,0-2 1,0 2 0,0-3-2,0 0 2,0 1-1,0-1-1,0 1 1,0-2 1,0 5-3,0-3 3,0-2-1,0-1 0,0 0 0,0 6 0,-10-4 0,10 5 0,0-2 1,-6-2-1,-1 4 1,1-3-2,6 3 1,-10-1 1,10-3-1,-7-2 0,7 2 0,-6-1 1,6 1-2,-7-1 1,7 1 0,-10 1 1,-3 2-2,7-2 3,-1 1-2,-3-3 0,4 3-1,-1 0 2,0-2-1,7-1-1,-9 3 1,2 2-1,7-3 3,-7 5-3,1-2 2,-1-3-3,-3 1 3,4 0-1,6 2 0,-7 1 0,7-3-1,-6 2 1,6-3 0,0 2 0,0-4 0,-10-2 1,10 2-2,0-2 2,0 3-1,-7 1-1,7 2 0,0-2 1,-6 3 1,6 4-2,-7-6 2,7 1-2,0-1 2,-7 0-1,7 0 0,-9 2-2,9-2-1,0 2 3,0-5 0,0 1 0,0 2 1,0-3-1,0 1 0,-7-1 0,7 1 0,0 2 0,0-3 0,0 3 0,0-4 0,0 3 0,-7-4 0,7 0 0,0 2 0,0-2 1,0 0-2,0 0 1,0 0-1,0 0 1,0 0 1,0 0-1,0 0-2,0 5 2,0-3 2,0 3-3,0 5 2,0 0-3,0-1 3,0 1 0,0-3-2,0-2 2,0 3-2,0-4 2,0-1-1,0 4 1,0-3-1,-6 5 0,6-5 0,0 1 1,-10-1-1,3 4 0,7-1 1,-6 0-2,-1 3 1,7-3 0,-10 3 0,10-3 0,-6 1 0,6-2-1,0-1 2,-7 0-1,7-2 0,0 1 0,0 2 0,0-1-1,-6 2 0,-1 2 2,7 1 0,-10-3-2,4 1 1,6-3 0,-7-1 0,7 1 0,-6-2 1,6 5-2,-10-4 2,10 1-1,-7 4 0,1 1 0,-8 0 1,4 1-2,-3 0 2,-3-2-1,9 1 0,1-6 1,-1 9-2,1-5 1,-4 1-1,10 0 1,-7-4-1,1 2 1,6 1 0,0-6 0,0 3-1,0-3 2,0 1-1,-7 4-1,7 0 1,0 0-2,-10 3 2,4 0 1,-1-1-1,7 4 0,-7-1 0,-2-2 0,9 0 0,0 0-1,0-1 0,0-2-1,0-2 0,0 0 2,0 0 0,0-1 0,0 3 0,0-2 0,0 5 0,0-2 0,0-1 0,0 0 0,0 0 2,0 3-1,0-3 0,0 3-1,0-3 0,0 1-1,0-3 2,0 1-1,0 2 0,0-1 0,0 3 1,0-6-1,0 6 1,0 0-2,-7 0 1,0-3 1,7 0-1,-6 0 0,6-2 0,0 3 0,0-1 0,-7 0 1,7 3-1,-10-3 0,4 0 0,-1 3 0,7 0 0,-6-1 1,6-1-1,0-1 0,-10-2 0,3 0 0,7 2-1,0-4 1,0 1 1,-6 1-2,6-3 1,-7 3 0,7 0 0,0-2 0,-16 4 0,16 3-1,-7 0 2,0 1-2,1-1 2,6-3-1,-10-2 0,10-2 1,-7 2-1,7-5 0,0 4 0,0-1 0,0 1 0,-6 4 0,-1 4 0,-9 2 0,9-1 0,-6-1 0,13-3 0,-10-1 1,4-3-2,6 2 2,-7-3-1,7 4 0,-6-1-1,6 1 1,-10-1-1,10 3 1,-7-6-1,7 3 3,0 1-4,0-3 3,-6 0-1,6 1 0,0-1-1,0-1 1,0 0-1,0-1 1,0-1 1,0-2-2,-7 2 1,7 0 0,0 1 0,-7 2 1,7 0-1,0 2-1,0-2 1,0-1 1,0 1-1,-9 0 0,9 3 1,-7-6-1,7 3 0,0-3 1,0 1-2,-7 2 1,7 0 0,0-1-1,-6 1 3,6 2-3,-10 1 1,3 3 0,1 0 0,-1-2 1,1-2-2,6-2 1,0-2-1,0 2 2,-10-3-1,10-2 1,0 3-2,0 1 2,0 1-2,0 1 2,0-2-2,0 1 1,-7-1 1,7 1-2,0-2 1,0 2 0,0 0 0,0-1 1,-6 6-2,-1 2 2,-3 3-2,-3-1 2,6 0-1,7 1 0,-6-2 0,6-4 0,-10 1 0,10-3 0,0-2 0,0 0 0,0-3 0,0 0 0,-7 3 0,7 3-1,0 1 2,-6 3-2,6-2 1,0 0 1,0-3-1,0 3-1,-7 0 2,7-4-1,-10 2 0,10-1 0,0-2-1,0 3 2,0-4-2,0 1 1,-6 0 1,6-2-2,0-2 2,0 2-2,0 3 1,0-5 0,0 2 0,0-1-1,0 3 1,0 2 1,0-3-1,0 7 0,-7-4 0,7 5 1,-6-2-1,6 0 0,-10 0 0,10-3 0,0 0 0,0 0 0,0-4 0,0-1-1,0 1 1,0 2 0,0-4 0,-7 2 0,7-1 0,0 2 0,0 0 1,0 3-2,-6 0 1,6 3 0,0 0 1,-7-6-2,7 1 2,0 0-2,0 0 1,0 0 0,0 0 0,0 0-1,0 0 2,0 0-2,0 2 1,0 2-1,0-1 2,0-1-2,0-3 2,0 2 0,0-1-1,0 0 0,0-1 0,0-1 1,0 1-1,0 1 0,0 3 1,-6-1-1,6 0-1,0 3 2,-10 2-1,3 3 0,1-4 1,-1-1 0,7-3 0,-10 1-1,10-3-1,-6 2 2,6-2-1,-7 0-1,7-1 1,-7 1 0,7-1 0,0-3-1,0 2 2,-6 1-2,6 1 1,0-3 0,0 4-1,0-5 2,0 2 0,-10 0-1,10 1-1,0 2 1,0-2 1,-7 3-1,7 1 0,-6-1 1,-1 0-1,7 1-1,0-5 1,-10-2 1,10 2 0,0-1-2,-6 3 2,-1 0-2,7 0 1,-6 0 0,6 0-1,0-1 2,0 1-1,-10-3 1,10 1-1,0 0 0,-7-1 0,7 0 0,0 3 0,-6-5 0,6 5 0,0-1 0,-7 2 0,7 1 1,-7 0-2,7-5 1,0 5 0,0-7 0,0 1-1,0-1 0,0 3 0,0-3 0,0 0 0,0 2 0,0-2 1,0 2 0,0 3-1,0 3 1,0-2 0,0-2 0,0 0 1,0 1-2,0-3 1,0 3 0,0-3 1,0 1-1,0-2 1,0 3-1,-9 1 0,9-1 1,0-1-1,-7 1 0,7-1 1,-7-1-1,7 2 0,0-3 1,0 2-1,0-3 0,0 2 0,-6 3 0,6 0 1,-10 0 0,10 2-1,-7-5 0,7 3 0,0 2 1,-6-4-2,6 4 2,0-2-1,-7 0 0,7 2 0,-6-1 0,-4 0 0,10-4 0,-13 1-1,13-1 1,0 1 0,-7-1-1,7 1 0,0 2 0,0-3 0,-10 1 1,10-1 0,0-2 1,0 2-2,0 1 1,0 1-1,0-1 0,0-1 2,0-2-1,0 0-2,0 5 4,-6 0-2,6 0-1,0 2 1,-7-3 0,7 2 0,0-3 0,0 1-1,-7 1 1,7-5 0,0 0 0,0 0 0,0 0 0,0 0 0,-6 2 1,6 3-2,0-1 2,0-3-2,0 2 1,0-3 0,0 0 0,0 0-3,0 0 2,0 0-1,0 0 2,0 0 0,0 0 2,0 0-4,0 5 1,-10-1 1,10 4 0,0-3-1,0-3 1,0 1-1,0-3 0,0 0-3,0 0-1,0 0 2,0 0 4,0 0-1,0 0 1,0 0-1,0 0-1,0 0 0,0 0-1,0 0 1,0 0 1,0 0-3,0 0 3,0 0 0,0 0 0,0 0-1,0 0 1,0 0 0,0 0 0,0 0 1,0 0 2,0 0-6,0 0 6,0 0-6,0 0 1,0 0-2,0 0 2,0 0 2,0 0 0,0-3 1,0 1 0,0-2-1,0 4 0,0 0 0,0 0 1,0-1-2,0-2 2,0 3-2,0 0-1,0-2 0,0-1 2,0-1 0,0 1 1,0-2 1,0 4-1,0-3-1,0-1 1,0 3-1,0 0 0,0-3 1,0 0-2,0-2 3,0-1-2,0-1 0,0 1 0,0 1 0,0 5 1,0-1-2,0-1 2,0-9-1,0 3 0,0 2-1,0-3 2,0-1-1,0 0 0,0 0 1,0 2-1,0 3 1,0 5 2,0-1-2,0 1-1,0-1 1,0-2-1,0 0 0,0 1 0,0-3-1,0-2-3,0 0 4,0 0 0,0-1-1,0 0 1,0 1-1,0-1 1,0 1 0,10 2 0,-4 1 0,-6 2 1,0 1-1,7 1 0,-7-1 0,0 3 0,0 0 1,0 0-1,0 0 0,0-5 0,0 5 4,0-2-5,0 0 1,0 2 1,0-3-1,0-2 0,0 0 0,0 3 0,0 0 0,0-3 1,0 3-1,0-4-1,0 2 1,0-4 0,0 3 0,7 1-1,-7 2-2,6-2 3,4 0-1,-3-3 0,16 2 1,-17-5-1,7 1 1,-6-1 0,9 0 1,-9-2-1,0 2 1,-7 1-2,9 2 2,-2 1 0,-7 2-1,0 1 3,0 1-3,0-1 0,0 1 0,0 2 1,0-3-1,0 1 0,0-4 1,0-3-1,0 2-1,0-5 1,7 5 0,-7-3-1,0 0 1,6 3 0,1 0-3,-7-3 6,0 1-3,0-1 1,10 3-2,-10 1 2,0 4 0,0 0-1,0 2-1,0 0 2,0 0 0,0 0-1,0 0 0,0-2 1,0-1 0,0-2-1,0 0 0,0 0 0,0 1 1,0-1-2,0 3 2,0-1-2,0 1 1,0-2 1,0 4-1,0-1-1,0 1 2,0 0-1,0-8-1,0 1 1,0-3 1,0 4-2,0-7 0,0 3 2,0-1-1,0-2-1,0 4 0,0-1 2,0 0-2,0 5 1,0-2 0,0 0 1,0 2-2,0-5 1,0 5 1,0 0-2,0 0 0,0 3-1,0 0 2,0 2-3,0-3 6,0 3-6,0-2 3,0-3 0,0-1 0,0 0 0,0 1 0,0 0 3,0 0-3,0-2-3,0 3 3,0-2 0,0 4 0,6-3 3,-6 1-6,7-2 6,-7 1-6,6 1 3,4-1 3,-10-3-6,7 3 3,-1 1 0,-6-3-1,7 2 2,-7 3-2,0-2 1,10-2 1,-4 1-1,1 0 0,-7-2 0,7 0-1,-1-1 1,4-1 1,-10-1-1,7 1 0,-7-2 0,6 4 3,-6 2-6,0-1 6,7 3-3,-7-3 0,0 5 0,0-2 0,0 0 0,0 1 0,0 0 0,0-3 1,0 3-1,10-4 0,-10 4 1,0-3-1,0 3 1,0 0-2,0 2 2,0-3-1,0 3 0,0-2 0,0 0 1,0-7-1,0 0 0,0 0 0,6-1-1,-6 3 0,0 4 2,0 1-2,0 2 0,0 0 1,0-2 0,0 2 0,0 0 0,0-3 0,0-3 0,0 2 1,7-3-1,-7 0-1,6 3 1,-6-4 0,7 5-1,-7-1 2,0 1-2,0 1 1,0-1 0,0 1 0,0-1 0,0-2 1,10 0-1,-10-2 0,6-2 0,1 1 0,-7 1-1,6-1 1,4 1 1,-10 0-2,0 0 2,7 1-1,-7 0 0,0 1 1,0-2-1,0 3 0,0-2 1,0 1-2,0 0 2,0 1-1,0 1 0,6 1 0,-6-2 0,0 3 0,7 1 0,-7-3 0,10-4 0,-10 3-1,0-3 1,6-2 0,1 5 0,6-1-1,-3-2 2,-3 2-1,-7-3 0,0-1 1,6-1-2,-6-2 1,7-3 1,-7 1-1,0 0 0,0 1 1,0 7-1,0 0 1,0 1-1,0-1 0,0 3 0,0 1 0,0 2 0,0-3-1,0 3 2,0 0-2,0 0 2,0-3-2,0 1 1,0 0 0,10-1-1,-10 1 2,0 0-2,0 2 1,0-3 0,0-1 0,0-5 1,0 3-1,0-2 0,6-4-1,-6 0 1,7 2 1,-1 1-1,-6 1-1,0 6 1,0 0 0,7 2 0,-7 0 0,0 0-1,0 0 1,0 0 0,0-3 0,0 0-1,10-4 2,-4-2-1,1 1-1,0 1 1,2 0 0,-2 3 0,0-1-1,-1-3 1,-6 1 1,7 2-1,3-3 0,-4 4 0,1-6 0,-1 3 1,-6-3-1,10 3 0,-10 2 1,0 3-1,0 2 0,0 0 0,0 0 0,0-3 0,0 3 0,0 0 0,0-5 0,0 3 0,7-3 0,-1-2 0,-6 0 0,7 2 0,-7 0 1,10 0-2,-10 3 2,6-3-1,-6 2 0,0-2 0,7 0 0,-7 4 0,0-2 1,6 0-2,-6 1 2,0 0-1,7-1 0,-7 1-1,0 0 1,10-1 1,-10 0-1,6-2 0,-6 3 0,7-5-1,0 3 2,-7-2-2,16-1 1,-9 2-1,-1 0 1,1-2 1,3 0-1,-4-3 0,1-2-1,9 2 2,-9-2 0,-1 5-2,-6 4 1,0 3 1,0 0-2,7 0 1,-7-2 0,0 2 0,0 0 1,0 0-2,0 0 1,0 0 0,0 0 0,0 0 0,0 0 0,0-2 0,0-3-1,7-3 2,2-1-1,-2 0 0,0-1 0,-1 2 0,4 1 0,-3 2 1,-7 2-2,0 3 1,0-2 0,0 2 1,6-5-2,-6 3 2,0-3-1,7 1 0,-7-5 1,10 0-2,-4 0 2,1-6-1,-1 6 0,1-4-1,-7 3 2,0 3-1,10-3 0,-10 4 0,0-1 0,6 3-1,-6 2 2,0-3-1,13 0-1,-3 0 1,-3-1 0,0-5 0,-1 2 0,1-3 1,9-2-2,-9 1 2,-1 4-1,4-4 0,-3 4 0,-7-1 0,6 3 0,-6-1 0,0 4 1,0-4-1,7 3 0,-1-4 0,4-4-1,-3-1 1,6-3 0,3 3 1,-2-1-1,-5 3-1,5 2 2,-14 3-1,6-3 0,-6 5 0,0 0 0,7-2 0,3 3 1,-10-3-2,6-1 2,1 1-2,-7 2 1,0-3 1,6 2-2,-6 1 2,10 0-1,-10 2 0,0 3 0,0-2 0,7 2 0,-7-2-1,6-1 1,-6-2 1,7 5-2,-7-5 1,7 3 0,-7-3 0,9 3 0,-9-3-1,0 0 2,0-2-2,7-1 1,0 1 0,-1-3 0,4-3 0,-3 2 0,-1 0 0,7 0 0,-13 6 1,10-2-2,-10 5 2,0 0-2,0-4 2,0-1-2,7 5 1,-7-6 0,6 4-1,-6-2 2,7 2-1,-7-6-1,10 0 2,-4 1-2,1-3 1,-7 2 0,6 0 0,-6 0 0,0-1 1,0 1-2,0 0 2,0 3 0,0 0-1,0 1 1,0 2-1,0 1 0,0 1 0,0 0 1,0 2-2,0-2 2,0-1-2,0 1 2,0-1-1,0 0-1,0-1 2,0-3-2,0 1 1,0 0 0,0 1 1,0 0-2,0 0 0,0 0 1,0 0 0,0-2 0,0 2 0,0-2 0,0 0 0,0 2 0,0-3 0,0 1 0,0 1 0,0-7 0,0 6 0,0 0 0,0-4 0,0 2 0,0-1 0,0 1 0,0-3 0,0-1 0,0 0 0,0 4 0,0 0-1,0 1 1,0 1 1,0 0-1,-6 0 0,6 2 1,-7-3-2,7 4 2,0-1-2,-6 1 0,6 0 2,0 2-2,0-2 2,0 1-2,0 0 3,-10-1-3,10-1 0,-7 0 1,7-3 0,-6-1 0,6 1 0,-7-1 1,-3 2-1,-3 2 0,7 0 0,-1 0 0,-3-2-1,4 2 2,-1-5-1,0 3 0,-9-3 0,9 0 0,-6-1 0,3 1 0,-3 3 0,7-3 0,-4 3 0,3-3 0,-6 1 0,6 0-1,-2 1 1,2 0 0,0 1 0,7 5 0,0-2 0,0 4 0,0 0 0,0 0-1,0-1 2,0 1-2,0-3 2,0 1-2,0-3-1,0-2 3,0 1-1,0 2-1,0 2 0,0-1 2,0 1-2,0-3 2,0 0-3,0-2 3,0-3-2,0-5 1,0 4-1,0 0 1,0 4 0,0 2 0,0 3-3,0 2 3,0 0 0,0 0-1,0 0 1,0 0-1,0 0 2,0 0-1,0-3 0,0 3 0,0-1-1,0-2 1,0-3 0,0 2 0,0-1 1,0-2-2,0 2 1,0-2 0,0 0 0,0 0 1,0-6-2,0 1 1,0 2 0,0-2 1,7 3-1,-7-1-1,7 3 2,-7 5-2,0-1 2,0 0-1,0 3 0,0 0 0,0-3-1,9-1 2,-9-3-1,7 0 0,-7-3 0,7 2 0,-7 4-1,6-1 1,-6-1-1,0 5 3,0-2-4,0 1 3,0 0-1,7-1-1,3-4 2,-4-3-1,7-2 0,-3 0 0,3 0 1,-6 3-1,-7-2-1,7 4 1,-7 5 0,9-3 0,-9 3-1,0-1 1,7-2 1,-7 0-2,0 1 3,0-3-2,7-3 0,-7-3 0,0 3 1,0 1-1,0-3 0,0 2 0,0 0 0,0-2 0,6 0 0,4-5 0,-3 3-1,-1-5 1,7 4 0,-3 1-1,-3 1 1,-7 1 1,6 2-1,1-2 0,-7 5-1,10 0 2,-10 4-1,0 1-1,0 2 2,0 0-1,0 0 0,0 0 0,0 0-1,0 0-1,0 0-2,0 0-3,0 0-8,0 2-1,0 2 5,0 5 4,0-2 2,0 6 5,0 3 1,0 6-1,0 0 1,0 0 0,0-1-1,0-2 0,0 1 2,0-1-3,0 3 2,0 0 1,0-3-2,0 0 2,0 1-4,0 2 4,0 0-2,0 3 1,0 3 0,0-2 0,0 1-1,0-3 1,0 1-1,0 1 0,0-1 0,0 4 1,0-2-1,0-1 1,0 1-2,0-1 2,0-1 1,0-2-1,0 2-1,0 0 1,0-4-1,0 6 1,0 2-1,0 0 2,0 2-2,0 0 0,-10 0 0,3-3 0,7-1 0,-6-3 0,6 2 1,0-5 0,0 8-1,0-7 0,0 3 1,0-1-1,0-4 0,0-3 0,0-3 1,0-4 0,0 5-1,0-1 0,0 3 2,0-2-2,0 0 1,0-4-1,-7 4 0,-3 1 1,-3-1-1,7 1 2,-1-3-2,7-6 0,0 6 0,0-8 0,0-3 0,0 3-1,0-5 2,0 2-1,0 1-1,0-2 3,0 5-2,0-3 0,0 1 0,0 3 1,0 3-2,0-2 1,0 1 1,0-2-1,0 1 2,0 1-2,0 1 1,0 2 0,0 0-1,0 3 0,-10-3 0,10 2 1,-6-1 0,-1-4-1,0 4 2,7-2-3,-9 1 3,9 1-1,-7-4 0,0 4 0,-6 4 0,3-3 1,4 3-2,-7-5 1,3 3 1,-3-1-2,6 1 1,-9 0-1,9-4 1,-6 4-1,3-1 1,3 3-1,-6-2 1,3 2-1,10-5 0,-6 3 0,-1 0 0,7-2-1,-13 2 2,3-1 0,4-1-2,-7 1 1,3 3 0,3 0 1,-6 4-1,6-3 0,7-1-1,-10 1 1,-3 0 1,13-1-2,-6 3 1,6 2 0,-10-1 0,3 9-1,1-4 1,6 1-1,0 2 0,0-3 2,0-3-1,0-7-1,0 1 1,0-2-1,0-1 1,0 1-2,0 5 2,0-9 2,0 5-2,0 0 0,0 1 1,0 0-1,0-3 0,0 1 0,0 0 2,0 2-3,0-3 2,0 3-1,0-4 1,0 0-1,0 0 0,0-4 0,0 3 0,0-2 0,0-1 0,0-2-1,0 3 1,0 0 1,0 3 0,0-1-1,0 7 1,0 3-1,0 0 0,0-4 0,0 0 1,0-6-1,0-2 0,0-6 0,0 2 0,-7-1 1,7 0-2,0-1 1,0 1 2,-6 2-3,6 3 1,0-3 0,-10 0 1,3 4-2,7-2 2,0 0-1,-6-1 0,6-3-1,-7-1 2,-3 1 0,10 0-1,-6 0 0,-1 2 0,0 2 1,-2 4-1,2-1 0,0 0 0,1 1 0,-1-3 0,7-1 1,-10 0-1,4-1 1,-1-3-1,7-1 0,-6 1 1,6-3-2,0 3 1,0 3 1,-10-3-1,3 4 0,1-1 0,-1-1 0,-16 2 1,16-1 0,1-1 2,-4-2-3,3-2 0,7 1 0,0 2 0,-6-4 1,6 5-2,-7 0 2,1-2-1,-4 2-1,3-2 1,7-3 0,0 4-3,0-6 6,0 1-6,-6 2 3,6-3-1,0 6 2,0-2-2,-7 3 1,7-2 0,-10 5 0,10-3 0,-6-2-1,6 2 1,0-5 0,-7-2 0,7 4 1,0-4-1,0 0 0,0 0-1,0 0 1,0 0 1,0 0-2,0 0 1,0 1 0,0 2-1,-6-1 1,6 3 1,0-3-1,0 0 0,0-2 0,0 3 1,0-3-1,0 0-1,0 0 1,0 0-2,0 0 0,0 0 1,0 3 2,0-3-1,0 0 1,0 0-2,0 0 1,0 0 1,0 0-1,0 0 0,0 0 0,0 1 1,0-1-1,0 0 0,0 0 0,-10 0 0,10 0 0,0 0 1,0 0-1,0 0-1,0 0 1,0 0 0,0 0 0,0 0-1,0 0 2,0 0-1,0 0-1,0 4 0,0-4 2,0 0-1,0 0-1,0 0 1,0 0 0,0 0-1,0 0 1,0 5 0,0-1-1,0 1 2,0 0-1,0-1 0,0 2 0,0-4-1,0 3 1,0-1-1,0 1 0,0 1 0,0-4-1,0 0 0,0-2 3,0 2-1,0 1 0,0 2 0,0 0 0,0-1 0,0 2-1,0-4 0,0-2-2,0 0-1,0 0 2,0 0 2,0 0 0,0 0 2,0 0 0,0 0-2,0 0-1,0 5 1,0-3 1,0 0-1,0 3 2,0-5-2,0 4 0,0-4 0,0 0-2,0 0 2,0 0-1,0 0 1,0 0-1,0 0 0,0 0 1,0 0 0,0 0 1,0 1-2,0-1 1,0 0 0,0 0-2,0 0 1,0 0 1,0 0-1,0 0 1,0 3 0,10-1 1,-4 3 0,1-3-1,-7 3 0,6-5 0,4 0-4,-10 0 3,0 0 1,0 0 1,0 3 0,0-3-1,7 0 0,-7 0 1,6 0-1,-6 1-1,7-1-2,-7 0-1,0 0 6,0 0 0,0 0-1,0 0 1,0 0 0,0 0-2,0 0 1,0 0-1,10 0-1,-10 0 1,0 0 1,0 0-2,0 0 1,0 0 2,0 0-2,0 0 0,0 0 0,0 0 1,0 0 1,0 0-1,0 0 2,0 0-1,0 0-1,0 0 2,0 0-1,0 0 0,0 0-1,0-1 0,0 1 0,0 0-2,0 0 1,0-3-1,0 1 1,0-1 1,0 1 0,0-3 1,6-1-1,1-5 1,-7-1 1,6-3-2,1 4 0,3 0 0,-10 5 0,0 1-1,6-1 0,-6 2 0,0-6 1,0 1-2,7-4 2,-7 4-1,7 1 1,-7-1-1,16-1 0,-9-2 0,-7 0-1,6-2 2,-6-1 0,7-2-1,-7-1 1,10 2-2,-10-1 3,0 0-3,0 2 2,0-2-2,0 3 2,0-3-1,0 0 2,0 0-4,0 5 2,0-1 0,0-1 2,0-3-4,0-2 2,0-5 2,0 5-4,0-1 4,0 6-2,0 1-2,0-2 4,0-1-4,0-4 2,0-4-1,0-5 0,0-2 0,6-2 1,17 0 1,-3 2-1,-4 2 0,-9 5 0,0 2 0,-1 2 0,-6 4-1,0 1 2,0 0-1,0 1 0,0-3 0,0-2 0,0-3 0,0-1 1,0 2-1,0 1-1,0 6 1,-13 4 0,6 5 0,7 3 0,0 2 0,-9 0 0,9 0 0,0 0 0,-7 0 0,7-5 0,-7 0 0,1-2 0,-1 2 0,7 3-1,-10 2 2,10 0-1,0 0-1,0 0-1,0 0-6,0 0 1,-6 0-3,6 0 0,-7 4 10,1 3 1,6 3-6,-10 4 9,-3 9-5,6 1 1,-16 3 1,10 1-1,3 2 0,3-3 1,1-3-1,6 0 0,-7-4 0,7-1 0,0-2-1,0-3 2,0-2-1,0 0 0,0-3-1,0 4 1,0 1 1,0-1-1,0-2 1,0 2-1,0-6 0,0 3-1,0 2 3,0 0-3,0 5 2,0 0 0,0 3 0,0 2-1,0-3 0,0-4 0,0-3 1,0-1-1,0-1 0,0 0 1,0 0-1,0-3 0,0 0 2,0-4-2,0 1-2,0 1 4,0 3-2,0 4 1,0 0 1,0 2-2,0-1 0,0 1 0,0-5 1,0-1-1,0-1 1,0-2-1,0 0 1,0-2 0,0 1-1,0 3 0,0 1 0,0 1 0,0 4 0,0-4 1,0 3-1,0-2 0,0 0 1,0 0-1,0-3 0,0 3 0,0-6 0,0-1 1,0-1-2,0 1 1,0-1 1,0 1-1,0 1 0,0 2 0,0 1 1,0-1-1,0 2 0,0-3 1,0 0 0,0-3-1,0-2 0,0 0 1,0 0 0,0 0-1,0 0 2,0 0-2,0 0 0,0 0 0,0 0 0,0 0 0,0 0-1,0 2 1,-6-2 1,6 3-1,0 0 1,-10-3 0,10 1 2,0 2-2,-7-3-1,7 2 0,0 2 1,-6 0 0,-1 1-2,-3 2 0,4-1 1,-7-2 1,3 3-1,10-5 1,-7 1-2,1 1 2,-1-4-1,7 0 0,-7 3 1,7-1-1,-9 2 0,9 0-1,-7-2 2,7 3-2,-7-3 0,7 0 1,0 1 0,-6 0 0,6-2-1,-10 5 0,3-2-2,-6 4 1,7-1 2,-4 1 0,3-3 0,7-1 0,-6-4 0,6 2 0,-7-2 0,7 0 0,0 3 0,0-3 1,0 0-2,0 0 2,0 0-2,0 0 0,0 0-1,0 0 1,0 0-1,0 0 0,0 0-1,0 0 0,0 0-2,0 0 2,0 0 1,0 0 0,0 0-2,0-3 0,0 1 4,0-2 0,0-1 1,0-3 0,7 1 1,-1-5 0,1 2-2,-7-2 2,0-5-1,0-1 0,0 2 1,10 1-2,-10 4 0,0 1 0,6 0 0,-6-1-1,13-4 2,-6 3-2,3-5 1,-4 2 0,1 0 1,0 1-1,2-2-1,-9 3 2,0 0-1,0 1 1,0 3-2,0 1 2,0 1-1,0-2 0,0-2 0,0-3-1,0-5 1,0-5-1,0-5 0,0-2 1,0-2 0,0 5-1,0 7 0,0 5 1,0 12 0,0 4 0,0 0-1,0 0 1,0 0-2,0 0-2,0 0 1,0 0-2,0 0 2,0 0 0,0 0 0,0 2 0,0 3 8,0-1-2,0 1-2,0 5-1,0 2 2,-9 5 0,-11 0-1,-3 0-1,0 0 1,23 0-1,-13 2 0,6-2 1,-16-2-2,23-3 1,-7 3 1,1 2-2,-4 2 2,3 0-1,1-2 1,-1 0-1,-3-2 0,10 1 0,0-1 0,-6 0 0,6-3-1,0 3 2,0-6 0,0-1-2,0-2 2,0 0-1,-7 1 0,7 0 0,0-2 0,-6 2 1,6 3-2,0-1 1,0 1 0,0 0 1,0-4-1,0 3 0,0-2 0,0 2 0,0 1 0,0-1 1,0 2-2,0 1 1,0-1 1,0-3-1,0-1 0,0-2 0,0-3 0,0 0 0,0-2 1,0 0-1,0 4 3,0 0-3,0-2 0,0 6 0,0-3 0,0 2 0,0-2 0,0 0 0,0-1 0,0-1 0,0 3 1,0-2-1,0 0 1,0-1-1,0-1 0,0 1 1,0-1-2,0 1 2,0 1 0,0 2-2,0-2 1,0 1 0,0 0 0,0 1 0,0-2 0,-10 0 0,3 3 1,7 0-1,-6 2 0,6-5 1,0 3-1,0-4 0,0 1 1,-7 0-2,7 0 1,0 1 1,0-5-1,0 2 0,0 0 0,0 1 0,0-1 1,-6 0-1,6 2 1,0-2-2,-10 2 2,10-1-2,0 2 2,0-3-1,-7 3-1,7 0 1,0 0 1,0 2-2,0-5 2,0 3-2,0-5 2,0 0-1,-6 2 0,6 1 1,0 0-1,0-1 0,-7 3 0,7 2 0,0 0 0,-10 3 0,4-1 1,6 4-2,-7-4 4,7-2-3,0 2 0,-7-5 0,7-1-2,0-1 4,0 0-2,-6 0 0,6-2 0,0 0 0,0 3 0,0-3 1,-10 0-1,10 5 3,-7-4-4,7 3 2,-6 1-1,6-1-1,0 1 1,0 0 1,0-5-1,0 2 1,0-2 0,0 0 0,-7 0 1,7 0-1,0 0-1,0 0 0,0 0 0,0 0 0,0 4 0,0-3-1,0 2 0,0-3 1,0 0-5,0 0-1,0 0 1,0 0 7,0 0-2,0 0-1,0-3 2,0 3-2,0-1 2,0-3-2,0 2 1,0 2-1,0-5 2,0-2 0,0-4 0,0 0 0,0-4 0,0 1 2,0-6-2,7-2-1,-7 4 2,6-4-1,-6 2 0,7 5-1,3-1 0,-10 4-1,6-2 1,8-4 0,-8-1 0,11-1 0,-4 1-1,-3-3 2,3 5-1,-7 3 0,1-1 0,9 3-1,-3-2-1,10-2 2,0 0-1,14-3-1,-14-1 2,-4-2 0,4 1 0,7-1 0,-10 0 0,-4-2 2,-3 2-2,4 0 0,-4 0 0,-3 5 0,3 0 1,-7 8-2,1-1 1,3 3 0,-4 5-2,-6-1 1,0 3-1,0 0 2,7 0-1,-7 0 0,0 0 0,0 0 0,0 0 0,0 0 0,0 0 0,0 0-2,0 0 1,0 0-2,0 0 1,0 0-4,0 0-1,0 0-1,0 0 4,0 5 7,7-1 0,16 7 0,-17-2-2,11 0 3,-17 4 0,6-1-1,1 0-1,-7-2 0,0-1 0,6 1 3,-6 0-3,0 2 2,0 0-1,0 0-1,0-2 0,0-1-1,0-1 0,0-1 0,0-2 0,0 0 0,0 0 1,0 2-1,0 1 0,10-2 0,-10 4 0,7-3 0,-7 1 0,6 2 0,-6-3 0,7 2 1,-7 1 0,7-1-1,-7 2 2,9-2-2,-9-2 2,7 0-2,-7 4 0,0-5-1,0 1 2,0 3-1,0 0 1,7 0-1,-7-3 0,0-2 0,6 0 0,-6-3 0,0 6 0,10-1 1,-3 3-1,-1 0 0,-6-3 0,0 0 0,7-5 0,-7 3 0,0 0 0,10 0 2,-10 5-1,0-3-1,6-3 1,-6 2-1,0-2 0,0 1-1,7 0 2,-7-4 0,0 6-1,0-5 0,0 0 1,0 3 0,0-3 0,0 4 0,0-1 0,0-4 0,0 4-1,0-2 0,0-1 1,0 1-1,0-3 1,0 0 1,0 4-2,0-4 3,0 0-3,0 0 1,0 0-1,0 3 1,0-3-2,0 5 3,0 0-1,0-3-1,0 5 1,0-2-1,0-2 1,0-1 0,0 0 0,0-2 0,0 0 0,0 0 0,0 0-1,0 0 1,0 0-1,0 3 1,0-1-1,0 1 0,0 2-1,-7 2 1,1-2 0,6 0 0,-10-1 0,10-2 0,-7 1 0,1 1 0,6 0 1,-7-2-2,-3 3 2,10-1-3,-6 2 4,-1-2-3,0-2 1,7 2 0,0-3 0,-9 2 0,9 0 1,0-1-1,-7-2 0,7 0 1,0 2-2,-7 0 1,7 1 0,-6 2 1,6-4-1,0 3-1,-7-2 1,7 1 1,0-1-2,0 0 1,0 1 1,-10-3-1,10 4 1,0-1 0,0-1-1,-6 3 0,6 0 0,-7 0 0,1 0 0,6 0 0,0-4-1,0 5 5,-10-4-7,10 6 6,-7-4-6,7 1 3,0 0 0,-6 0 0,6 2 0,-7 1-1,7-3 1,-16-1 0,16-2 0,0-2 0,0 0 0,0 3 1,0-3-2,0 0 1,-7 2 0,7 3 0,0 3 0,0-1 0,0 0 0,0-2 0,-7 2 0,7-4-2,0 2 2,0-1 0,0 1 0,0-1 0,0 0 0,0 3-1,0-2 1,0-1 1,0 5-2,0-3 1,0-1 1,0 0-1,0-3 0,0-2 0,0 3-1,0-2 2,0 5-1,0-1 0,0 0-1,0-5 1,0 4 1,0-1-2,0-1 2,0 0-1,0 1 0,0 0 0,0-3 0,0 2 0,0 1 0,0 1 0,0-2 0,0 4 1,0-1-2,0-3 2,0 1-2,0-2 1,0 2 0,0-1 0,0 3 1,0-2-1,0 1-1,0 2 1,0 1 1,0 0-2,0-1 2,0 0-2,0-1 2,0 2-1,0 0 1,0-1-1,0-2 0,0 6 0,0-3 1,0 3-2,0 0 1,0 0 0,0-3 1,0-3-1,0 1 0,-6-3 0,6 4-1,0-4 1,0 3 1,0-1-1,0 2 0,0 0-1,0-1 0,0 0 0,0 0 1,0-3 0,0 3 0,0 1 0,0-4 0,0 0 0,0 0 0,0-2 1,0 0 0,0 0-1,0 3 1,0-3-2,0 5 2,0-3-1,0 3-1,0 1 1,-10-2-1,10 1 0,0 0 1,-7-4 0,7 5 1,0-3-1,0 1 0,0 1-1,0 0 1,0-3 0,0 0 0,0-2 0,0 3 0,0 0 0,0-3 0,0 0 1,0 0-1,0 0-1,0 0 1,0 0 0,0 0 1,0 0-2,0 0 2,-6 0-2,6 2 2,0-2-2,0 0 2,0 0 0,0 0-2,0 2 2,0-2-2,0 3 1,0-3 0,0 0 0,0 2 0,0-2 1,0 0-1,0 0 0,0 0-1,0 0 0,0 0 0,0 0 1,0 0-1,0 0 3,0 0 0,0 0-1,0 0-1,0 0-1,0 0 1,0 0 1,0 0-1,0 0 0,0 0-1,0 0 1,0 0-3,0 0 3,0 0 1,0 0 1,0 0 2,0 0-3,0 0 0,0 0-1,0 0 0,0 0 1,0 0-1,0 0 0,0 0-1,0 0 0,0 0-4,0 0 4,0 0 0,0 0 1,0 0 2,0 0 3,0 0-4,0 0 0,0 0-1,0 0 0,0 0 0,0 0 0,0 0-1,0 0 1,0 0-2,0 0-1,0 0 2,0 0 2,0 0-1,0 0 3,0 0-6,0 0 3,0 0-2,0 0 1,0 0 0,0 0-1,0 0 0,0 0 1,0 0 1,0 0 1,0 0-1,0 0-2,0 0 1,0 0 0,0 0 2,0 0-1,0 0 1,0 0-1,0 0 1,0 0-1,0 0 0,0 0 0,0 0-1,0-5 0,0 3 1,0 0 0,0-1 0,0 3 0,0-3 0,0 3 0,0 0 0,-7 0-1,7-2 0,0 0 0,-6-3 2,-4 3 0,3-1-1,1-1 0,-1 1 0,7 0 0,-10 0 0,10 3 0,0 0 0,0-1 0,0 1 0,0-3-1,-6 3 1,6-2-1,0-3 1,-7 1-1,1-5 1,6 5 0,-10-1 1,10 0-2,-7 3 1,7 0-1,0-4 1,-6 4-2,6-1 2,0-1 2,-7 1-4,7 1 1,-7-1 2,7-4-1,0 4 0,0-1 0,0-1 0,-9 3-1,9-5 2,-7 1-1,7-1 0,-7 5 0,7-3 0,-6-3 2,-4 3-2,3 1 1,1 2-1,6-3 0,-7 0-1,7 0 1,0-2 0,0 2 0,-6 0 0,6 3 0,0 0-2,0 2 2,0 0 0,0-3 0,0 3-1,0-3 1,0 3 0,0-3-2,0-1 1,0-1 1,0 0 0,0 1-1,0 0 2,0-2-1,0 3-1,0 1 1,0 0-1,0-1 0,0-1 1,0-4-1,0 1 2,0 4-1,0-2-1,0 1 1,6-2 0,-6-1-1,7 3 1,-1-1-1,1 0 1,-7 0 1,10 0-2,-4 1 2,1-1-1,-7 0 0,0-1 0,0 2 0,7-1 0,-7 3 0,9-5 1,-2 3-1,-7-5 1,7 0-1,-7 4 0,0-2 0,6 2 0,-6 0 0,0 3 1,0-1-2,0 3 1,0 0 0,0 0 1,0-5-1,7 4-1,-7-5 2,0 1-1,10 3 1,-4-3-2,1-2 1,-7-6 0,6 6 0,-6-2 0,0 3-1,10 2 1,-10-1 0,0 3 1,0-1-2,0 0 2,0 1-1,7-3-1,-7-2 2,0 0-1,0 0 0,0-1 0,0 6 1,6-3-2,-6 5 2,0-2-1,0 2 0,0-3 0,0-2 0,0 0 0,7-2 0,-7 0 0,10-3 0,-10 1 0,0 1-1,6-2 1,-6 9 1,7-7-2,-7 3 0,0-2 1,0-1 1,0-1-1,6-1 0,-6 3 0,7 0 0,-7 0-1,10 1 1,-10 4 0,6-3 0,1-2 0,-7 3 0,0-4 0,7 1 0,-7-1 0,0 2 0,0-2 0,0-4 0,0 0 1,16-2-1,-16 1 1,0 3-1,0 6 0,0 0 2,0-2-2,0 1 0,0 0 0,0 1 0,0-2 0,0 2-1,0-4 0,0 3 1,0-2-1,0 0 1,0 4 0,0 1 0,0 0 0,0 2 0,0 0 0,0 0 0,0 0 1,0 0-1,0 0-3,0 0-2,0 0 0,0 0 0,0 2 4,0 0 2,0 1 0,0-3 1,0 2 1,0 3-2,0-2 1,0 4-2,0-2 1,0 7 1,0 0-2,0 0 0,0 2 1,-23 2-1,23-5 0,-7 0 0,1 0 0,6-2-1,0 0 1,0-3 0,0 4 1,-10 2-1,10 0 1,0-2-1,0 5 0,-7-5 0,7 1 1,-6 4-1,6-6 1,0 3-1,0-1 0,0-5 0,0-1 1,0-2-1,0 2 0,0 0 1,-7-1-2,7 3 2,-6 2 0,6-3-2,-10 1 2,10 1 0,-7-1-1,7-2 0,0 0 2,0-1-2,-6 1-2,6 0 1,0 0 2,0 2-1,0 1 0,-7-1 0,7-5 0,0 5 0,0 1 0,-10 4 0,10-3 2,-6 1-2,6-2 0,0-6 1,0 0-2,0 1 2,-7-3 1,7 2-2,0 1 1,0-2-1,0 5-1,-6-1 2,6 0-1,-10 2 1,10-5-1,-7 3 0,7 0 0,-6 0 1,6 0-1,0-5 0,-7 5 1,7-4-1,0 3 0,0 3 0,-7-2 0,7-1 0,0 3 0,-9 1 0,9-1 0,0-2 0,-7-1 0,7 0 0,0-4 1,0 2 0,-7 1-2,7-3 3,0 0-2,0 4 1,-6 1-1,6 2 0,-10 1 0,3-4 0,7-1-1,-6 1 2,-1-1-2,7-1 2,-6 3-1,6-2 0,0 1 0,-10-1 0,10 2 1,0 0-2,0 2 1,0-2 0,-7 0 0,7 2-1,0-5 0,0 3 2,0 2-2,0-2 2,0 3-2,-6-4 1,6 2 0,0-4 0,0 0 0,0 1 0,0-3 0,-7 2 0,7-2 0,0 2 0,0 0-1,0-2 0,0 3 0,0-1-1,0-2 1,0 0-2,0 3 3,0 0-2,0-1 2,0 0 0,0 1 0,0-1 2,0 3-4,0-1 2,0-1 0,0-1 0,0 2-1,0-4 2,0 0-1,0 1 0,0 2 0,0 2 2,0-1-2,7 4 0,-1-3 1,-6 2-1,0 0 2,7-5-1,-7 1-2,0-1 2,0-2-2,0 4 2,0-4 0,0 0-1,0 0 0,0 0 0,0 1 0,0 7 0,10-3 0,-10-1 0,6 2 0,-6-2 0,7-1 0,-7-1 0,0 3 1,6-3 0,-6 3-1,0-2-1,7 1 2,-7 1 0,0-2-1,10-1 0,-10 1-1,0-3 1,6 0-2,-6 0 1,0 0-2,0 0 2,0 0 1,0 0 0,7 0 0,-7 0 0,7 0 3,2 1-5,-9 2 1,7-3 1,-7 0 0,0 2 1,0-2-2,0 4 2,0-4-1,0 2 0,0-2 0,7 2 2,-7 1-4,6-3 5,-6 0-4,7 0-2,-7 0-3,10 0 3,-10 0 0,0 0 6,0 0-3,0 0-1,6 0 2,-6 0-2,0 0 2,0 0 0,0 0 0,0 0-1,0 0 1,0 0-1,7 0 0,-1-7 1,4-2 1,10 3 1,-4-6 0,4 2 0,-4 3-2,-2 0 0,2-2 0,-9 3 0,-1 1 0,-6-3 1,7 6-1,-7-3 0,10 0 1,-10-2 0,6 0 1,-6 2 0,0 0-3,0 0 2,0 0-2,0-2 2,0 0-2,0 2 2,7-2-3,-7-1 4,0-1-5,6 0 4,4-1-2,-10 2 0,7 1 0,-7 2 0,0 0 0,6-2 0,-6 0 0,0-1 1,7 1-1,-7-3 1,0 2-1,0-3 0,7 4 0,-7-1 1,0 4-1,9-1 0,-9 2 0,0 1-1,0-2 2,0-1-1,7-3-1,-7 3 1,7-2 0,-1-1 1,4 4-1,-10 1-1,7-1 1,-7 1 0,0 1 0,6 2-1,-6-2 2,0-3-1,0-3 0,7-6 1,-7 6-1,10 1 1,-10 5 0,0-1-1,0 1 0,0 0 0,0 2 1,0-3-1,0 3 1,0 0-2,0 0 1,0 0 0,0-2 0,0-6 1,6-1-2,-6 1 1,7 1 0,-7 0 1,0 2-1,0 3 0,0-1 0,6-4 0,-6 2 0,0 2 0,0-2 0,0-1 1,0-2-2,0 1 2,0 0-1,0-1 0,0 1 0,0 0 0,0 0-1,0-1 2,0 3-2,0-4 1,0-1 0,0 0 0,0-3 0,0 2-1,0 1 1,0 3 0,0-3-1,0 1 2,0-4-1,0 4 0,0-1 0,7-2-2,-7 3 2,10 1 0,-4 3 0,-6 3 0,0-3-2,13 1 2,-13-2 0,10 2 0,-10-1 0,7-4 0,0 0 0,-1 2 0,-6 1 0,7-5 0,3 2 0,-4 0 0,1-1-2,-1 0 2,4 3 1,-3-3-2,-1 3 1,-6 2 0,0 3 0,0 2 0,0-3 0,0 3 0,0 0-3,0 0 3,0 0-2,0 0 1,0 0-2,0 0 2,0 0-3,0 0 2,7 0 2,-7 0-2,0 0 2,0 0 0,0 0 0,6 0 0,-6 0-1,0 0-1,0 0 1,0 0-1,0 0-1,0 0 0,0 0 0,0 0 0,0 0 0,0 0 2,0 0-1,0 0-1,0 0 0,0 0 0,0 0-2,0 0 2,0 5-1,17-3 7,-11 3-3,11 2 1,-4-3 0,3 2-1,-2-1 0,-1-1 1,3 2-1,-3 1 1,4-3 0,-4 2-1,-6 1 1,2-5 1,-2 3-2,0 0 0,-1 0 1,4-1 0,-10 1-1,7 1 2,-1-1-2,7-1-1,-3 3 2,-3 0-1,-1-1 3,1 1-4,3-3 1,-4-1 1,-6-3-1,0 0 0,0 0 0,0 0 1,0 0-1,0 2 0,7 3 0,-1-2 0,-6 1 0,10-1 1,-10-1-1,0-2 0,7 0 0,-7 3 0,0-3 0,0 2 1,0-2-1,0 0-1,0 0 1,0 0 0,0 0 0,6 0 1,-6 0-1,0 0 0,0 0 0,0 0 0,7 3-1,-7-2 2,0 2-1,7 0 0,-7 0 0,9-1 0,-2 3 1,0-3 0,-1 2-2,4 3 1,-3-6 1,-1 2-2,1-1 1,-7 0 1,6-2-2,-6 3 1,10-1 0,-10-2 1,7 5 0,-7 4 0,6-4-2,1 7 2,3-4 0,-4-7 0,-6 8-1,7-7 1,-7 3-1,7-1 0,2 1 2,-9 3-2,7-1 1,-7 0-1,0 1 2,7-6-2,-7 5 1,0-2-1,0 2 1,0 6 0,0-4-1,0-1 1,0-2-1,0-6 1,0 0-1,0 3 0,0-3 1,0 0-1,0 0 0,0 0 0,0 2 2,0 1-3,0-1 1,0 6 1,0-6 0,0 3-1,0-3 0,0-2 0,0 3 0,0-1 2,0 0-3,0 1 2,0-1-1,0 3-1,0 0 1,0-2 1,0-1-1,0-2 0,0 2 1,0-2 1,0 0-1,0 0 0,0 0 3,0 3-3,0-3-1,0 5 0,0 0 1,0 0-2,0-1 1,0 1 1,-7 0-1,7 1 0,-7-5 0,7 4 0,0 0 0,-9 0 0,9 0 0,-7 0-1,7 2 1,-7 0 0,1-2 0,-4 2 0,3 1 0,7-2 1,0-3-1,0 1 0,0-4 0,-6 6 0,6-2 0,0 1-1,-7 0 2,7 0-1,0 0 0,-10-2 0,10 1 1,-6-1-2,6 1 2,0 1 0,-7 0-1,7 5-1,-6 0 1,6-3 0,-7 5 1,-3 0-1,4-2 0,6 0 0,-7 0 0,7-6 0,0 3 1,-7 0-1,7 1 0,-9-1 0,9 1 1,-7-4 0,0 2-1,7-2 0,-6 3 3,-1 0-3,7 3 0,-10 0 0,10-3 0,0 0-2,-6 3 2,6-3 0,-7 1 2,7-3-2,-6-1-2,6 1 4,-10-3-2,10 1 0,-7 0 0,7-1 1,0 3-2,0 0 1,-6-3 0,6 2 0,-7 1 0,-3-1 0,10 0 2,0-1-3,-13-1 1,13-2 1,-6 2-1,6 0 1,-7 1-1,-3 5-1,10-1 1,-13 0 0,6 0 0,7 0 0,-9-2-1,9 0 1,0-3 0,0 1 0,-7-1-1,7 1 2,0 2-1,0 0 0,-7-1 0,7 3 0,0-2 0,0-1-1,0 0 2,-6-2-2,6 1 2,0-1-1,0 0-1,0 3 2,0-1-2,0 2 2,0-4-2,0 3 1,0-2 0,-7-1 1,7-2-1,0 2 0,0 1 0,0-1-1,0 0 1,0 4 1,0-4-2,0 5 1,0-2 0,0-3 0,0 2-2,0-4 2,0 2 2,0 2-2,0-2 0,0 1 0,0 2-2,0 2 4,0 3-2,0-1 0,0 0 0,0-5-2,0-2 4,0 0-4,0 1 2,0-1 0,0-2 0,0 3 0,0-1 0,0 1 0,0-2 0,0 5 2,0-3-4,0-1 2,0 0 0,0 1 2,0-1-4,0 0 2,0 1 0,0-1 2,0 2-4,0-4 2,0 1 0,0 2 0,0 1-1,0-1 1,0 1-1,0-1 0,0 0 1,0-2 0,0 2 1,0-3-1,0 3 0,0-3 0,0 3 0,0-3 0,0 1 0,0 2 1,0 2-1,0 0 0,0-1 0,0-1 0,0-3 0,0 0 1,0 0-1,0 0 0,0 0 2,0 0-2,0 0 1,0 0-1,0 0 0,0 0 1,0 0 0,0 0-1,0 0 0,0 0 1,0 0-4,0 0 4,0 0-1,0 0 0,0 0 1,0 0-2,0 0 5,0 0 1,0 0-3,0 0 0,0-3 0,0 3-1,0 0-1,0-2 1,0 2 0,0-2 0,0 2-1,0 0 1,0 0-1,0 0 1,0 0-1,0 0 1,0 0-1,0 0 1,0 0-1,0 0 1,0 0-2,0 0 2,0-3-1,0 3 0,0 0 0,0-2-1,0 2 2,0-2-2,0 2 1,0-3 0,-10 0-1,4 2 0,-7-2 1,3 0 0,10 0-1,-7 3 1,7-1-1,0 1 0,0 0 0,0-3 0,-6 3 1,6 0-1,-7-3 0,0-1 1,-9-1-1,9 0 1,1 4 0,-4-5-1,3 3 1,1-1 0,-1 1 0,7 1 0,-10 2-1,10-2 1,0-4-1,-6 2 0,6-1 0,-7 0 1,7 2 0,-13-1 0,3 0 0,10 0-2,0 2 4,0 2-4,0 0 2,0 0-1,0-3 0,0 3 0,0 0 0,0-4 0,0-1 1,0-3 0,-6 4 1,-1-4-2,7 3 1,0 1 0,0 0-1,0-2 1,0-1-2,0 5 2,0-1-4,0 1 3,0-1-1,0 0-2,0-1 0,0 1 3,0-4 1,0 0-2,0 1 2,0 2 1,7-1-1,-1 3-1,4-3 1,-3 3 0,-1-2 0,-6 0 0,0 4 0,7-2 1,-7 2-1,0-3 1,6 1-1,-6 2 0,0-2-1,0-1 2,0-1 0,10-5 0,-3 5 2,-7-1-3,0 1-3,6 1 6,-6-2-2,0 0-2,0 3 1,7-1-3,-7 2 6,10-7-3,-4 3 0,1-2 0,0-1 0,2-3 1,-2 0 1,-7 2-2,7 0 0,-7 1 0,0 3 1,0 1 0,0 1-2,0 1 2,0 2-1,0-2 0,0-1 1,0-4 0,6-1-1,-6-2 0,0 3 0,0 0 1,7 2-2,-7 1 1,0-2 0,10 4 0,-10-5 0,6-1 0,-6 1 0,7 0 0,-1-3 0,4-2 1,3 0-1,-13-2 1,7 4-2,0 3 2,-7-1-1,0 6 0,0-1-1,0 3 1,0-4 0,9 1 0,-2-1-1,-7-2 2,0 2-2,7-1 2,-1-5-1,4 0-1,-3 1 2,12-4-1,-9 1 0,-3 3 0,-1-1 0,1 3-1,3 2 1,-4 0 0,-6 0 0,7 3 2,-7-3-3,6-2 2,-6 0-2,0-1 2,10 1 1,-10 2-2,7 0 0,-7 0 0,0 0 0,6 3 0,-6 0 0,0-3 0,0 3 1,0-7-2,0 5 1,7-3 0,-7 2 1,0 0-1,7 0 1,-7 0-1,0 1 2,0 4-2,0-3 1,0 3 0,0-2-1,0-3-1,0-5 2,0 3 0,0 0 0,0 3 2,0-2-3,0 1-1,0 3 2,0 0-1,0-3 1,0 5-1,0-6 0,-7 2-1,0-1 1,1-2 0,6 2 0,-7 3 0,7-3 0,-10 2 0,10-2 0,-6 3 0,-1-3 1,7 0-2,-16 0 1,9-2 0,1 0 0,-11 0-1,4 2 1,7 0 0,6 2 0,-7 1 0,-3 0 1,4 0-1,-8-1 0,14-1 0,-9 0 0,-5 2 0,8-1 0,-1 2 1,-3-2-1,-3 0-1,7 3 1,-4-2 0,3 2-4,1 0 2,-1 0 0,-9 0 1,9 0 1,0 0 0,1-2 0,6 2-2,-10-3 2,3-1 0,1 0 0,-1 0 1,-3 1-2,4 3 2,6 0-2,-7-2 1,7 2 0,0 0 0,0 0 0,0 0 0,0 0 0,0 0-3,0 0 2,0 0-2,0 0 0,0 0-3,0 0 2,0 0 0,0 0 0,0 0 0,0 0 0,0 0 0,0 0-1,0 0 2,0 0-1,0 0 2,0 0 1,0 0-1,0 0-1,0 0 0,0 0 3,0 2-1,0 5 0,0-6 1,0 4 1,0 0 2,0-1-2,0 2 0,7-2-1,-1 2 1,4-5-1,-3 2 1,-1 0-2,1 1 2,3 1 0,-4-3-2,1 2 2,0 0-2,2 1 3,5-1-3,-8 1 2,1 2 0,3 1 0,3-6-1,3 5 2,-3 2 0,1 7 1,9 1 0,-7-3-1,-3-4-1,0-6-1,-3-1 1,-3-1-3,-1 1 3,1 2-3,3 0 4,-4-3-3,-6 1 2,7-1 0,-7 5-1,0-5 1,6 7 0,-6-5 1,0-2-2,0 3 2,0 2 1,0-3 0,0 7-1,0-6 0,0-1 0,0 1 1,0-1-2,0 0 1,0 3 3,0-2-2,0 1-2,0 5 1,0-4-1,0 2 2,0 2-3,0-5 2,0 1 0,0-1-1,0-2 0,-6-1 0,6 2-1,-7 0 1,7-3 1,0-2-2,0 0 1,0 0-2,0 0-1,0 0 1,0 0 2,0 0-2,0 2 1,-6 1 0,6 0-1,0-1 1,0 3-1,0-5 2,0 0-2,0 0 1,0 0 0,0 0 1,0 0 0,0 0-5,0 0 2,0 0 1,0 0-6,0-3 10,0 1-3,0 0 1,0-1 2,0 0-3,0 1-3,0 2 4,0-2-2,0-6 1,-10-1 1,3-6 2,1-2-4,6 5 2,-7-1-2,7 4 2,-10 0-1,10 5-1,0-2 1,0 1 0,0 3 0,0-5 0,0 2 0,0 1 0,0 3 0,0 1 1,0-3-1,0 3 1,-13 0-2,13-2 1,0 2 0,0 0 1,0 0-1,0 0 1,0 0-1,0 0 0,0 0 0,-6 0 1,6 0 0,-7-3-3,-3 3 3,4 0-1,6 0 0,0 0 0,0-4 0,0 4-1,0 0 1,0 0 0,0 0-2,0 0-1,0 0 2,0 0-3,0 0 1,0 0-2,0 0 2,0 2-2,-7 3-1,0-3 7,-2 2-1,9 2-1,0 1 1,-7 5 1,7-2-2,-7-3 1,7 1 0,0-1 0,-6-2 0,6 4 0,-7-2 1,7 1-1,0-3 1,-10-1-1,10 2 0,0-5 0,0-1-1,0 0 2,0 0-4,0 0-2,0 0-1,0 0-1,0 0 3,0 0 2,0 0 2,0 0-2,0 0 0,0 0 0,0-4-2,0 1 2,0-1 2,0-1 2,0-3 2,17-1-2,-4 2 0,3-4 0,-2 5-1,-8-6 1,4 2 0,3 0 1,0 1-2,-13 1 0,10 1-1,-3 2-1,-1-1 2,1 2-1,-7 2-1,10-1 1,-10 3-1,6-2 2,-6 2-1,7-2 0,-1-1 1,-6-1-1,10-1 1,-3-5-1,-1 2 1,-6 4 0,0 4-1,7 0-1,-7-2 1,0 0 0,0-1 0,0 0 1,0 3-1,0 0-1,0 0 1,0 0 1,7-3-2,2-1 1,-2-1 0,-7 0 0,7 2 0,-7 1 0,0 0 0,0-3 0,6 0-1,-6 3 2,10-5-1,-3-1 0,-1 1 0,-6 0 0,7 4 0,-7 2 0,0 1 1,0 0-1,0 0 0,0 0 0,0 0 0,0 0 0,0 0-2,6 0 3,-6 0-3,0-4 2,10 4-2,-3-5 3,-1 3-1,1-3 0,3 3-1,-10 2 1,0 0-2,0 0 1,6 0 1,-6 0-1,0 0 1,0 0-1,0 0 1,0 0-1,0 0 2,0 0-1,0 0 0,0 0-1,0 0 2,0 0-1,0 0 0,0 0 0,0 0-1,0 0-1,0 0 3,0 0-3,0 0 3,0 0-3,0 0 2,0 0 0,0 0 0,0 0 0,7 0-1,0 0 1,2 0 0,-2 0 0,0 0 0,-1 0 0,1 0 0,-7 0 0,10 0 0,-10 0 0,0 0 0,0 0-1,6 0 1,-6 0-1,0 0 2,7 0-1,-7 0 0,6 0 0,11 0 0,-11 0 0,1 0 1,-1 0-2,4 0 1,-10 0 0,7 0 0,-1 0 1,1 0-2,3 0 1,-10 0 0,7 0 1,-7 0-2,6 0 1,7 0 0,-3 0 1,-3-2-2,-1-1 2,-6 3-1,0 0 0,0 0 0,7 0-1,-7 0 0,0 0 1,0 0-1,0 0 0,0 0 1,0 0-2,0 0 0,0 0 1,0 0-1,10 0 5,-4 0-3,-6 0 1,0 0-1,0 0 0,0 0 1,7 0-2,-7 0 2,0 0-2,0 0 0,0 0 1,0 0 2,0 0-4,0 0 2,0 0-1,0 0 2,0 0-1,6 0 1,-6 0-1,0 0 0,10 0 1,-3 0-3,-7 0 4,6 0-3,8 0 2,-5 0-1,-2 0-1,-7 0 1,7 0 1,-7 0-1,0 0 0,0 0 0,0 0 2,0 0-4,0 0 4,0 0-2,0 0-2,0 0 4,0 0-2,0 0-3,6 0 4,-6 0-4,0 0 0,0 0 0,0 0 2,0 0-2,0 0 1,10 3 2,-3-1 5,6 0-4,3 1 1,-9-3-1,-7 2-1,6-2 1,-6 0-1,0 0 0,0 0-1,0 2 0,0-2-1,0 5 0,7 0 3,3-2 1,-4 2-1,1-5-1,-7 2 2,7-2-2,-7 0 0,0 2 2,0-2-2,0 0 1,0 3-4,0 2 3,0 0 2,6 2 0,-6-2 1,10-3-3,-10 3 2,0-5-2,0 0 1,0 2 0,0-2 0,0 0-2,0 2 1,7 4 1,-7 1 0,0 3 2,0-3-1,0-5-2,0 0 0,0-2 2,0 3 1,0-3-1,0 0 0,0 0-1,0 5 0,0 5 1,0-3-1,0 0 2,0 0-3,0-2 3,0 0-2,0 0 1,0-3 0,0 1-2,0-1 1,0-2 0,0 3 0,0-3 0,0 0 0,0 5-2,0 0 1,0 2 0,0 0 0,0-1 0,0-2 0,-7 3 1,-3-2-1,10 0 0,0 0 0,-6-3 0,-1 5 0,7 0 0,-7 0-1,7 4 1,0-5 0,-6-3 0,6 1 0,0-4 0,-10 4 0,10-2 0,-7 2 0,7 4 0,-6-3 0,6 5-2,-7-6 3,7 3-2,0-2 2,0-1-2,0 0 2,0-4-1,0 2-1,0 0 1,0 3 1,0 0-2,0 2 1,-10-1-1,10-2 3,0 1-2,0 0-1,-6 1 2,6-2-2,0 3 1,0-5 0,0 1 0,0-1 0,0 1 0,0-2 0,0-1 1,0 3 0,0-1-1,0 2 2,0-2-2,0 0 0,-7 3 1,7-1-2,0 4 2,-6 2-1,-1-3 1,7 2-1,-10-4 0,10 0 0,0 0 1,0-3-1,0 3 1,-6-5-1,6 6 0,-7-4 1,7 5-2,0-2 2,-7 2-1,7-1 0,-9 0 0,9 2 0,0-4 0,-14 2 3,14-2-2,-6 1 0,6 0-1,-7-1 1,7 2-1,-10 1 0,4-2 1,6 1-2,-7-1 2,1 1-2,6 1 1,-10-3 1,10 4-2,-7-3 1,7 0 0,0-3 0,0-2 0,0 0 0,0 0 0,0 2 0,0 1 0,-6 1 1,6-1-1,-7-1-1,7 3 1,-10 0 0,10 0 0,0 0 0,0-3 0,0 1-1,0 2 1,-6-3 0,6 3 0,0 0-1,-7 2 1,7 0-1,0-2 1,0 0-3,0-1 3,0-1 0,0 1 0,-6-4 0,6 4 3,0-2-6,0-2 6,0 0-3,0 2 0,0 0-3,0 4 6,0-2-6,0 1 3,0-3-1,0-2 1,-7 0 0,7 3 0,0 0 0,0 2-1,0-3 1,0 2 0,0-1-1,0 3 1,0-4-1,0-2 1,0 4 0,0-2-1,0 3 1,0-2 0,0 2 1,0 2-1,0-2-1,0 2 1,0-2 0,0 1 1,0-2-2,0 0 2,0-1-1,0-3 0,0 2 0,0-2 0,0 0 0,0 0-1,0 3 1,0-3 1,0 2-2,0 1 1,0-2 0,0 5 1,0-1-2,0 0 2,0 2-1,0-1 0,0-2 0,0 0-2,0 1 1,0-3 2,0 1-1,0 0-1,0-3 1,0 0 0,0 0-1,0 1 1,0 5 0,0-2 1,0 2-1,0-2 0,0-1-1,0-1 0,0-2 1,0 2 0,0 1 1,0 0-1,0-1 0,0 3-1,7-1 2,-7 1 0,6 1-1,-6-2-1,0-2 2,7 3-1,-7-5 0,0 0 0,6 0-1,-6 0 0,0 0 1,0 0 1,0 0-1,0 3 0,0-1 0,0 1 0,10-1-1,-3 0-1,-7-2-1,0 0 1,0 0 0,0 0 2,0 0 0,0 0-1,0 0 1,6 0 0,-6 0-2,0 0-1,0 0 0,0 0 2,0 0 2,0 0 1,0 0-2,0 0 0,7 0-1,-7 0 1,0 0 1,0 0-1,0 0 0,0 0 0,0 0-1,0 0 0,0 0 1,0 0-1,0 0 2,0 0-1,0 0 0,0 0 0,0 0-1,0 0 2,0 0 0,0 0-1,0 0 0,0 0 0,0-2 0,0 2-1,0 0 0,10-2 1,-4-1 1,7 3-1,-3-2-1,-3 2 2,-7 0 0,0-3-1,6 3 1,-6-2-1,14-1-1,2 1 2,-9 0-2,-1 0 2,4-2-1,-3 2 1,-7 0-1,6-1 1,-6 3 0,0 0-1,0 0 0,7-2 0,-7 0 0,16 0 0,-9-3 0,-1-1 0,11 2 0,-11-1-1,1-3 1,0 4 0,-1-2 1,4-1 0,-3 0 1,-1 3-2,1 0 0,3-2 0,-4 1 0,1 0 1,-1 1 1,-6-2-2,0 2 1,10-1 0,-10 2 0,0-2-1,7 3 1,-7-3-1,6 4 0,1-5 0,-7-1 1,6 0-1,4-1 1,-3-2 0,-7 1-1,13-1 0,-3-2 0,-4 4 0,1-1 0,0 4 0,-7 0 0,0 1 2,6 0-2,-6 3 0,0-2 0,0 0 0,0-1 1,10-3-1,-10-1-1,7-1 3,-1-1-2,1-5 0,3 3 0,-10 1 1,0 3-1,0 3 0,0 3 0,0 0 0,0 2 0,6-3 1,-6 0-2,0-2 1,7-4 0,-7-4 1,13-1 0,-13 0-2,0 4 2,10 3-1,-10 1 1,0 2-1,0 2 1,0 2-2,0 0 1,0 0 0,0 0 1,0-3-2,0 1 1,0-6 0,0 1 0,6 0 0,-6 0 0,0 2 0,0-3 0,0 4 0,0-1 1,0 2-1,7 2-1,-7-3 2,0-1-2,7 1 1,-7 1 0,9-4 0,-2 0 0,-7-3 0,7-1 0,-7 1 1,6 0-1,-6-1 0,0 0 0,0-1 0,10 6 0,-10 2 0,0 2 0,7-1 3,-7-4-6,6 1 3,-6-5 0,0-1 0,7 0 0,-1-2 3,11-1-6,-11 5 3,1 0 0,3 3-1,-4 0 1,1 0 0,-1-1 0,-6 1 1,0 1-1,7 0 0,-7-1 4,0 2-4,0-2 1,0-1 0,0 3 0,0 1-2,0 4 3,0 0-2,0-5 0,0 1 0,0-2-1,0 1 2,0 0-1,0-9-1,0 4 1,0-1 0,0 0-1,0 7 2,0 1-1,0 3 1,0-2-2,0 2 2,0 0-1,0 0 0,0 0 1,0 0-1,0 0 0,0 0 0,0 0 1,0 0 0,0 0 0,0 0 1,0 0-1,0 0 1,0 0 0,0 0-2,0 0 1,0 0 3,0 0-2,0 0 1,0 5 1,0-3-3,0 0 2,-13 0-3,0 1 1,-10 3-2,6 0 0,-9-1 1,10 0 0,2 7-2,-9 2 3,-6-1-2,16-1 0,-10 0 1,6 0 0,4 3 0,0-1-2,-4 3 2,11-3 0,-11 3 0,4 3-1,0-3 1,3-3 0,10-1 0,-6-4 0,6 3-1,0-2 0,-7-3 0,7 3 2,-6 0-1,-4 1 0,3 0 0,1-2 0,-1 4 1,7-4-1,-10 0 0,10 1 0,-6 0 0,-1 3 0,7 1 0,0-1 0,-7-2 0,7-1 0,0 2 0,0 0 0,0-5 0,0 1-1,0-3 2,0 1-2,-6 2 1,6 1 0,0 2 0,0-4 1,0 3-1,0-4 0,0-1 0,0 3-1,0-4 2,0 1-1,0 3 1,0 1-2,0 1 2,-10 5-1,10-3 0,0 2-1,0-4 1,0-3 1,0-4-1,0-1 0,-7 1 1,7-1-1,0 0 0,0 3 0,0-3 0,0 4 0,0 0 0,-6 2 0,6-3 1,0 2-2,0-2 1,0 0 1,0-1-2,-7 5 1,7-5 2,0 3-2,-10 3-1,10 2 2,-6 0-2,-1-2 1,1-3 0,6-3 0,0-4 0,0 3 0,0-3 1,0 0-1,0 0 1,0 0-2,0 0 2,0 0-2,0 0 1,0 0-1,0 0 1,0 0-1,0 0 0,0 0 0,0 0 1,0 0 2,0 0-2,0 0 2,0 0-4,0 0 2,0 0-1,0 0 2,0 0-1,0 0 1,0 0-1,0 0 1,0 0-1,0 0 1,0 0 0,0 0 0,0 0-1,0 0 0,-7 0 0,7 0 1,0 0-1,0 3-1,0-3-1,-10 4 1,4 3 2,-8-1-2,5 1 1,-11 0 2,13-2-4,-3 0 2,-3-3 0,7 0 0,6 1 1,0-1-1,-10 0 0,10-2-1,-7 4 1,7-2 0,-6-2 0,6 0 0,0 0-2,0 0 3,0 0-2,0 0 1,0 0 0,0 0 1,0 0-2,0 0 2,0 0 0,0 0-2,0 0 1,0 0 0,0 0 0,0 0 0,0 0-1,0 0 0,0 0 0,0 0 1,0 0 0,0 0 1,0 0-1,0 0 0,0 0 0,0 0 0,0 0 0,0 0 1,0 0-3,0 0-2,0 0 1,0 0 3,0 0 0,0 0-1,0 0-1,0 0 0,-7 0-1,7 0 1,0 0 1,0 0 2,0 0-3,-10 0 2,10-2-1,0-2 1,0 4 0,0 0 0,0 0 1,0 0-1,0 0 0,0 0 1,0 0-1,-6 0-1,-1 0-1,1 0 1,6 0 1,-7 0-4,7 0 0,-10 0 2,3 0 0,7 0 2,-6 0 0,-1 0 0,7 0 0,-10 0 0,10 0-1,-6 0 1,6 0-1,0 0 0,0 0 0,0 0-2,0 0 1,0 0-3,0 0 2,0 0 1,0 0-1,0 0 0,0 0 1,0 0-1,0 0 3,0 0-1,0 0 1,0 0 0,0 0 0,0 0 1,0 0-2,0 0 2,0 0-2,0 0 1,0 0-2,0 0 2,-7 0 0,7-2 0,0 2 1,0 0-1,0 0 0,0 0 0,0 0 1,0 0-2,0-2 0,0 2-2,0 0 1,0-5 1,0 1 1,0-7-1,0 4 1,0-3 1,0 0-2,0 1 1,7 0 0,-1-4 0,4 6 0,-10-3 0,7 3 0,-1 2 0,-6 0 0,0 3-1,0-3 2,7 0-1,3 0 1,-10-2-2,7 3 1,-1-4 0,-6 3 0,7 0 1,-1-2-2,-6 3 1,10-2 0,-3-1 1,-7 3-1,0-1 1,6-3-1,-6 6 1,7-5 0,3-1-2,-10-1 2,6-1 0,1-1-1,-1 0 2,-6-1-2,10 0 1,-10 2 0,0 0-1,0 1 1,7 2-1,-7 0 0,0-1 0,0 3 0,0-2 0,0-1 1,0-1 1,0-3-1,0 2-1,6-2 1,-6 2-1,0 3 0,0-3 0,0 0 1,0 1-1,0-6 0,0 6 1,0 1-2,0 1 1,0-3 1,0 3 0,0-5-1,0 3 0,0 4-1,0-3 2,0 4-2,0-1 1,0 0 1,0 2-1,0 1-1,0-4 2,0-7-1,0 3 0,0 3 0,0-1 0,0 3 1,0 3-2,0-3 1,0 0 0,14 0-1,-14-2 2,9 3-1,-9-4 1,0 1-2,7-1 1,-7-2 0,0 3 2,7 1-3,-7-2 1,0 3 1,0 0-2,0 1 2,0 1-1,6 1 0,-6 0 0,0 2 0,0-5 0,0-3 0,0 3 1,0-2-2,0 1 2,10-5 0,-10-1-2,0 2 1,0 3 0,0 2 0,0 0 0,0 4 0,0-8 0,0 7 1,7 0-2,-7-1 1,0 1 0,0-3 0,6-5 0,-6-2 0,7 3 0,-7-1-1,0 0 2,0 7-2,0 1 1,6 0 0,-6 2-1,10-5 1,-3 3 0,-1-3-1,1 2 1,-7 1-1,0 0 1,0 2 0,0-4-1,10 4 0,-4-4 2,1-1-2,-7-2 0,13 1 1,4 0 0,-4 1 0,3-2 0,-9 2 0,-1 3 0,4-2 0,-10 3 0,0 1 0,0 0 0,0 0 0,0 0-1,0 0-1,7 0 1,-7 0 1,0 0-1,0 0 1,0 0 0,0 0 0,0 0 0,0 0-1,0 0 1,6-3 0,7-2 0,4-1 1,-4 0-2,-3 1 1,-4 3 1,1-1-2,0 2 1,-1-2 1,4-2-1,3 0 0,4-2 0,9-1 1,-10 4-2,7-3 1,-16 5-1,0-1 1,-1 3 0,-6 0 0,0 0-3,0 0 0,0 0 2,0 0-1,0 0 1,0 0-2,0 0 2,0 0 1,0 0-1,0 0-2,0 0 2,0 0-1,0 0 1,0 0 0,0 0-2,10 0 2,3 0 2,0 0 3,4 0-3,-4 0-1,-3 3 1,-4-3-1,7 2 1,-6 0 0,-7-2 0,0 0-1,0 0 0,0 0 0,0 0-1,0 0 2,0 0-3,10 0 3,-4 3-1,1-3 0,-7 2 1,0-2-2,7 0 2,-7 0-2,10 0 1,-4 0 0,-6 0-1,7 0 2,-7 2-1,6-2 0,1 0 0,-7 0 0,10 0 1,-4 0-2,-6 0 1,7 0-2,-7 0 2,0 0 1,0 0 0,0 0-1,0 0 0,0 2 0,0-2 1,0 0-2,6 0 2,11 0-2,-17 0 2,6 0-1,-6 3 0,0-3 0,0 0 2,7 0-4,3 0 4,-4 0-2,1 0-2,0 0 4,9 0-2,-16 0-2,7 0 4,6 4-2,3-3-2,-9-1 2,6 3 2,-3-3-2,-4 0 0,-6 2-2,7-2 2,-7 0-1,0 2 0,6-2 1,-6 0 1,10 0-1,-3 0-1,0 3 2,-7-1 0,13 0-1,-3 1 0,-4 0 0,17-3 2,-23 1-4,7 2 4,-1-1-1,11 3-2,-11-2 2,1 0-1,-1-1 2,1 0-2,3 0 0,-4 1 2,-6-1-4,0 1 4,7-2-2,0 3 2,-7-2-2,16 1 2,-16 1 0,7 3 2,-7-2-3,0-1-1,6 0 2,-6-2-3,0-2 2,0 3-1,0-3 0,0 0 2,0 2-2,0 0 0,7 3 2,-7-1 1,10 4-3,-10 2 3,6 2 0,-6-2 0,0-3 1,0 1-3,0-6 1,0 0-1,0 0 0,0 1 2,0-3-2,0 0 1,0 2 0,0 3-1,0 3 2,0-3-1,0-1 0,0 3 0,0-2-3,0 0 3,0 0-2,0-2 1,0 4-2,0-2 3,0 0-2,0 2 0,0 0 2,0-2-2,0 2 1,0-2-1,0 0 1,-6 0-1,6-5 0,-10 2 0,10-2 0,0 3 0,-7-2-1,7 3 1,0 1 0,0 2 0,0 2 0,-6-1 0,6 1 0,-7 0 0,7 0 0,-7 0 0,7-4 1,0 2-2,-9 0 2,2 0-2,7 2 2,-7-3-1,7 4 0,0-4 0,0 5 0,0 1 1,-6-5-2,-4 3 3,3 1-2,-6 2-1,-3 1 2,9 1-2,1-6 2,-1 1-1,7 0 1,-10-3-1,-3 3 0,13 0 1,-6-3-1,-4 3 0,3 0 1,1 2-1,-1 2 0,0-4-1,7 0 2,-10-4-1,10-1 0,-6 3 0,6-1 0,-7-5 1,1 6-2,6-5 2,0 1-2,0 3 2,-10 0-1,3 3 2,7-2-4,-6 1 2,6-1 0,0-1 0,-7 2 2,7 0-4,-6-3 2,6 1 0,-10 1 0,10 1 0,0 1 0,-7 2 2,7-4-2,-6 1 0,-1-1 1,7-2-1,0-1 0,0-2 1,0-3-1,0 2 0,0 1 0,-10-1 1,10 0-1,0 4-1,0-2 2,0 3-2,0-2 1,-6 0-1,6 0 2,0-3-1,0 1-2,0-1 3,0-2-1,0 3 0,0-3 1,0 5-2,0-4 2,-7 2-1,7 5-1,0-6 2,0 3-1,0 0 0,-7 1 0,7-2 0,0-2-1,0 0 2,0 3-2,0 0 1,0-1 1,-6 2-1,6 1-1,0-2 3,0 0-4,0-1 2,0 2 0,0-1 0,0-1 0,0-2 0,0 1 1,0 1-2,0 2 1,0-4 0,0 0-1,0 1 2,0-1-1,0 1-1,0 2 2,0-1-1,0 4 0,0-3 0,0 2 0,0-2 0,0 2 1,0-5-3,0 1 2,0-1 0,0-2 0,0 3 0,0 2 0,0 1 0,0 2 0,0-1-2,0-2 4,0 3-4,0-1 4,0 0-4,0 0 2,0-1-1,0-2 0,0-1 1,0-1-1,0-2 1,0 2-1,0-2 2,0 0-1,0 2 1,0-2-2,0 3 2,0-1-2,0 2 1,0 4 1,0 2-2,0-3 1,0 1 0,0-1 1,0-2-1,0-3 0,0 1 0,0-3 0,0 3 0,0-1 0,0 0 0,0 0 0,0 1 0,0-1 0,0 1 0,0-1 0,0 0 0,0 1 0,0-1 0,0-2 0,0 2-1,0 1 1,0 2 0,0-2 0,0-1-1,0 0 0,0 3-1,0-5-2,0 0 1,6 0 1,-6 0-4,7 0 2,-7 0 3,0 0-1,0 0 4,0 0-1,0 0-2,7 0 2,-7 0 0,0 0-2,0 0 0,0 0 1,0 0-1,0 0 1,0 0-1,0 0 1,0 0-1,0 0 1,0 0-1,0 0 1,0 0-1,0 0 0,0 0 0,6-5 1,4 5 0,-10-2 1,7 0-1,6-1 1,-3 1-1,-4-1 0,-6 3 0,7-3 0,-1 1 0,1 0 0,3-3 0,3 3 1,-7-3-1,4 0 0,4 1 0,-8-4 0,11 3 0,2 0 0,-9 3 1,-3-1-1,6 2 0,-13-3 1,10 2-1,-4-1 0,-6 1 0,7 0 0,-1-1 0,-6-2 1,17 1-1,-11 0 0,1 0 2,0 2-1,2-5-1,5 2 1,-14 1-2,13-5 2,3 5 0,-3-3 0,4-3-1,-11 5 0,1-2 0,3 2 0,-4 1 3,1-2-3,6 2 2,-3-1-1,-10 0-1,7 0 2,-7-2-1,6 2 0,1-2-1,3 0 1,-4-1-1,7 1 0,-6-3 1,3 2-1,-4 1 0,1 1 0,-7-2 2,6 1-4,-6 2 4,0 0-2,0 2-2,10-1 4,-10-2-2,0 5 0,7-7 0,-7 3 1,6-2-2,-6-3 2,14 3-1,-5 0 2,-9 0-3,7 2 1,-7 2 1,0-2-1,7 5 0,-7-2 1,0-3 0,0 4-2,0-5 2,6 1-1,-6 0 0,0 1 0,0-2 0,0 2 0,0-1 1,10 0-1,-10-2 0,0 3 0,7-2 0,-7-1 0,6 0 1,-6-1-1,0-4 1,7 3-1,-7-2 2,0 2-2,0 3 0,0-3 1,10 5-2,-10-3 2,6 2-1,1 0 0,-7-3 0,6 4 0,-6-4 0,7 1 0,-7-3 0,10 3 0,-10-3 1,0 5-1,0-1 0,6 1 0,-6-1 0,0 0 0,7 1 0,-7 0 1,7-2 0,-7-1-1,9 1-1,-9-2 2,7-1-1,-7-3-1,7 3 2,-7 1-1,0 2 0,0 5 0,0-4 1,0 4-2,0-3 2,6 3-1,-6-1 0,0-2-1,7 0 2,-7-4-1,10 2 0,-10 0 0,0-1 1,0 1 0,0 2-1,0 1 1,0 0-1,0 2 0,0-1 0,0 2-1,0-4 1,0-3 2,6 4-3,-6-6 2,0 3-1,0 2 0,0 0 0,0-1 0,0 5 0,0-2 0,0 1 0,0-1 0,0-2 1,7 1-2,-7-4 2,0 1-1,0 0 0,0-3 1,0 3-1,0-2 1,0 0-1,0 8 0,0-5 0,0 4 0,0 0 0,0 0 0,0-1 0,0 1 0,0 2 0,0-6 0,0-1 0,0-2 0,0 2 0,0-3 0,0 3 1,0 2-2,0 1 1,0-2 0,0 3-1,0 3 3,0-2-3,0 0 0,0-3 2,0-6 0,0 5-1,0-4-1,0 4 1,0 2 1,0-1-1,0 3 0,6 0 0,-6 2 0,0 0 0,0 0 0,0-3 0,0 3 0,0-4 0,0-1 0,0-5 0,0 0-1,0 4 2,0 0 0,0 1-2,0 1 1,0 1 0,0-2 0,0-2 0,0 4 0,0-4 0,10 0 0,-10 1 0,0-3 0,0 2 0,0 1 0,0 0 0,0 1 0,0-2-1,0 2 1,7-5 0,-7 3 1,0-3-1,0 0 0,0 3 0,0 0 0,0 0 0,0 2 0,6 0-1,-6 1 2,0-1-1,0-6 0,0 2 0,0 0-2,0-1 4,7 0-4,-7 3 2,0-3 0,0 5 0,0-1 1,0 1-1,6 1 0,-6 0-1,0-3 2,10-2-1,-10 3 0,0-3 0,0 2 0,0-3 0,7 2 0,-7-1 0,0-4 0,0 4 0,0-3 0,6-3-1,-6 3 2,0 2-1,0-2-1,0 5 1,0-3 0,0 2 1,0 1-2,0 3 1,0-3 0,0-1 0,0 1 0,0-1 0,0 2 0,0 1 0,0-1 0,0 2 1,0-1-2,0 3 2,0-1-1,0 2 0,0-5 0,0 3 0,0 1 0,0-3 0,0 1 0,0-1 0,0-3 0,0 6 0,0-3 1,0 3-2,0-1 1,0 3 0,0-2 0,0 2 0,0 0 0,0 0 0,0 0 0,0 0 0,0 0 0,0 0 1,0 0-2,0 0 2,0 0 0,0 0 0,0 0-1,0 0-3,0 0 4,0 0-2,0 0 3,0 2-2,0 3 1,0-3 3,0 1-2,0-1 0,0 1 1,0 4-4,0 3 3,0 3 1,0 2-4,0 2 1,-13 0 0,3 3 0,-3-3 1,13 3-1,-13-4 2,3 1-4,4 1 4,-1 2-4,-9-2 5,9-1-4,1 0 2,6 0-2,-7-3 3,0 3-3,-2 0 1,9-2 0,-7 4 1,7-2-1,-13 5-1,3-3 2,3-2 0,1 0-1,6-1-1,-7 5 2,-9-2-1,16 1 0,-7-1 1,1-2 0,-11 4-2,11-1 1,-8 0-1,-9-4 1,17 6 0,-1-2-1,-9-3 1,16 1 0,-7-5-1,7-1 1,0 0-3,0 0 3,0 0-1,0-2 0,0 3 2,0-2-2,0 4 2,0 0-2,0-1 1,0 0 1,0-1-2,0 1 1,0-2 1,0 0 0,0 3 1,0-6-2,0 1 1,0 3-1,0 1-1,0 0 2,0-4-1,0 4 0,-6 2 1,-4-2-1,3 3 0,1 0 1,-1-5-1,-9 0 0,9 2 1,7-1-3,-6-2 3,-1 4-1,-3-5 1,4 2-2,-1-2 2,0-1-1,1-1-1,6 1 2,-10 1-1,3 5 1,-6 2-1,3 1-1,4 0 1,-7-3 0,3-4 1,-3 2-2,13-1 2,-14 0-2,5 2 2,-5-1-1,8-4 0,-11 3 1,11-4-2,-1 1 1,-9-1 0,9-1 0,1-2 0,6-3 0,0 1 0,0-3 0,0 5 0,-7-4 0,7 4-1,-10 1 2,10-1-1,-13-3 0,7 2 0,-4-1 0,10 2 0,-7-2-1,7-1 2,0 0-1,-6-2 0,6 0 0,0 0 1,0 0-1,0 0 1,0 0 0,0 0-1,0 0 0,0 0 0,0 0 0,0 0-3,0 0 1,0 0-4,0 0 3,0 0-3,0 0 4,0 0 2,0 0-2,0-2 1,0 0-1,0-2 1,0 0 0,0-3-1,0 2 1,0-5 2,0-4 1,0-6-2,23-4 1,6 0-1,-16 0 1,10 1-1,-3 1 0,-4-1 1,-2-1-1,2-3 1,-9 3-2,-7-3 2,0 3-1,6 5 1,11-1 0,-11 1-1,7-2-1,4-2 2,6-1-1,-10-3 0,10-1 1,-10-2-1,-6 1 0,9 3 0,-16 3 1,0 5-2,7 3 2,-1 3-1,-6 2 0,7-4 1,3-1-2,-4-1 2,1-2-1,-1-4 1,-6-2-1,0-3 0,10-7 2,-10 4-2,0-3 2,0 6-4,0 8 4,0-5-2,0 7-2,0 0 4,0 0-2,0 0-2,0-2 4,0-3-2,0-3-2,-10 2 2,10-2-2,-13 1 1,13 3 1,-6 4 0,6 6-1,0 4 2,-10 3-2,10 1 1,0 0 0,0 3-1,0 0 1,0 0-1,-7 0 1,7 0 0,0 0 0,0 0 1,0 0-1,0 0 0,0 0 0,0 0 1,0 0-1,0 0-3,-6 0-1,6 0 0,0 3-1,-7 2 8,1 0-1,-4 2-2,3 1 1,-6 1-1,3 4 0,-3 5 0,0 2 0,-4 2 0,11 2 0,-1 0 0,-3 1 0,10 1-1,-6 1 1,6-8 0,0-5 0,0-1-1,0-2 1,0 0 1,0-2-2,0 1 3,0 4-2,0 6-1,0 2 1,0-3 1,0 0-2,0-1 2,0-4-2,0 1 3,0-2-2,0 5 1,0-1-1,0-3 1,0 3 0,-7-2 0,1 4-2,-11 6 2,11-2-2,-1 2 3,0-1-3,-2-5 2,2-2-1,0-4 1,1-1-2,6-2 1,-10-1 0,10 1 0,-7 0 1,7 1-1,-6 4 0,-7 2 0,3 2 1,-3 1-1,6-1 0,-3 3 0,-3-2-1,7-4 2,-4 2-1,3-1 0,1-6 0,-1 4 0,-10-5 0,11-3 1,6 0-1,-7 3 0,7-3 0,0 3 0,-6-3 0,6 0 0,-10-2-1,10 0 2,0-2-2,0-1 1,0-2 0,-7 0 2,7 0-3,0 0 0,0 0 0,0 0-1,0 0-1,0 0-2,0 0 6,0 0-1,0-5 1,0 4-1,0-3-1,0 2 1,0-1-1,0 1 2,0 0-1,0 2 0,0-3-1,0 1-1,0-3 1,0-5 0,0-2 0,0-5 3,0 0-3,0-4 2,0 1-1,0-2 1,0 2 0,0 5 0,7-3-2,3 3 2,-4 1-1,1 0-1,9 1 0,-2-2 1,-8 2 1,11-2-1,2 0 0,-9 3 0,-3-3 0,-1-2 0,1 0 1,3-2 0,-10-1-1,0 6 1,6-1 0,-6 6-1,0 0 1,0-1 0,0 2-1,0 6 1,0-1-1,0-1 1,0 0-2,0-5 1,0 0 1,0 1-1,0 1-1,0 0 1,0-3-1,0 3 1,0-3 0,0 0 1,0 1 0,0-5-1,0 1-1,0 1 2,0 2-1,0-1 0,0 2-1,0 0 2,0 0-3,0 1 2,0 3 0,0 1 0,0 1 0,0 1 0,0 0 0,0-3 0,0-3 0,0-4 1,0 2-1,0 1 1,0 4-2,0-2 1,0-3 1,-6 0-2,6 4 1,-10-3-1,-3 0 0,6-3 0,-3 0 1,-3 1-1,7 5 1,-4 1-1,10 3 2,0-1-2,-7 3 1,7 0-2,0 0 1,0 0-1,0 0 0,0 0-1,0 0 2,0 0 0,0 0 0,0 0-1,0 0 0,0 0-3,0 0-5,0 5 6,0 0 1,0 0-1,-6-4 1,6 7 3,0 2 2,0 2 0,0 0-1,0-1-2,0-5 2,0-1 0,0 10-1,0-1 0,0 3 1,0 5 0,0-5-2,0-5 1,0 0 1,0-4-1,0-3 0,0-3 0,0-2 0,0 5 1,0 2-1,0 3 1,0 1-1,0 0 1,0-2-1,0 1 1,0-3-1,0 0 1,0-2 0,0 0 0,0 1 2,0 2-2,0 0 0,0 1-1,0-1 0,0-3 1,0-1-1,0 5 1,0-8-1,0 6 0,0 1 1,0-3-1,0 1 0,0 2 1,0-1 0,0 0-1,0 1 1,0-1 0,0 2 1,0 0-1,0 2 0,0 2 0,0-2-1,0 1 1,0-2-1,0-1 0,-7 2 0,7-4 0,-7-2 1,7-1-2,0 2 1,0-2 0,-10-1 1,10 2-2,0-3 2,0 2-2,-6 7 1,-1 0 1,1 2-1,6 3 1,-10-3-1,3 1 1,1-4-1,-1 2 1,1-1-1,6-5 3,-10 1-3,10 1 0,-7-3 1,7 4-2,-6 1 2,-1 0-1,-3 4 0,4-2 0,-1 0-1,0 1 2,7-4 0,-6-4-1,6 1-1,-10 0 2,10-1-2,-7 2 1,1 0 0,-11-1 1,17-2-1,0 1-1,-6-3 2,6 7-1,0-5 0,-7 5 0,7 0 0,-6 1-1,-4 0 1,10-3 0,0 4 0,0-7 0,0 1-2,0-1 3,0 0-1,0 0 1,0-2-3,0 3 2,0 0 1,0 0-2,0 0 1,0 2 0,0 0 0,0-2 1,-7-2-2,7-1 1,0-2 0,0 0 0,0 0 0,0 3-2,0-1 2,0 3 0,0 5 0,0-4 2,-6 5-2,6-2 0,0-5 0,0 0-2,0-2 1,0-2 1,0 0-2,0 0 2,0 0-2,0 0 2,0 0-1,0 0 2,0 0-2,0 0 0,0 0 0,0 0-2,0 0 2,0 0-1,0 0 4,0 0-1,0-2-1,0-2 0,0 0-2,0-1 1,0 1-1,0-1 0,0-1 3,0-3-1,0-3 0,13-3 1,3-2 0,-3 0-2,17-2 2,-14 0 0,-2-4 1,2 5-2,-16 1 1,7 4 0,-1 1-1,1 3 2,-7 1-2,10-1 0,-10-1 1,6-5-1,-6-2 0,0-2 1,7-5-1,-1 2 0,1-2 1,3 2-2,3 1 2,-7 6-1,4 0 0,-3 8 0,-7-1 0,7 2 0,-7 1 0,0-3 0,0-2 0,0 1 0,0-9 1,0 3 0,0-6-2,0 2 2,0 2-2,0 5 1,0 5 2,0-1-3,0 6 2,0-1-2,0 3 2,0 0 0,0 0-1,0 0 0,0 0-1,0 0 1,0 0 2,0 0-2,0 0 0,0 0 2,0 0-8,0 0 3,0 0 2,0 3-3,0 2 8,0 0-3,0 0 1,0-3 0,-7 3 0,0 4-2,-9 4 0,3 4 0,-4 2 3,-2 2-3,2 2 0,11-4-2,-1-1 4,-3-7-4,4-1 4,6-3-2,0 0 1,0-1-1,-7-2 0,7-2 1,0 3 0,-7 0-2,7 2 1,0-2 0,-6-1 0,-4 2 0,10 4 1,-7-1-2,7 1 1,0-1 0,-6 2 0,6-5 0,-17 9 0,17 0 0,-6 2-1,-1 0 2,1 0-2,6-3 1,0-4 0,0 0 0,0-6-1,0-1-1,0 0 1,0-1 1,0-2-1,0 2 0,0 3 2,0-3-2,0 7 1,0-3 0,0 1 2,0 2-3,0 0 2,0 0 0,0-2 1,0 1-1,0-3-1,0 1 1,0-1 0,0 3 0,0-4 0,0 4-1,0-1 0,0 1 1,0-4-1,0 1-1,0 0 2,0 2-1,0 0 0,0 3 0,0-1 0,0 4 0,0-1 0,0 2 1,-10 2-1,10-5 0,0-4 0,0 1 1,0-4-2,0-1 1,0-1 0,0 1 1,0 1-2,0 1 1,0 0 0,0 0 0,0 0 0,0 0 0,0-3 0,0 4 0,0-6-1,0 0-2,0 0-2,0 0 2,0 0-1,0 0 0,0 0 2,0 0 0,0 0 1,0 0 1,0 0 0,0 0-1,0 0 1,0 0 0,0 0 0,0 0 0,0 0 0,0 0-2,0 0-1,0 0 2,0 0-1,0 0 1,0 0-3,10-3 3,26-2 4,-13 0-2,3-2 1,-3-1 0,7 1 2,-7 0-2,-4-4 0,-2 7 0,-4-3 0,4 3-1,-11 1 1,7-1-2,-3-2 1,-3 3-1,-1-4 1,11-2 0,2-1 1,4-2-1,-9-5-1,2 5 2,-9-3-2,16 4 3,-17-4-2,7 3 1,4-1-2,-4 2 0,-3 1 0,3 3 1,-6 0-2,-1 1 2,-6 2-1,17-4 0,-11-1 0,1-4 0,9-4 1,-3 0-1,4 0 2,-4 0-2,-7 5 0,-6 1 1,10 0 0,-3 2-1,-7 1 0,6 1-1,-6 3 1,14-4 0,-5-1 0,5-1 2,2-1-2,-3-5-1,-6 3 3,3 0-3,-4 4 1,1 3 1,-7 2-1,0 1 0,0 3 1,0-3-2,0 3 1,0 0 1,6 0-2,-6 0 1,0-2 0,7-3 0,-7-2 0,10-5 1,-4-6-1,8 2 0,-5-3 0,5 2-1,-14 4 2,6 3-1,-6 1 1,0 4-2,0 1 2,0-2-1,0-1 0,0-4 0,0-2 0,0-1 1,0-1-1,0 0-1,0 1 2,0 3-1,0-5 0,0 6 0,7-2 0,3 0-1,-10 0 1,0-5 0,0 5 0,6 5-1,-6 5 0,0 2 1,0 0-1,0 0-1,0 0 0,0 0-3,0 0 0,0 0 1,0 2-2,0 2 7,0 6 2,0 3-1,0 1 0,0 5-1,0-1-2,0-2 3,0-1-3,0 1 2,-6 4 0,6-3 1,0-3-1,-10 1-1,10 2 0,0-3 1,-7 1 0,1 0-1,6-1 0,0 1 0,0 0 0,0-1 0,0 0 0,-7 1 1,7-1-2,-7 3 1,-2-2 1,2-1-2,0 4 1,1 1 0,-4-2 0,10 2 0,0-2-1,-7-2 1,1-1 0,-1-2 1,7-2-2,0 0 1,-6-5 0,6 2 0,0 0 0,-10 0 0,10-2 0,0 0 0,0-2-1,0-3 2,0 0-2,0 0-2,0 0 1,0 0 0,0 0 2,0 0-3,0 0 3,0 0 0,0 0 0,0 0-1,0 0 1,0 0-4,0 0 0,0 0-2,0 0 3,0 0-1,0 0 1,0 0 4,0 0-2,0 0-1,0 0-1,0 0 4,0-3-2,0 2 1,0-3 1,0 2 0,0-3 1,0 0 0,0 1 1,0-5 0,0 3-3,0 1 1,0 0-1,0-5 1,0 1-2,0-4 1,0-1 1,0-1 3,16-1-4,-9 1 2,-7-3-1,6 7-1,-6 0 1,7 2-1,-7 2 0,10 0 1,-4 0-1,-6-5 0,7-1 2,0 1-2,-7 1 1,9 0-1,-2 0 3,0-1-3,-7-3 1,6 5 0,-6 1 0,0 2 0,0-2-1,7 5 1,3-3-1,-10-3 0,6 0 1,-6 3 0,0 0 0,7 2-1,-7 2 0,0 1 0,0-3 0,6 3 0,-6-1-1,10-2 1,-10 0 0,7-2 0,-7 0 3,6 3-3,-6-7 0,0 5 1,0-1 0,0 1-1,7 3 1,-7 3-2,0 0 2,0 0-1,0 0 0,0-4-1,0-1 1,6 0 1,-6-3-1,10-1-1,-3 0 2,-7-2-1,13 5 0,-13-2 0,0 1 0,0 0 1,17 2-2,-17 3 1,0-3 1,0 0 0,0 2-2,0-1 2,0-1-1,6 2 1,-6-3 0,0-3-1,0 5 1,0-5-1,0 4 1,0-1-1,0 4 1,0 0 0,0-3-2,0 5 2,0-5-2,0 3 2,0 0 0,0-7-1,0 8-1,0-4 1,0 0 1,0-2-2,0 3 2,0-2-1,0-1 1,0-3-2,7-2 1,-7 0 1,0 2 0,10 5-1,-10 3 0,0 2-1,0 0 1,0 0 1,0 0-2,0-3 2,0-1-2,0 1 1,0-4 1,0 4-1,0-4 1,0 2-2,0 1 1,0-7 0,0 7 0,0 2 0,0-3 0,6 2 0,-6-4-1,0 2 1,7-5 0,-1 1-1,-6-1 2,7 3-2,-7-1 1,0 3 1,0 1-1,0 1 0,10-1 0,-10 1 0,0-3 0,0 2 0,0 2 0,0-5 0,0 5 0,0-5 1,0-3-1,0 0-1,0 0 1,0 0 0,0 3 1,0 5-2,0-3 2,0 2-1,0 0 0,0 2 0,0 1 0,0-3 0,0 1-1,0-3 2,0 0-1,0 3 0,0-4-1,0 2 1,0 1 1,0-1-1,0 1 0,0 1 0,0 0 2,0-1-3,0 3 1,0-3 0,0 1 0,0-3 0,0 0 0,0-1 0,0-5 0,0 2 0,0-6 0,0 6 0,0-1 0,0 4 0,0 2 0,0 1 0,0-1 0,0-1 0,0 0 1,0-2-2,0 2 1,0-2 0,0-1 1,0-1-2,0-1 2,0 0-1,0 1 0,0 4 1,0-3-1,0 4-1,0-6 2,0 3-2,0-3 1,0 1 0,0-4 0,0 1 0,0-1 0,0 4-1,0 2 1,0 2 0,-10-2 0,10 0 0,0 0 1,-7-2-2,7 0 1,-6 2 0,6 1 0,0-3 0,0 0 0,0 2 0,0-3 0,0 1 0,0 2 0,0-3-1,0 2 1,0-1 0,0-1 1,0-4-1,0-1 0,0-5-1,0 2 2,0 5-1,0-5-1,0 7 1,0-4 0,0 3 0,0 2 0,0 1 0,0 1 0,0 0 0,0-3 0,0 2 0,0 0 1,0 3-1,0-2 0,0 1 1,0 0-1,0-2 0,0 1 0,0-2 0,0 3 0,0-2 0,0-2 1,0 0-1,0-2 0,0-1 0,0 2 1,0 2-1,0 4 0,0-3 0,0 5 1,0-3-1,-7 2 0,7 0 0,0 0 0,-6 0 0,6 0 0,0 0 0,0-2 0,0 2 0,0-2 0,-10 0 1,10 2-2,0-3 3,0 1-4,-7-1 3,1 1-2,6 1 2,0-2-2,-17-2 2,17 1-2,-7-2 2,1 2-2,-1 2 1,7 1 0,0-5 0,-10 6 0,10-2 0,0 1 0,-6 2 0,6-3 0,-7 0 1,7-3-1,-6 1 0,-1-1 0,7 2 0,-10 1 0,4 0 0,-1 0 0,1 1 0,6 2-1,0-3 1,0 2 0,0-3 0,0 1-1,0 3 1,-10-5 0,10 3 1,0-1-1,0 2 0,0 1 0,0-1-1,0-3 1,0 3 0,0-7 1,0 2-2,0 0 1,0-1 0,0-2 0,0 5 0,-7-5 0,7 0 1,0 4-2,0 1 1,0 4 0,-6-2 0,6 2 0,0 1 0,0-1 0,0-1 1,0-3-2,0-1 1,0 0 0,0 0 0,0 0 0,0 0 0,0-1 0,0 0 0,0 1 0,0-1 0,0 0 0,0 0 0,0 1 0,0 2 1,0-2-1,0 3 0,0-1 0,0-1-1,0 3 2,0 0-2,0 1 2,0 1-1,0-4 0,0-3 0,0-1-1,0-2 1,0-1 0,0 4 1,0-2-2,0 1 2,0 3-1,0-6-1,0 3 1,0 2 0,0-1 1,0 0-2,0-1 1,0-5 0,0 7 0,0 1 0,0 1 0,6 0 0,-6-1 0,0 2 1,7 1-1,-7-3-1,0 4 2,0-4-1,0-1 0,0-1 0,0 0 1,0-1-2,0 0 1,0 2 0,0 4 0,0-3 0,0 4 0,0-1 1,0-3-1,0-2-1,0 1 1,0-3 2,0 0-2,0 0-1,0 2 1,10 1-1,-10 1 1,6-1 1,1-1-2,-1-2 1,-6 0 0,10 1 1,-3 2-1,-7 0-1,6-4 1,-6-1 1,7 1-1,-1-1 1,4 0-1,-10 2 0,7-1 0,-7 6 0,0 1 0,0 2 2,0-1-2,0 1 0,0-1 0,0-7 0,0 0 0,0-1 0,0 4 0,0-3 0,6-5 0,-6 0 0,0 0 0,7-2 0,-7 6 0,17 1 0,-17 7 0,0 1 0,0 2 0,0-4 0,0-1 0,0-2 0,0-1 0,0-3 0,0 2 0,0-2 0,0 1 0,0 0 0,0-1 0,6 7 0,-6-2 0,7-2-2,-7 3 4,10-4-4,-10 1 4,6-3-2,-6-1-2,7-3 2,-7 0 0,6 3 0,1-1 0,-7 5 0,10-4 0,-10 3 2,0 2-4,0 0 4,0-3-4,6 0 2,-6-1 2,0 4-4,0-4 2,0 2 2,0-1-2,0 2 0,0 3 0,0 2 0,0 0 0,0 0 0,0-2 2,0-1-2,0 1-2,0-5 2,0 0 0,0 2 2,0-1-4,0-2 2,0 1 0,0 2 0,0 3 0,0 2 0,0 1 0,0-2 0,0 2 0,0-1 0,0-3 0,0 4 0,0-4 0,0 3 0,0 1 0,0-1 0,0 0 0,0-2 0,0 2 0,0 0 0,0 1 0,0-7 2,0 2-4,0-1 2,0 0 0,0-1 0,-6-2 0,6-1 0,0 2 0,0-3 0,0 5 0,0 1 0,-10-2 0,10 2 0,0 0 0,0-4 0,-7 2 0,7-2 0,0 6 0,0-3 0,0 3 0,0-1-2,0 2 2,0-4 0,-6 2 0,6-1 0,0-4 0,0 4 2,0 2-2,0-3-2,0 3 4,0-2-2,-7-2 0,7 4 0,0-2 0,0-4 0,-6-2 0,6 4 0,0 1 0,0-3 0,0-2-2,0-1 4,0-1-4,0 3 4,0 4-2,0 0 0,0 5 0,0 1 0,0-4 0,0 1 0,0-2 0,-10-4 0,10 2 0,0-2-2,0 1 4,-7 2-2,7-2 0,-6 2 0,6 1 0,0 1 0,0 1 0,-17 0 0,17 0 0,-7-1 0,7-1 0,-6-4 0,6 3 0,0-1 0,0-2-2,-7 4 4,7 1-2,-10 2 0,10-4 0,-6 0 0,-1 0 0,7 3 2,0 0-4,-6 0 4,6-3-4,-7 3 2,7-6 0,0 4 0,0-3 0,0 2 0,-10 1 0,10-4 0,-6 1 2,6 0-2,0 0 0,-7 1 0,7 0-2,-6 1 2,-4 0 2,10 1-2,0 2 0,-7-1 0,7 1 0,-6 3 0,6-2 0,-7 1 0,7 3 0,-7-2 0,7-4 0,-9 3 0,9 1 0,0-2 0,0 1 0,0 1-2,0-1 4,0-1-1,0 0-2,0 1 1,-7 0 0,7 0 0,-7 1 0,7-6 0,0 3-2,0-3 2,-6-2 0,6-6 0,0 5 2,0-4-4,-10 2 2,10 0 0,0 3 0,0 0 0,0 3 0,0 0 0,0 3 2,0-1-4,0-1 2,0 1 0,0 2 0,0 0 2,0 1-2,0-4 0,0 3 0,0-2 0,0 0 0,0-1 0,0-1 0,-7-6 0,7 0 0,0-2 0,0 3 0,0 0 0,0 2 0,0-3 0,0 2 0,0 2 0,0-1 1,0 2-2,0-2 2,0-2-1,0-1 0,0 3 0,0-4-1,0 8 2,0-2-1,0 0 0,0 3 1,0 0-2,0-2 1,0 3 0,0 2 1,0-4-2,0-1 1,0-2 0,0 0 1,0-4-1,0-2 0,0 2 0,0 3 0,0-2 0,0-3-1,0-3 0,0-2-1,0 4 2,0 0 0,0 1 2,0 5-4,0-1 2,0 4 0,0 2 2,0 2-4,0 0 2,0 3 2,0 0-2,0-3-2,0 0 2,0 0 0,0-2 0,0-3 0,0-3 0,0 2 0,0-3 0,7 3 0,3 2-2,-10-3 2,0 5 0,6-3-1,-6 2 2,14 1-2,-5-6-1,-2 4 3,-7-3-3,7 2 1,-1 1 1,-6-3 0,7 2 0,-7 0 0,0 8 0,0-1 1,0 1-1,0 0 0,0 2 0,0-2 0,0-1 1,0-2-2,0 0 1,10-5-1,-10 1 0,0 2 1,6-1 0,1 6-2,-7 0 3,0 2-2,0 0 1,0-3 0,0 3 0,0 0 0,0-2 0,0-1 1,6 1-1,-6-5-1,0-3 1,0 3 0,0-2 0,0 3 0,0 4-1,0 0 1,0 2-1,0 0-1,0 0 2,0 0-1,0 0 1,0 0 0,0 0 0,0-3 0,0 0 0,0-2 0,0 4 0,0-2 1,0 1-3,0 2 2,0 0 0,0 0-1,0 0-1,0 0 2,0 0 0,0 0 0,0 0 1,0 0-2,0 0 2,0 0-1,0-4 0,0 2 0,0 2-1,0 0 2,0 0-2,0 0-1,0 0-4,0 0 1,0 0 0,0 0 3,0 0 1,0 0 0,0 0 1,0 0 1,0 0 0,0 0 0,0 0 0,0 0 0,0 0-1,0 0 1,0 0-2,0 0 2,0 0-1,0 0 2,0 0-1,0 2 0,0-2-1,0 4 1,0-4 1,-6 2-1,6-2-1,-13 3 1,3-2 2,-3 4-2,-10-2 1,9 2-2,-9-1 0,4 0 2,2 2-2,4-3 1,-3 1 0,2-1 0,-15-1-1,6-2 1,0 2-2,3 1 3,4 2-2,-14-3 0,10 3-1,-3 0 2,0 0-3,4-3 2,2 0 2,11 0-3,6-2 2,-14 4 0,5-2-1,-5-2 1,8 3-1,-11-1-1,4 0 3,-10 3-3,0 0 2,-6-2 0,-8-1-1,8 0 1,3 1-1,-4-1 0,0 0 0,7 1 1,0 0 0,10-3-1,-3 2-1,3-2 2,6 0 0,-9 0 0,-4 2 0,-3-2-2,-7 2 1,-6 3 0,7-2-1,-8 2 0,1 2 1,7-5 0,6 2 0,9 0 1,-2-4-1,9 2 1,-6-2-1,3 0 1,-3 0 2,0 0-3,-10 0 3,0 0-2,10 0-1,-3 0 1,9 0 0,-6 0-2,-4 3 1,11-3 0,-1 0-1,-3 0 0,4 0 1,-7 2 0,6-2 0,-3 0 0,4 0 0,6 0 0,0 0 0,0 0-1,0 0-1,0 0 0,0 0 0,0 0 1,0 0 0,0 0 0,0 0 0,0 0-1,0 0-2,0 0 0,0 0-1,0 0 5,0 0-5,0 0 2,0 0 1,0 0-2,0 0 2,0 0 0,0 0 0,0 0-2,0 0 4,0 0-1,0 0 0,0 0 1,0 0-1,6 0 0,4 0 2,10 0-1,9 0 0,1 0 0,0 0 0,-7 0-1,-4 0-2,4 0 2,0 0 1,7 0 2,-10 0-2,9 0 1,1 0-1,-1 0 1,-6 0-1,-9 0 0,2 0 0,-9 0 0,-1 0-1,1 0 2,9 0-1,-3 0 0,4 2 0,2-2 0,4 3 0,7-3 0,-10 0 0,9 0 0,17 0-1,-16 0 2,0 0-1,6 0 0,-17 0 0,5 0 0,-1 0 0,-4 0 0,-9 0 0,-3 0 0,-1 0 0,-6 0 0,7 0-1,3 0 1,3 0 1,0 0-2,3 0 1,-9 0 0,0 0 0,2 0 0,-9 0 0,7 0 0,-7 0 0,7 0 0,-7 0 0,13 0 0,3 0 0,7 0 0,-16 0 0,6 0-1,-3 0 1,-4 0-2,1 0-1,-7 0 1,7 0 0,-1 0 2,4 2 0,-3-2-1,6 2 1,-3-2-2,3 0 2,-13 0 0,6 3-1,1-1 1,-7 2-3,10-3 0,-10 2 0,0-1 0,0 1 0,0-1 3,6 0 0,1-2 0,9 3 0,-9-1-2,13 1 2,-11-2 0,5-1 0,-8 4 0,4-4 1,-10 2-2,0 1 1,0-1 0,0-2-2,0 2 2,0 1 2,0-3-1,0 0 3,0 2 1,0 0 2,-10 1-1,-33 2-4,-9 0-2,-14 0 1,0 2-1,1-1 0,-8 3 2,1-3-3,13 5 4,16-5-3,13-1 1,7-2-2,-6 0 3,16-1-2,-4-2 2,11 0-1,-17 2 3,3-2-4,-3 4 0,-13 2 2,0-3-2,6 1 2,-16-2-1,3 3 1,0-1-1,-3-4 0,4 6-1,6-3 2,6-3-2,7 2 0,10 0 0,-4-2 0,11 3 0,6-3-2,0 0 0,0 0 0,0 0-2,0 0-2,0 0 3,0 0 1,0 0 0,0 0 2,0 0 0,0 0-1,0 0 2,0 0 2,0 0 1,0 0 1,0 0-1,0 0-2,0 0 0,0 0 1,-7 0-2,-6 0-5,-17 0 4,-6 0-4,7 0 4,-11-5-3,21 0-1,-11 3 8,7-3-2,-13 2-2,6 1-1,1-1 2,9 1-1,3 2 0,4 0-1,-3-2 0,9 2 1,-6-2 0,-3-1 0,2 0-1,-2 0-2,3-1 1,-4 2 2,17 0-2,0-4-1,-6 1-1,6 3 1,-7-2 3,7-2-2,-6 4 3,-4-1 0,3 3 0,1 0-1,-1 0-1,-3 0 0,10 0 0,-13 0 1,7 0 0,-1 0 3,7 0-3,0-2 1,0 0-3,0 0 1,0 2 1,0 0 0,0 0 0,0 0-1,0 0-2,0-3 0,0 3-2,0-2 0,0-2 1,0 4-1,0-4 2,0 0 2,0-1 0,26 0 1,4-2-1,-1 1 1,-6-1 0,0 0 0,-9 1-2,2 5 2,-9-2 0,-1 1 0,-6 2 0,0 0-3,0 0 0,7 0 1,-1 0 2,11 0-1,-4-3 1,10-1 0,0 1 1,-3-2-1,3 5 0,-17-1 0,11 1 0,-4 0-1,-7 0-3,11 0-1,13 0 2,-1 0 1,1 0-3,-11 0 5,-2 0-1,-11 0 1,8 0 0,-5 0 0,-2 0 1,0 0-2,9 0 1,-3 0 0,10 0 0,-3 0-2,-4 4-1,-16 1 1,7-3-2,-7 0 4,0-2-1,0 3 0,0-1-1,0 1 5,0-3 0,0 0 1,0 0 1,0 1 1,0-1 1,-23 4-5,3-2 3,-3 1-4,-6 1 0,-8 1 0,14 0-2,-6 2 0,9 3 0,-3-1 0,10-1-2,-4 1 3,4-1-2,13-1 2,0-7-2,0 0 0,0 0-2,0 0-1,0 2-5,0 1 5,0-1 3,7 4-1,16-4 0,-3 4 1,3-3 4,-10 3-1,3-4-2,-16-2 0,7 0 0,-7 0 1,6 0-3,17 0 2,7 0 1,6 0 4,7 0-2,-13-5 1,16-3-1,-27-1 2,11-1-1,-14 3 0,-9-1-2,6 2 3,-3-7 0,-4 4-1,1-1-3,0 2 1,-7 4 1,0 1-1,0 3-1,0 0 1,0 0-1,0 0 0,0 0 0,0 0 1,0 0-1,0 0 1,0 0-1,0 0 0,0-2 1,0 2-1,0 0 0,0 0 0,0 0 1,0-2-1,0 2 0,0 0-1,0 0 1,0 0 0,0 0 0,0-3 0,0-4 0,6-1 0,-6-1-1,10-1 1,-3 5 0,-7 0 0,0 3 0,6 0 0,-6-1 0,0 3 0,0-2 0,0 2 0,0 0 0,0 0 0,0 0 0,0 0 0,0 0-1,0-4 1,7 0 0,3-1-1,-4 1 0,1-1 1,6 2-1,-3-2 0,3 1 0,-6-1 1,-7 2 0,9 1 0,-9 2 1,0 0-1,0 0 0,0 0-1,0-2 0,0 2-2,0 0 2,0 0-1,0 0 0,0 0 2,0 0 0,0 0 0,0 0-1,0 0 1,7 0-1,-7 0 2,7-3 0,-1 1-1,4 0-1,-10 2 2,0 0-2,7 0 2,-7 0 0,0 0-2,0-3 2,0 3-1,6 0 1,1-3-1,9-2 0,-3 3 1,4-5-2,-4 1 3,-7 2-2,11 2 0,-4 0-1,-6 2 2,9-3-1,-9 1 0,6-1 0,-3 1 0,-4-1 0,1 3 0,-7-2 0,6 2-1,11 0 1,-11 0 1,1-2-2,3 2 2,-10-3-1,0 3-1,6 0 2,-6 0-1,7 0-1,6 0 1,-3-3 0,3 3 0,4-2 0,-4 0 0,0-1 0,3 1 0,-16 0 1,7 2-1,-7 0 0,0 0-1,6 0 2,4 0-1,-3 0 0,6 0 0,-6-3 0,9 1 0,-3 2 0,4 0 1,-11 0-1,1 0-1,3 0 0,-4 0 1,1 0 0,-7 0 0,6 0 1,1 0-1,-7 0 0,10-4 1,-10 4-1,13 0 1,-6 0 1,9 0-4,-9 0 2,6 0 0,3 0 0,7 0 0,-10 0 0,10 0 0,-9 0 0,2-1 0,-9 1 0,6 0 0,-3 0 0,3 0 0,-7 0-1,11 0 1,-4 0-1,-7 0 1,4 0 0,-3 0 0,13 0-2,-11 0 1,-2 0-4,6 0 3,4 0 0,-4 1 0,-13 5-2,16 1 2,-3 0 3,-6-1 3,9 1-12,-16 0 7,14 0 3,-5 3 3,-2 2-2,0-2-3,-7 5 3,0-6 1,6 1-3,-6-1 1,7-1-1,-7-3 0,0 2 0,0-3-1,0 5 1,0-3 0,0-1-1,0 2 0,0-4 0,0-2 0,0 5 1,0 1-1,10 0 2,-10 1-2,0 2 1,6-3-1,-6-1 2,0 5-1,0-2 0,0 3 1,0 1-2,0-1 1,0-3-1,0 0 1,0 2-1,0-4 2,0-2-2,0-1 0,0 7 2,0-4-1,0 5-1,0-2 1,0 1 0,0 2-1,0-2 1,0-2-1,0-3 1,0-1 0,0 0 1,0 0-2,0 0 0,0 0 0,0-3 0,0 0 0,0 3 1,0 0-1,0 2 0,0-2 2,0 0-2,7-2 0,-7-1 2,0 3-1,0 2 0,0-2-1,0 2 1,0 1-1,0-1 0,6-2 0,-6 0 1,0-1 0,0 2-1,0-4 1,0 0 0,0 3 0,0 2 0,0 1 0,0 1 0,0 0-1,0 1 0,10 3 1,-10-5 0,0 5 1,0-3-1,0-3-1,0-2 1,0 0 0,0 2-1,0 1 0,0-1 1,0-2-1,0-1-1,0 4 2,0-6-1,0 3-1,0 3 2,0-4 0,0 0-1,0 2 1,0-3-2,0 1 1,0 3 0,0-1 1,0 1-1,0 2-1,0-2 3,0 3-2,0-3 0,0 1 0,0-1 0,0-2-1,0 2 2,0 0 0,0 1-1,0-3 0,7-1 0,-7 1-1,6-2 1,-6 2 0,0-3 0,0 1 0,0 1 0,0 1 0,0 0 1,0 2 0,0-2-1,0 5 0,0-4 0,0 3 0,0 0 0,0-4 0,0 0 0,0-3-1,0 3 2,7-5-1,-7 2 0,0 1 0,0-1 1,0 3-1,0-1 0,0 2 0,6-1-1,-6 2 1,0-5-1,10 2 2,-10 0-1,0 1 1,0-1-1,0 1 1,0 4-1,0 2 0,0-5 0,0 1 0,7-1 0,-7-3 0,0-2 0,0 2 2,0-3-2,0 5 0,0 0 0,0 2 0,6 1 0,-6-2 0,7 5 0,-7-5 0,0 2 0,0-3 0,0-1 0,17 0 0,-17 5 0,0-7 0,6 3 0,-6 2 0,7-4 0,3 4 0,-10 3-2,6-4 2,1 5 0,-1-5 0,1 2 0,-7-3 2,10 0-2,-10-1 0,0 3 0,6-2-2,-6-1 4,0 0-2,7 1 0,-7-1 0,6 1 1,-6-1 1,0 2-1,10 1 0,-10 0 0,0 2-1,7-3 0,-7-1 1,0 0-1,0-3 0,0 2 1,0-4-1,0 4 1,0-2-1,0 1 1,0 1-1,0 1 2,0 0-2,0 2 0,0 3 1,0-1-1,0-1 1,0-1-1,0-2 1,0 0-1,0-2 1,0-1-2,0 0 2,0 3-1,0 3 0,0 0 1,0 3-1,0-4 1,0-1-1,0 3-1,0-2 2,0 0-1,0 0 0,0-2 1,0 2-2,0 2 1,0 1 0,0 0 1,0 0 2,0 2-3,0-5 0,0 1 0,0-1 2,0 0-2,0-2 0,0 0 0,0 0 0,0 0 0,0-3 1,0 0-1,0 3 0,0 0 0,0 1 0,0-2 0,0-2-1,0 3 1,0-2-1,6 1 3,-6-1-2,0 2 0,0 0 1,0-1-1,0 3 1,0 1-1,0 2 1,7-1-2,-7-2 2,0-1-2,7 1 1,-7-5 1,0 3-1,0-2 1,0-1-1,0 0 0,0 1 0,0-1 0,9 3 1,-9-1 0,0 0-2,0 1 1,0-1 0,0 1 0,7 0 0,-7 2 1,7 3-1,-7-1 2,0 2-2,0-5 1,0 2-1,0-4 1,0 0-1,0 2 0,6-3 1,-6 1-2,10 1 2,-3 0 0,-7 0-2,6 0 0,-6 0 1,0-3 1,0 3-1,7-1 0,-1 4 2,-6-3-1,0 2 0,0 1 0,0-1-1,0 0 0,10 2 2,-10-1-2,0 1-2,0-4 4,0 3-1,0-3-1,0-3 0,0 0 2,0 1-3,0-3 2,0 2-2,0 0 2,0 1 0,0 4-1,0 1 1,0 1 0,0-1 0,0-2-1,0 2-1,0-1 3,0 1-1,0-3 0,0 2-1,0-3 1,0 7 0,0-5 0,0 4 0,0 0 0,0 0-2,0-4 2,0 5 0,0-4-1,0 3 0,0-1 0,0 3 0,0 1-2,0 0 2,0 5-1,0-1 1,0-5 1,0 2-2,0-1 2,0-1-2,0 0 2,0 2-1,0-1 1,0 1-2,0-2 1,0 3 0,0-5 1,0 0-2,0-6 1,0-2 1,0 1-2,0-3 2,0 2-2,0 3 1,0 0 1,0 0-1,0 2 0,-10-2 1,10-1-2,0 1 1,0 0 0,0-2 1,0 2-1,-6 2 0,6-1-1,-7 5 2,7-2-1,0 1 0,-6 3 1,-1-1-1,-9-1 0,9 2 1,7-6-2,-16 3 2,9 4-1,0-2 0,1 1-1,-1-4 1,-3 2 0,10-2 0,-6 0 0,6-1 0,0-6 0,0 2 0,0 4 0,0-3 0,-7 5-1,7-3 2,-6 0-1,6 1 0,0-2 0,0-1 1,0 3-2,0 2 1,0-1 0,0 0 0,0-1-1,0-1 1,0 2-1,0 0 1,0 2-1,0-1 1,0 2 1,0 0-1,0 3 0,0 0 0,0 1 1,0 1-1,0-2 0,0-1 0,0-1 0,0-1 1,0-3-2,0-5 2,0 2-1,0-6 0,0 0 0,0 5 0,0-3 1,0 3-2,0 3 2,0 4-1,0-3-1,0 6 1,0 2 0,0-3-1,0-2 2,0 0-2,0-7 2,0-1-2,0 2 2,0 1-1,0 3 0,0-3 1,0 3-2,0-3 1,0 3 0,0 2 0,0-5 0,0 1 0,0-6 0,0 3 0,0 2 1,0-3-1,0 7 0,0-2 0,0 4 0,0-1 0,0-3 0,0 1 1,0 1 0,0 2 0,0-3-2,0 0 1,0-3 0,0-3-1,0 2 0,0 1 1,0-3 0,0 1 0,0 0 0,0-2 1,0-1-1,0 3 0,0 3 0,0 1 1,0-2-1,0 3-1,0-3 2,0 0-1,0 3-1,0-3 1,0 0-1,0 1 1,0-3-1,0 0 0,0 1 0,0-1 1,0 1 0,0 1-1,0 0 1,0-5 0,0 4 1,0-4-1,0 0 1,0 1-1,0 1 0,0 2 0,0-2 0,0 3 1,0-2-1,0 7 1,0-4-2,0 1 1,0-2 0,0-4 0,0 3 0,0-5 0,0-1 0,0 5 0,0-2 0,0-1 0,0 1 0,0 1 0,0 4 0,0-1 0,0 0 0,0 3 1,0-5-1,0 2 0,0 0 0,0 1 0,0 1 0,0 1 1,0 0-1,0-3 1,0 0-2,0 3 2,0 2 0,0 3-1,0-1 2,0-2-2,-17 0 0,17 1 0,-6-6-2,6 0 4,0-3-2,0-1-2,0 0 4,-7-1-2,7 1 0,0 3 0,0-1 0,0 3-2,0-1 1,-6 0 2,6-2-1,0 0 0,0 0 0,0-3 0,0 3 2,0 2-4,0 5 4,0 1-4,0 1 2,0 2 2,-10-3-5,10 5 4,-7-7-1,7 2 0,-6 1 2,-11-1-2,17-4 0,0 0 0,0-1 0,0 1 0,-7-2 0,7 3-2,0 0 4,0-3-4,0 1 4,0-3-2,0-1-2,0 1 4,0 3-2,-6 1-2,6 0 2,0 1 0,0 0 0,-7 0 0,7 2 0,0 0 0,-10 0 0,4 0 0,-1 5 0,1-3 0,6-1 2,-7 2-2,-3-6 0,4 3 0,6 1 0,-7-2 0,7 4 0,-6-4 0,-4 5 0,10-3-2,0-4 2,0 3 0,-7-2 0,1-1 0,-1 0 2,7 4-4,-7-2 2,7 2 0,-9 1-1,2 3 2,-6 0-1,13-3 2,-10-1-4,10-3 2,-7 0 0,7-1-1,0-1 2,0-2-2,0 0 1,0-1-1,0-3 1,0 0 0,0 3 0,0 0 0,-6 0 0,6 4 0,0 1 1,0 2-1,0 4-1,-7-3 2,7 3-1,-6-5-1,-4-1 2,10 0 0,0-3-1,0 0 0,0 3-1,0 1 2,-7 2-1,7 4 0,-6 3 0,-11-1 0,11 0 0,-1-2 0,0-2 0,7-2-1,-9-3 0,9 0 3,0 0-2,-14-2 0,14 1-1,0 3 1,-6 0-1,-1-2 1,7-3 0,0-7-2,0 3 1,0-3 0,0 2 1,0 0 0,0-2-1,0 0 1,0 0 1,0 0-2,0 5 1,0 0 1,0 2-1,-10 1 0,10 1 0,0 1 1,-6-5-1,6 2 1,-7 1-1,7-1 0,0-3-1,-6 2 1,6-6 1,0 0-1,0 0 0,0 0 1,0 0-1,0 0 0,0 0 0,0 0 0,0 0 0,0 0 0,0 0-3,0 0-4,0 0-1,0 0-1,0 0 12,0-3-4,0 0 1,0 1 1,0-3-1,0 1 0,0-4 0,0-1 0,0 2 2,0-8-2,0 0-1,0-4 0,0-3 2,0 0-2,0-2 1,0-3 0,0-2 0,0 0 0,0 0 0,0-3 1,0 3-2,0 1 1,-10-4 0,3 0 0,7-2 0,0 1-2,0-3 2,0-1-1,0 3 1,0 0 0,0 0 0,0 0 0,0-5 0,0 3 1,0-1-1,0 4 1,0-1-2,0 2 2,7 1-1,9 0 0,-9 1 1,-1 4-2,-6-5 2,0-1 0,0 0-1,0 1 0,0 2 1,0 2 0,0 3-1,0 0 0,0 2 0,0 0 0,0 3 0,0-3 0,0 0 0,0-4 1,0-4-1,0 0 0,-6-3-1,-1 2 2,1 4-2,-4 3 2,10 5-1,0-1 0,0 1-1,0-6 1,0-5 0,0-2-1,0-5 1,0 2 0,0-5 1,0 1-1,0-2-1,0 6 1,0 7 0,0 7 1,0 4-2,0 0 1,0 7 0,0 5 0,0 3-1,0-6 1,0 1 0,-7-4-1,1 5 1,-1-1-1,7-3 0,0-5 0,0 1 0,0-3-1,0-3 1,0 3 1,0 3-1,0 4 1,0 6 0,0 1 0,0 1 0,0 2 0,0-3 0,0-2-1,0-2 1,0-3 0,0-1 0,0-4 0,0 0 0,0 1 0,-6-3 0,6 4-1,-10-1 1,10 5 1,-7 1-1,7 3-1,0-2 2,0-1-2,-6-6 0,-1-10 1,-3-8-3,10-16-1,0-5 2,0-1 0,0 1-1,0 10 0,0 9 2,0 7 0,17 7 1,-11 6-1,-6 4 2,0 3-1,0 0 0,0-6 0,0 2 0,0-4-1,0-3 1,0 2 0,0-1 0,7 3-1,-7 1 2,0 1-1,10-4 0,-4-2 0,1-3 1,-1-6-1,11-2 1,-4-3-1,-7-2 1,4 3-1,-3 0 1,-7 6 0,6 7 0,8 2 0,-14 1 1,0-1-2,0-6 1,0 0 0,0-7-1,0-2 1,9-6-2,-2-1 1,-7 1 0,0 6 1,7 2-2,-7 4 1,6 1 1,-6 5-1,0 4 1,0-2-1,0 0 3,0-1-3,0-5 0,0-1 0,0 0 1,0 2-2,0-2 2,0 2-1,0-2 0,0-1 0,-6 6 1,6-1-2,-7 10 1,7-1 1,-7 4-1,7-1 0,-9-1 1,-5-3-2,8-3 2,-11-2-1,11 0 1,-1-4-1,1 3 0,-4-1 0,3 2 0,1 0-1,-1 0 1,1 3 0,-11 1 0,11-1 1,-1 4-1,7 0-1,-10-1 1,4-2 1,-1-2-1,0 1-1,7-3 0,-6-5 1,6 1 0,0-5-1,0 5 0,0 4 1,0-2 1,-10 0-1,3 2 0,-6-3-1,-3 1-2,9-3 3,1 5-1,-4 3 1,3 6 0,7 6 0,-6-1-1,6 3 0,0 0 0,0 0-1,0 0 3,0 0-1,0-1-1,0-8 0,-7 5-2,7-3 3,-7 0-1,7-3 1,-9 5 0,9 3 0,0 2-1,0 0 0,0 0 0,0 0 1,0-3-1,0 1 0,0 0-1,0-3 1,0-3 2,0 6-2,0-3 1,0 5 0,0 0 1,0 0-2,0 0-1,0 0 1,0 0 0,0 0 1,0 0-1,0 0 0,0 0 0,0 0 0,0-2-3,0 2 3,0 0-4,0 0 0,0 0-3,0 0 1,0 0 5,0 0 1,0 0 1,0 0-3,0 0 2,0 0-1,0 0 3,0 0 0,0 0 1,0 0 0,0 0-2,0 0 0,0 0 0,0 0 0,0 0-2,0 0 0,0 0 1,0 0 0,0 0-1,0 0 1,0 0 0,0 0 1,0 0 0,0 0 1,0 0-1,0 0 0,0 0 1,0-3-1,0 3 1,0-2-2,0-1 2,9 3 0,-2-5-1,0 5 1,-7 0-1,0 0 0,0 0 0,0 0 0,0 0-1,0 0 0,0 0-1,0 0 0,0 0 0,13 0 2,10 0 0,-7 0 0,4 0 0,-4 0 1,-2 0-1,-8 0 0,-6 0-1,0 0 2,0 0-2,0 0-6,0 0 0,0 0 3,0 2 1,0 4 5,10-4-1,-3 1 0,-7-1-1,0-2 0,6 2 1,-6 3-2,17 3-5,-11 1 6,7 3 2,-6 3 0,3 0 0,-4-1-1,-6 3 5,7-3-3,-7-3-1,0-5-1,6-1-1,-6-2 1,0-3 0,0 2 1,0-2-2,0 0 1,0 2 1,0 3-1,0 0 1,0 0-2,0 4 2,0-1-2,0 2 0,0-3 1,0 1-1,10 1 1,-10 0-1,0 4 3,0 2-3,0-4 2,0 4-1,0-5 0,7-1-1,-7 2 0,0 0 1,6 0-2,-6 2 2,0 0-1,14 1 1,-14 1 1,0-1-1,0 1 1,9-1 1,-9 1-2,0-2 1,7 0-2,-7-3 1,0 0-2,7 1 2,-7 2-2,6-1 2,-6 0 0,0 3-2,0 0 3,0-1-2,0 3 2,0 2-2,0-3 3,10 7-3,-10-6 0,0 3 1,7-4-1,-1 1 2,1 7-2,-7-4 1,10-1-1,-4 3 1,-6-3-1,0 1 1,0 7 1,0 1 1,0 4-2,0 0-1,0-1 0,0-2 0,0 0 0,0 0 1,0-2-1,0-1 3,0-2-3,0 1 1,0-3-2,0-1 1,0 6 0,0 0 0,0-3 0,7 3 0,-7-6 0,0 0 1,0 2-1,0 1-1,0-2 4,0 5-3,0-1 2,0 1-2,0-3 0,0-2 0,0 0 1,0-1 0,0 2-1,0-5 1,0 2-1,0 0 1,0-1-2,0 3 2,0-3-1,0 0 0,0-2 1,0-2-1,0 0 1,0-4-2,0 2 2,6-1-1,11 3 0,-17 6 0,6-2 0,8 3 0,-14-2 0,16 2 0,-16-3 1,7 0-1,-7-2 1,6-2-1,-6-1 2,7 1-2,-7-3 0,0 5 0,0-4 2,0 1-1,0 8 0,0-5 2,0-1-2,0 2 0,0-5-1,0 5 1,0-1-1,0-1 0,0-1 1,0-3-1,0 1 0,0-2 1,0 4-1,0 5 1,0-1 0,0 5 0,0-2 0,0 2 1,0 1-2,0-1 1,0-5-1,0 1 2,0-11-3,0 4 2,0 4 1,0-6-2,0 4 1,0-3-1,0-2 1,0 3-1,-7-7-1,1 1 2,-1 1-2,7 2 2,0-1-1,0 0 0,0 4 0,-7 2 0,-2-1 0,2-2-1,0 0 2,1-3-1,6-3 1,0-4-2,0 1 1,0-3 0,0 0-1,0 0 1,0 0 1,0 0-2,0 0-1,0 0-2,0 0 4,0 0 5,0 0 2,0 0 0,0-5-2,0 2-2,0-2-1,0 1-1,0-1 0,0-8 1,0-1-2,0-3 0,0-3 0,0-3 0,0 3 0,0-2 0,0-2 0,0 7 0,0 0 0,0-2 0,0-5 0,0-3 0,-17 3 0,11-1 0,-7 4 0,3 4 0,3 2 0,1 3 2,-1 2-2,7-4-2,-10 2 2,10 0 0,0-3 0,0 3 0,0-5-2,0 0 1,0-3 1,0 2 0,0 0 0,0-4 0,0 6 0,0-4 0,0-2 0,-6 5 0,6 1 1,-7 1-2,7 3 1,0-3-1,0 1 1,0-1 0,0 0 1,0-5-3,0 4 2,0-6 0,0 0 0,0-1 0,0-2-1,0-1 1,0-1 0,13 0 0,-3 3 0,-3 6-1,-1 0 2,-6 1-1,0-1 1,0 0-1,0-4 1,0-5-1,0-4 1,0-6-1,0-3 0,0-4 0,-13-1 0,-10 8 1,7 2-2,-4 6 1,3 0 0,11 2-1,-1 1 1,1-4 0,-4-1 0,3-1 0,1 1 1,-7 0-1,3-1 0,3 2-1,1 5 1,-1-3 0,-3 7 1,4-3-1,-8-1 0,8-1 0,-17-4 0,6-1 0,-2-5 0,-4 2 0,23 0 0,-14 5 0,5 4 0,9 6 0,0 3 1,-7 1-2,7 0 2,-7 1-2,7 2 2,-6-3-1,-4-2 0,3-3-1,7 2 2,0-2-2,0 5 0,0 1 0,0-1 2,0 3-2,0-2 0,0-1 1,0 0 0,-6 0 0,6-1 0,-7-3 1,1-8-3,-4 3 3,3-2-1,-6 1 0,3 5 0,-3 2 1,7 3-1,-11 0-1,11 1 2,-8-3-2,-2-3 0,3 1 1,3 2 0,-3-3-1,0 1 0,-4 2-1,4 3 1,3 2 1,4 1-1,-8 0 1,8-1 0,-11-1-1,-12-2 0,16 1 0,-4 3 1,11 0 0,-1 7 0,7 2-1,0 2-1,0 0-1,0 0 0,0 0 0,0 0 0,0 0 1,-6 0 0,6 0 1,0 0-2,0 0 1,0 0 0,0 0-4,0 0-2,0 0-3,-10 0 1,10 0-1,0 2 7,0 7 1,0 6 3,0 1 2,0 2-2,0-3 3,23 1-2,-10 1-1,10 5 0,0 0 3,0 0-1,-3 4 1,-4-1-2,-3-4 1,4 6 1,-4 0-1,10 9 0,-10-4-1,3 5 0,-2-9 1,-8 1 0,11-2 1,-11-3-3,-6-2 1,13-4 0,-3 2 0,-10-2 0,7 5-1,-1 5 2,1 0-2,3 4-1,-4-4 1,7 2-1,-6 0 2,3-4-2,3 0 2,-13 1-1,7-5 1,2 1-1,-9 3 2,0 1-1,0-1 0,0 3 0,0-2-2,0-1 2,0-1-1,0 1 0,0-1 1,0 1 0,7 1-1,-7-1 1,0 3 1,0 5-2,0 5 3,0 5-3,0 1 2,0 4-2,0-5 1,0-5 0,0-1-1,-7-4-1,-2 3 3,2-2-1,0 2-1,-9-1 0,9 0 1,-6 6-1,-10 0 0,10-4 1,-16-3-1,12-2 0,11-6 0,-1-3-1,-10-4 1,4-2 1,7-1-1,-11 5-1,4 0 1,-3 5 0,-4-3-1,20-2 1,-16 3 0,16-7 0,-7 2-1,0 2 0,1-5 0,-4 4 2,3-4-4,1 1 2,6-2-3,0 3 3,0 1 0,0-3 0,0-5-1,0-5-1,0-2 1,0-2 0,0-1 3,0 5-1,0 1 0,0 3 1,0 9 0,0 10 0,0-2 0,0 6 0,0 0-2,0-8 2,0-1-1,0-6 0,0-4 0,0-8-1,0-5 2,0-2-4,0 0 0,0 0 0,0 0-4,0 0 6,0 0 1,0 0-2,0 0 0,0-4 1,0 1 1,0-7 3,0 1 2,13-8 0,3-3-3,4 4 1,-10-7-2,3-3 0,4-5-1,-4-3 2,0 4-2,-3 2 1,3 3-1,-7 3 0,4 1 0,4 4 0,-8 0 0,1 0 0,-7-5 0,10-7 1,-4 1-1,-6-7-1,23-1 1,-23 7 0,7 2 0,-1 5 0,1 5-1,3 6 2,-4-5-1,-6 3 0,0-3 0,7-3 0,-7-6 0,13-6 0,-3-4 0,-4 2-1,1 2 1,0 4 0,2 10 1,-9 5-2,0-1 1,0 7 0,0-6-1,0 2 2,0 0-3,0-2 3,0 7-2,0 0 0,0 5-3,0 0-1,0 0-6,0 0-16,0 18 19,7 8 13,0 6-2,-1 9-3,-6 0 5,0 3-3,0 0 1,0 1-2,0 1 1,0 5-1,0 0 0,0 5 1,0-4 1,-6-3-3,6 0 1,0-8-1,-7-9 1,7-3 2,0-5-3,0 0 3,0 5 1,0-4-3,0 1 1,-7 3-1,7 8 1,-9 4-2,2 4 0,0 2 0,1-1 0,-4-7 1,3 2 1,-6-3-1,-10 4 0,0 1 1,-6 4-1,2 1-1,-2-2 1,6-7-2,10-3 1,-4-10 1,11-4-2,6-4 0,0-9 1,0-4-1,0-3-1,0-2 2,0 0-1,0 0-2,0 0 0,0 0-1,0 0 0,0 0 6,0-2-2,0-5 0,0-5 1,0-13 4,13-11-1,10-17-1,6-14-3,-6 5 0,-16 0 0,6 1-1,-6 5-2,3 8 3,-10-3 0,0 6-2,0 3 1,0-2 1,0 6-2,0-4 1,-17-2-2,-19-5-3,0 7 2,0-2-1,19 14 3,11 9 2,-8 6-1,14 8 0,-6 4 1,6 1 0,0 2-3,0 0-1,-10 0-4,3 0-9,1 10 9,-11 14 10,-2 13 1,9 11-1,-3 6-2,6-2 2,1 2-2,-11 1 0,17 8 2,0 8-4,-7-3 0,7 2 1,0-10 2,0-9-1,0-9 1,0-9-2,0-4 1,0-2 0,0-5-1,0-5 0,0-5 2,0-5-1,0-1 0,0-6 0,0 0-1,0 0-2,0 0-3,0 0 2,0 0 7,0-4-5,7-5 1,0-5 2,3-8 3,3-17-1,10-8-1,-10-4-1,10-1-1,-23-2 0,0 1-1,0 2 1,0 9 0,0 4 0,0 7 0,0 4-2,0 3 1,0 4 1,0 6 0,0 4 0,0 3 0,0 4 0,0 2 3,0 1-5,0 0 0,0 0-5,0 0-7,0 0-2,0 4 17,0 16-2,0 8 4,-17 11-2,11 7 0,-7 3 0,-4 2 1,11 2-2,-1 7 0,1 3 1,6 2-1,0-4-1,0-7-3,13-10 4,23-13-1,0-9-1,-13-8-1,-10-7-2,-3-7 4,-10 0-4,0 0 8,0 0 0,0 0 5,7-7-4,6-17 6,10-12-3,0-18-2,6-14-2,-2 0-1,-11-1-1,-3-5-1,-3 0 3,-10-1-3,0-1 1,0 1 0,0-5-1,-23 0 0,-6 5 1,15 7-2,4 13 1,10 13 0,0 6 1,0 2-2,0 4 2,0 2-1,0 1 0,0 0 0,0 3 0,0 0 2,-6 7-2,-1 5 0,7 5 1,-6 5 1,6 2-2,0 0 3,-10 0-5,3 0-5,1 0 4,-1 14 1,-9 12 7,-4 16-5,10 19 0,-10 7 0,14-1-1,6-11 1,0-10-2,0-12-2,0-15-1,0-9 0,0-8-3,0-2-6,6 0 15,8 0-3,9-16 12,19-24 3,11-13-4,-4-11-5,-3-14-2,-16 0 0,-17-7 1,-13-6-2,0-4 0,0-3-2,-13 6 2,-40 3-1,-6 6 0,0 6 0,10 0-1,6 6 2,-16 6-1,13 9 1,3 10 0,7 2-1,6 8 1,7 4-2,17 8 0,-1 7 2,0 3-1,-2 4-1,9 5 1,0 2 1,0 1-1,0 2-1,0 0 0,-7 0 1,7 0-5,-7 0-9,7 2-4,0 20 17,0 12 0,14 15 3,32 8 0,3 9-1,10-6-1,0-3-3,7-12 2,-30-12-1,-6-12 1,-7-11 1,-17-5 0,1-5-3,-1 0 0,-6 0 0,10 0 8,-10-5 1,7-15 3,0-11 1,-7-18-6,6-11-2,-6-3 0,0-2-1,0-1-1,0 0 0,0-4 0,-6 2 1,-8 15-1,-2 17 1,9 17-1,7 14 2,-6 5-2,-4 0-1,10 0-4,-7 0-2,-6 0 3,13 9 4,-6 13 0,-4 16 5,10 23-4,0 20 0,0 10-2,0 4 1,0-3 1,0-10-2,10-9 1,16-15-1,-10-17 1,7-14-3,-9-15-2,-1-10-2,-3-2 2,-10 0 5,6 0 6,-6 0-1,0-16 4,13-15-1,-13-15-6,10-18 0,-3-14-1,-1-1-1,-6-1-1,0 2 2,0 5-2,0 5 0,0 8 1,0 18 0,0 18 1,0 15-1,0 7-1,0 2 0,0 0-2,0 0-5,0 0-3,0 0 2,0 0-3,0 5-8,0 14 14,0 17 6,36 25 4,1 12-2,-14 6-2,6-7 0,-6-8 0,-3-13 1,3-13-1,0-14-1,-10-9-2,-6-12-2,3-3-7,-4 0 14,1 0 7,-1-22 10,1-16-11,-7-16-4,10-7-2,-10-4 1,0 2-1,0 5 0,0 2-2,0 3 1,0 9 0,-23 15-1,10 10 1,3 14 3,3 5-3,1 0-9,-1 0-7,-9 0 8,16 11-2,0 19 13,0 12-3,0 18-1,0 1 1,0-1-1,0-4 0,6-4-2,17-3 3,0-7-1,-10-13-1,-6-13-1,3-10-2,-4-6-2,-6 0 0,7 0 18,-7-3 5,0-21-4,0-12-8,0-17-1,0-11-3,-13-9 1,-23 1-2,-10-8 1,-4 0-2,-9-2 1,-7-2-1,-9 3-1,19 13 3,10 20 0,26 18 0,4 20 0,2 10-2,8 0-8,-11 0 3,-6 6 4,4 15 2,-11 16-5,7 26 5,10 22 0,3 17-4,10 2 4,0-5-2,0-17-1,0-21-1,16-26 0,-2-15-1,-4-14 0,-4-6-8,7 0 12,-6 0 3,3-13 6,3-16 9,10-17-12,-17-14-2,1-17-2,3-7 0,-10 2-1,0-5 1,0 0-1,0 7-2,-46 13 4,16 18-2,11 17 1,2 22 1,10 6-2,1 4-4,-4 0-5,3 0 6,-6 0 2,7 0-3,6 0-7,-10 9 9,10 28 1,0 24 3,0 11-4,0 10-1,0-2 2,0-7-1,0-12 2,10-18-1,3-16 1,0-15-5,-3-12 0,-4 0-5,1 0 14,0 0 4,3-14 2,3-18 0,0-14-6,3-10-2,-3-8 0,-13 2 2,0-4 0,0 4-4,0-1 1,-19 12 0,-11 10 3,0 16-3,14 10 2,3 8 3,0 7-8,3 0-5,-10 0 6,-3 0 5,0 7-4,3-1-1,-3 3 3,7-4-3,-10 12-3,16 12 1,10 17 0,0 15 3,0 12-3,0-1-1,0 1 1,36-13 0,-6-16 0,-7-12-6,-17-18 5,11-11-8,-11-3 7,17 0-1,-3 0 2,16-22 11,17-15 4,6-12-8,-10-13-1,-9-6 2,-21 0-3,-2-2 0,-17 14 0,0 5 3,0 3-3,-46 7 1,-4 0-1,-15 8 4,5 7-2,18 12-2,2 7 2,21 3-7,2 4 8,11 0-6,-8 0 0,5 11 0,-5 23 2,14 12 1,0 12 0,0 3-1,0 4 0,0 0-1,0-1 1,0-7 0,14-8-1,9-8-3,-7-12 2,-3-9-5,0-11-1,-3-6-1,-3-3 2,-7 0 7,6 0 1,1 0 4,3-19 5,3-11-1,-13-8-4,0-16-2,0-5 1,0 0-3,0 6 1,-13 8-1,-10 17 1,-7 11 1,17 7 0,3 7-1,-10 3 1,4 0-8,3 0 8,-17 0 2,7 0-5,0 0-5,-3 22 2,-4 14 1,7 15 2,0 15-1,10 9 2,13 7 1,0 1-2,0-10 0,0-16-3,0-10-3,0-21 3,7-14-10,16-9-3,-10-3 13,3 0-1,14-3 8,13-21 5,6-13-2,-3-5-4,-23-9 1,-10 0-2,-13-3 1,0 2 1,0-7-3,0 1-1,-23 4 2,-13 11-2,-7 11 3,-3 6 1,3 13-2,7 6-8,0 7 2,0 0 10,13 0-2,-7 7-10,1 13 5,9 12-4,4 13 5,16 8 2,0 8-3,0 0-1,0-1-2,29 1 3,7-3 0,-6-4 0,0-9-1,-1-13-2,-6-8-5,-3-15-4,-14-3-5,4-6 15,-3 0-3,-1 0 1,17-22 16,-9-15-3,2-11-5,-16-8 4,0-4-2,0-6-3,0 1 1,-36-3-2,-17 8 1,11 9 1,-4 11-1,26 16 2,-3 13-1,16 8 4,-3 3-6,4 0-9,-7 0 4,6 0 7,-9 14-9,9 19 10,0 18-7,7 16 6,0 14-3,0 5-1,0-4-1,0 1 1,0-1-2,0-7 1,0-12-1,14-14-6,22-16 2,0-11-8,-13-10-5,7-10 17,-7-2 1,6 0 4,-3-23 10,4-23-4,0-15-3,-7-9-1,-17-9 0,-6-3-2,0-2 1,0-3-2,-43 2 1,-22 7 1,-1 11-1,13 18-1,4 18 7,10 11-6,2 13-1,8 4-2,9 3-1,4 0 4,3 0 1,6 0 6,-10 10-19,17 24 13,0 24-3,0 17 3,0 5-3,0-4-3,17-9 3,19-7-2,-6 0 0,12-8 2,1-1-4,-7-10 3,4-7-3,-14-13-6,-3-5-4,-6-14-1,-11-2 13,1 0-2,9 0 5,4-29 9,9-15-2,-12-11-4,-11-13-1,-6-2 2,0-7-3,0-9-1,0 1 0,-16 6 3,-20 10-1,6 24 0,1 13 1,9 18 2,4 11-2,9 3 1,0 0-4,-9 0 4,3 0-1,-17 0-3,1 10-4,-21 17 2,11 23 0,9 17-2,11 4 5,2 6-2,10-1-2,7-1 4,0 2-5,0-1 3,0-10-1,43-13-3,3-17-3,13-9-7,-16-13 4,-7-9 7,-6-5 2,6 0 2,0-7 6,10-30 6,-3-14-10,-7-11-2,-13-9 1,-16-2 1,-7 1-1,0 1 1,0 1-2,-43 8 1,-16 1 1,0 12 1,0 11-1,16 11 5,0 13-5,4 4 0,2 7-4,8 3 6,9 0 1,-3 0 1,10 0-7,3 0-3,3 0 4,-6 3-2,3 7-1,-9 9 1,-4 12-1,10 20-1,13 10 5,0 9-5,0-2 2,0-8 0,0-4-2,19-10-2,17-10-3,-6-6 2,0-15-9,-7-4-7,0-11 20,-4 0-2,4 0 3,14 0 5,-8-17 6,7-16-1,1-9-2,-14-11-4,-10-3 2,-13-2-2,0-5-2,0 0 2,0-5 0,-36 5-2,-14 8 0,4 8 3,3 16-3,20 10 2,4 10 1,9 6 0,-3 5-6,6 0-3,-9 0 8,3 3-1,-4 7 0,-3 7-2,-9 4-3,-1 13 0,7 8 1,17 6 0,6 12 0,0 1 1,0 0-3,0-6 2,13-6-3,33-12-1,-17-11-6,8-9-4,5-10 12,-6-4 0,10-3 4,4 0 4,-4-3 2,-3-23 4,-7-6-4,-7-2-2,-6-5-1,-16-4 3,-7-3-3,0-5 3,0 0-1,-30 2-3,-22 8-1,2 7 5,-2 10-2,16 7-3,-7 7 5,20 3-2,16 7-3,-9 0-4,3 0 4,6 0-2,-3 0 2,-3 7-8,-10 10 5,3 15 4,-3 12-3,0 9-1,23 8 0,0 2 0,0-5-2,0-10-4,36-12 2,-6-11-5,-7-13-4,7-7-3,-17-5 14,10 0-1,0 0 4,6-2 8,1-20 4,-10-10-2,-4-7-5,-9-5-1,-7 1 2,0-3-1,0 0-4,-23 3 1,-20 6 3,-10 8-1,4 7 1,3 7 4,16 8-6,-12 2-1,12 3-4,1 2 4,-1 0-2,0 0 2,17 0 4,0 0-4,-3 0 2,16 0-3,-7 0-1,7 0-2,0 0-3,-7 0-3,7 10 11,-9 7-4,9 0-2,0 2-2,0 0 3,0-6-5,9-4-6,5-4 6,2-5-2,-9 0 6,-7 0 7,6 0-2,-6 0 5,7 0 2,-1-17 2,4-2-3,-3-3-5,-1-7 0,-6 4 0,0 1 0,0 2-2,0 7 1,0 8 1,0 3-1,0 4 2,0 0-2,0 0 0,0 0 0,0 0 0,0 0 0,0 0-2,0 0 0,0 0 1,0 0-6,0 0-10,0 2 12,0 11 4,0-2-4,0 6 4,0 0 5,0-2-4,0-5-1,0-10-4,0 2 0,0-2 0,0 0-6,0 0-1,0 0 12,7 0 0,-7 0 4,0 0 2,10 0 6,-10-7-1,0-11-1,0-3-8,0-5 0,0 1 0,0 4 0,0 6-2,0 8 3,0 7-1,-10 0-10,3 0-5,1 0 3,-1 0-1,7 2 4,0 5 2,0 3 1,0 7 1,0 4 2,30 4 0,13-3 0,-1-2 0,4-6-2,-16-2 2,6-3-7,0 1-1,-6-3 0,6-4 9,7-1-2,-7-2 5,-6 0 0,6 0 0,-7-2 9,-6-15-5,0-3-1,-16-1-2,-7-6-1,0 1 0,0 1-2,0 8-1,0 4 1,0 12 2,0 1-2,0 0-3,0 0-8,0 0 9,-7 5 2,-9 4-2,-4 5-2,4 14 1,9 0 1,7 9-3,0-1 1,0-9 0,0 0-4,13-13-4,4-6 1,-4-6-4,-7-2 12,4 0 1,-3 0 0,-7 0 4,6 0 6,-6-8 4,0-6-4,0-5-2,0-3-5,0 0 0,-13 0 0,-23 7-1,13 5-1,-6 6 0,6 4-8,3 0 1,-3 0 3,0 0 12,3 2-10,-3 9-4,7-2 1,-4 3 3,3 7 2,11 6 1,6 1-2,0 0 0,0-1-2,0-3 0,0 0 0,0-9 0,0-2-7,16-6-2,-16-5 4,7 0 14,-7 0 1,0 0 2,0-5 0,0-10 0,0-3-6,0-11-4,0 2 1,0-3 0,-17 6-1,4 7 0,7 9 2,6 8-4,-10 0-7,3 0-19,-6 3 13,3 24 11,4 16 7,6 19 2,0 9-1,0 2-5,0-12 1,0-7-5,16-16-1,20-6-1,-6-13-2,-1-7 1,-15-9 1,2-3 9,-9 0 9,-7 0 2,0-17 2,0-10-3,0-9-2,0-3-7,0 3 4,-30 1-6,0 9 0,1 1 0,6 9 1,10 6-1,-4 2 2,4 8-7,7 0 2,-11 0 0,10 0 1,1 0 2,-1 0 1,7 0-4,-10 3-5,10 7 5,0 2 5,0 2-3,0-4-2,0-3-2,0-4-3,0-3 1,0 0-4,0 0 17,0 0 1,0-15 1,0-7 2,0-6-10,0-9 2,-6 1 0,-30-2 0,-7 3-4,-3 4 1,3-1 0,7 3 1,0-1-2,13 2 1,-7 11 0,17 2 2,-10 13-2,23 0 1,-6 2-3,-1 0-1,7 0 0,0 0 0,0 0-1,0 0-2,0 0 0,0 0-1,0 0 6,0 0 0,0 0 2,0 0 1,0 0-1,0 0 3,0-3-1,0 3 3,0-10-2,0-2-2,0-2-2,0 4 0,0 5 0,0 3 0,0 2-2,0 0-2,0 0-1,0 0-3,0 0-1,0 0 0,0 0 7,0 0 0,7 0 1,-1 2 0,17 5-2,-16 1-3,16 4 9,-4 2 4,4 8-1,14 5-4,-14-3 2,6 3 0,1-3-1,-10-5 0,3 3-3,-17-8 0,11-6-1,-17-6 1,6-2-1,1 0-3,-1 0 0,11 0 19,-11-4-4,1-13 2,9-5-9,14-7-1,-10-2-2,9 3-2,-6 2 3,0 2-3,4 0 1,-4-1 1,0 1-2,-10 4 2,3 3-1,-9 3 1,-7 9 0,0 1 1,0 4 2,0 0-4,0 0 0,0 0-1,0 0-4,0 0 6,0 0 0,0 0-2,0 4 5,0 1-11,0 5 2,0 5 3,0 0 3,0 6-2,0-7-5,0-4 1,0-5-2,0-5-5,0 0 5,0 0 13,0 0-4,0 0 0,0 0 0,0 0-3,0 0 0,13 0-1,3 0 2,4 0-1,10 7 0,9 3 0,-19 4-2,3 0 1,-10 3-4,-3 3 4,-10-3 9,6 5 0,1 7-5,-7 2-3,7-4 1,-7-6 0,0 0 0,0-11-1,0 3 2,0-3-1,0 0 0,0 4 1,0 8 1,0 7 1,-7 5-1,-16 5-1,-7 5-1,-6 1 2,7 2-2,-1-6 0,10-2 1,-3 0 1,0-3 0,-3 2-2,3 0 1,7 5 1,-4-2-1,3 0-1,11-5 0,-1-5 1,1-6-3,6-5 0,0-9-1,0-7 1,0-4-2,0 0 2,0 0 0,0 0 7,0 0-5,0-1 3,0-7 1,0-1 2,0-11 2,0-6-5,13-8-1,3-10-1,-3-4-2,1 1-1,-14-1 2,0 3-1,0 11 0,0 6 1,0 9 0,0 10 1,-14 6 0,14 1-1,0 2 0,0 0-2,-6 0-4,6 0-2,-7 0 0,-3 0 5,4 0-4,-1 5 4,-9 6 2,3 17 4,-4 12-1,-2 16-2,-5 5-1,18-5 1,-1-10-3,7-12 3,0-8-4,0-11 3,0-8 1,0-7-2,0 0-2,0 0-4,0 0 22,0-15-5,0-9-2,0-7-6,0-6 0,0-2-1,0-1 0,0 1 3,7 0-3,-7 0 0,0 3 1,0 2 0,0 5 0,-7 9 3,-3 16-1,-3 4 0,-16 0-15,16 2 12,-10 25 2,-7 14-1,0 14 2,-6 13-3,0-3 1,6 1-2,7-5 1,10-4 0,-3-3 0,9-3 0,7-7-5,0-1 4,0-7-5,0-12-6,7-6-13,16-13-1,-7-5 19,-3 0 3,10 0 5,7-10 10,-4-24 2,20-10-6,-9-8-5,-8-2-2,7 1 1,-23 7 0,-3 2 0,-10 0-1,0 6 2,0 1-2,0 8 2,0 7 1,0 8 0,-16 7 0,9 4 3,-16 3 0,17 0-8,-1 0 0,1 0-1,-4 0 6,3 22-2,7 14 3,0 13-4,0 14 1,0 5-2,0-1 1,0-1 1,0-8-5,23-5 2,-10-11 2,10-14-3,-16-11 0,9-9-2,-16-6-6,0-2 2,7 0 4,-1 0 12,1-7 1,10-20 0,2-16 2,11-16-7,-7-13-3,-7 2 5,-16 2-1,0 7 0,0 8-3,0 9 0,0 17 0,0 13 1,0 8 3,0 6-2,-10 0-6,-3 0-4,-10 0 11,-6 20-8,9 14 5,-3 16-2,16 17 1,-3 13-2,10 7 1,0-2 0,0-8-1,0-6 2,0-16-2,10-8 0,3-16-4,11-12-3,-11-9 1,-7-8-12,4-2 14,-3 0 5,6-2 2,10-20 10,0-16-1,6-13-5,-9-10-4,-3-7 2,-17-2-1,0-6 0,0 2-1,0-2 1,-30 9 0,-6 16-2,6 12 2,1 19 4,6 18-3,3 2-6,-10 0 8,1 31-1,-17 24-7,19 22 7,4 12-3,23 8 1,0-8-2,0-5 0,0-11 0,0-7 0,14-2 0,2-11 0,4-10-1,-10-8 1,-4-11-1,1-12-5,-1-6-6,11-6-9,-11 0-2,1 0 20,9 0-1,-3-9 10,24-20 3,-1-14-5,10-13 0,-3-10-3,-20 1 0,-17 2-1,-6 2 1,0 6-1,0 6 3,0 10-3,-13 10 0,-10 13 4,-7 8-1,7 8-10,-6 0 2,-1 0 9,-19 24-9,-4 18 3,11 11 4,-1 20 1,3 14 1,21 10-3,2 4 0,17 1 2,0-12 0,0-12-3,0-20-1,0-17-1,0-15-4,23-13-4,0-11-1,20-2 13,10 0 1,19-11 1,17-29-2,13-13-2,-30-10 2,-29-8 0,-14-1-1,-29-5-1,0-6 1,0-6-1,0-1 0,0 3 0,-13 9 0,-16 15 0,-1 17 1,17 17-1,-4 9 0,4 8 0,-10 7 0,0 5-4,3 0-7,-9 0 7,-7 11 8,-4 15-5,-9 18 1,-4 18 5,11 18-4,12 12-1,7 8 2,16-3-1,7-7 2,0-15-4,0-18-2,7-15-1,32-17 1,-12-11-4,2-12-3,7-2 12,-13 0 6,20-15 10,16-21-12,24-15 1,-11-14-3,-13-12-3,0-11 3,-9 1-2,-21-2 0,1-1 4,-7-1-6,-10 10 2,-13 5 0,0 18-2,0 19 2,0 14 2,0 16 6,0 9-8,-23 0-8,-13 3 10,-7 21-3,-16 13-1,0 19 2,3 19-1,-10 18 1,0 15 1,20 3-3,10 0 2,13-12 0,16-13-2,7-21-5,0-22 2,0-13 0,24-16-10,-5-7-6,11-7 21,-1 0 0,17 0-2,4 0 3,2-17 5,-2-12-1,15-14-5,-12-10 0,0-16 0,-4-9 1,-19-5-2,-24 0-2,-6 3 2,0 10-1,0 11 1,0 21 1,0 14 1,-13 16-1,-10 8-11,-13 0 0,0 5 11,-30 24-2,0 20-1,7 21 6,-7 18-5,14 13 3,2 11-1,27 4 1,10-4-1,3-13-1,10-12-1,0-19 1,0-17-5,40-18-1,2-11-6,11-15 7,-10-7 6,6 0 4,10-7 0,7-24 2,0-13-3,0-12-5,-20-5 4,-4-4-3,-19-5-1,-16-2 0,-7-4 0,0-4 0,0 5 0,-7 8 2,-29 13-1,0 18 0,6 14 3,-9 10-2,-4 7-5,7 5-2,-7 0 1,-9 0 7,-7 19-5,9 23 3,-9 20 0,0 23-1,29 12 0,7 3 1,23-6-1,0-7 0,0-12-1,0-7 1,23-12 0,7-8-1,-1-14-4,8-14-6,-14-10-7,6-10 15,-9 0 2,10 0-1,6-15 12,23-21-3,0-17-4,-6-11 0,3-6-2,-27-3 1,1-5-2,-24-1 2,4-1-3,-10 0 2,0 12 1,0 13-1,0 12 0,-16 21 2,-4 9 2,-3 10-3,0 3-5,-20 0-1,-9 10 8,2 24-3,-15 14 0,5 23 0,1 19 0,7 14 2,15 7 0,18 3-2,9-7 4,10-13-8,0-22 3,0-21-3,23-19-2,20-10-6,-4-17 0,4-5 9,-7 0 4,7-2 4,9-33 4,7-14-6,1-15-3,-4-12 0,-10-3 1,-17-2-2,-16-1 0,-13-3 2,0-2-1,0 4-2,0 9 3,-36 10-1,13 24 3,-13 13 0,0 15 1,13 12-7,3 0 0,-3 0 0,0 7 5,-13 19-5,0 20 0,6 20 1,1 14 1,22 11 1,0 2-1,1 0 0,6-4 0,0-7 0,0-9 0,0-22-5,0-18-3,20-13-1,-4-16-10,-3-4 2,4 0 11,12-2 9,7-22 10,14-17-6,22-22-1,-19-12-3,-11-10-2,4-4 3,-26-4-4,-4-1 2,-16 5-2,0 1 1,0 13 1,0 21-2,0 18 4,0 19 3,-16 15 2,-4 2-12,-3 0-1,0 8 6,-3 25-4,-4 25-2,7 24 4,7 15 2,16 5-1,0-7-2,0-13 4,0-9-4,23-10 0,0-17 0,-10-12 1,-3-12-8,3-13-3,0-6-14,4-3 19,19 0 10,7-17 6,16-14-2,13-16-1,-13-13-5,1-10-1,-18-8 2,-25-4-2,-17-6-1,0-1 3,0 4-5,-36 7 4,-17 13-1,4 14-1,9 20 4,4 11-1,0 18-6,13 2-6,3 0 2,-10 7 7,1 22-5,6 19 3,-7 28 4,11 14 1,2 14-3,17-3 1,0 1-1,0-6 2,0-5-2,0-16 1,0-20-3,0-17 1,0-18-6,0-15-7,10-5-1,3 0 16,10-5 5,-3-26 7,9-22-6,-6-10-3,-23-9 4,0-4 1,0-4-3,0-2-5,-16 2 0,-10 7 0,-4 15 1,7 16-2,0 19 2,17 10 2,-8 11 5,5 2-2,-5 0-6,-2 7-4,-10 26 2,-4 29-4,0 27 7,14 28 0,9 13-2,7 1-2,0-7 0,0-11 2,0-23-3,0-17-2,17-22 2,-4-15 1,0-19-4,4-12-9,-11-5-9,1 0 15,9-29 14,-16-17 0,0-17-2,0-10 0,0-6-2,0-2-1,-46 2 1,10 6-1,0 14 5,0 21-2,6 16 6,17 17 3,-10 5-2,10 0-12,-10 17 15,0 17-14,-7 19 3,10 23 2,-9 20-4,12 9 2,4 6-1,13-2 3,-6-9-6,6-13 2,0-25-1,0-18-3,0-22-5,0-19-12,0-3 8,6 0 9,17-18 10,20-25 2,6-15-2,-3-18-3,-26-3-3,-10-1 1,-10 0-1,0 0-1,0 5 1,-10 10 0,-16 18 0,3 20 2,0 16 2,10 11-2,-10 0-4,-14 2 4,-5 22 3,-4 15-8,-4 19 3,-2 22 0,16 14 6,13 14-5,9 8 2,8 5-1,6 0-1,0-12 0,0-12-2,0-26-3,0-24 0,0-25-10,0-17-21,0-5 3,20-3 20,9-30 25,7-26-2,0-16-5,-6-12-4,-7-5 0,-16-8-1,-1 8-1,-6-4 1,0 6-2,0 15 1,0 7 3,0 27-3,0 22 6,-13 13 4,0 6-4,-4 0-3,-12 8 8,-14 14-11,-9 16-2,2 23 5,14 17 0,6 21-2,14 20-1,16 12 0,0 2 1,0-7-4,7-19 2,32-32-4,4-27-2,0-24-6,-7-16-2,-7-8 9,1 0 14,-1-32 2,8-21-3,-8-22-2,1-22-4,-30-9 1,0-6 1,-7-4-2,-65-8 0,-10-7-1,9 0-1,8 5 0,12 20-1,23 30 4,17 30-1,-3 24 1,9 18 1,1 4-4,-1 0-2,7 0-11,0 14 19,0 20-2,0 27-1,0 21 3,0 24-3,0 9 2,7 2-3,35 0-2,-5-15 2,9-12-3,-10-29-1,-7-27-6,-6-20-8,-9-14-4,-1 0 29,10-22 3,13-29-1,0-19-5,10-19-2,-3-11 0,0 1-1,-14 2-1,1-3-1,-7 11 0,-10 12 1,-3 16-2,-10 15 1,0 16 1,0 14 2,0 6 2,0 10 2,0 0-6,0 0-1,0 3-9,-10 18 8,-3 16 5,-10 16-3,10 20 0,6 9 5,-3 3-6,10-8 1,0-4 3,0-8-4,0-4 0,0-17 0,0-13 0,0-14-4,0-12-3,0-5-4,0 0 13,0-11 2,0-20 4,0-15-4,0-26-3,0-20-2,0-8 0,0-1 0,-13-1 1,6 17 0,-16 15 0,17 17 0,-1 21 0,-3 18 2,4 14 2,-1 0-7,1 0-6,-4 4 2,-3 26 6,6 18 1,-9 24 3,9 23 0,1 9 0,6-7-3,0-8 3,0-20-4,0-13-1,13-22-1,-7-20 0,4-10-2,-3-4-12,-7 0 20,6-29 2,-6-24-1,0-17-1,0-15-2,0-5-1,0 1 0,0 2-2,0 7-1,0 15 3,0 14-2,-6 17 2,-11 17 1,11 15 0,-7 2-12,6 0-3,-3 31 22,-3 15-9,6 21 3,-3 9 1,-9 6 0,-11-2 0,14-13 0,-4-3-1,4-16 1,9-14-1,0-14-2,7-18-2,0-2 0,0 0-6,0-2 18,0-25 1,0-14-9,0-15-1,7-7 0,23-5-2,-7-2 0,-4 5-1,-2 9 2,-17 12-1,0 20 2,0 16 0,0 8-1,0 0-7,0 0-10,0 22 23,0 20-4,0 11 0,0 9 2,-17 9-2,4-7-2,-3-4 1,9-4 1,1-10-2,-1-13 0,0-13 0,7-18-7,0-2-7,0 0 7,0-14 8,0-25 6,0-19-6,0-17 0,0-7-1,0-4-1,0 9 1,0 9-4,0 17 3,0 17 1,0 20 0,0 11 0,0 3-5,0 0-10,-23 5 8,-6 22 6,-7 15-1,-1 15 5,14 19 1,0 13-5,4 6 7,-4-9 0,6-5-1,-2-21-2,2-18-4,17-21-2,0-13 0,0-8-8,0 0 14,0-4-1,0-27 6,17-16-4,19-22-2,0-3-3,0 1 2,-6 4-1,-1 6 0,-16 10 0,-13 15 1,0 12 1,0 14 4,0 10-1,0 0-7,0 0-3,0 26 14,0 23-7,0 22 2,17 25 1,6 11-2,6 1 0,-9 7-2,-3-2 0,-11-3-1,-6-16 0,0-16 0,0-23-2,0-21 2,0-21-2,0-13-6,7 0-5,-7-3 15,0-24 8,0-9-5,0-17-1,0-11-3,6-1 0,17 0 0,-16 9-1,-7 8 1,0 14 0,0 12 2,0 14 2,0 8 8,0 0-8,0 0 5,0 15-2,-30 14 0,-6 20-10,-7 21 2,-3 17 3,20 12-2,-4 10-1,7 1 3,10-10-3,3-9-3,10-18 3,0-22-2,0-25-1,0-18-11,0-8-1,0 0 3,0-10 3,0-21 17,17-23-1,3-17-4,-11-8-2,-2-1 1,-7-3-4,0 16 2,0 11 0,0 17 0,0 17 0,0 15 2,0 4 0,0 3-2,0 0-7,0 0-5,0 21 25,-23 17-15,-7 13 3,1 19 1,-14 15-1,20-1-3,3 11 1,11-5 2,2-3-2,0-10-1,1-21-5,-1-21 0,7-24 4,0-11-18,0 0 6,0-34 10,0-27 9,0-23-3,0-13-1,0-5 0,13 10 2,1 7-1,-5 10-1,-2 17 0,-7 17 0,0 20 1,0 10 2,0 11 6,0 0-4,0 0-4,-16 17 13,-11 19-15,4 18 1,0 18 3,17 16-3,-1 1 0,7 3 1,-7-2-1,7-3 0,0-16-1,-9-17 0,9-26 0,0-21 0,0-7-18,0 0 15,0-22 6,0-24 2,0-21-1,0-19-1,29-3-2,1 5 0,-7 3 1,-3 14-1,-4 6-1,-3 20 2,-13 19-1,0 13 3,0 9 1,0 0 2,0 0-7,0 2-4,-20 23 14,-16 20-7,13 28-5,7 21 6,16 20-3,0 7 1,0-2 0,0-15 0,0-12 0,0-13-1,0-22 1,0-23-1,0-19 4,0-15-7,0 0-7,0-8 19,0-18-2,0-18-3,0-14-2,0-17-1,0-8-2,-20 1 1,-10-1 0,7 6 0,0 11-2,10 22 2,0 20 2,3 20 0,4 4-7,-7 0-1,3 21 11,-3 23-4,-1 24 3,-9 19-1,0 0-3,10-3 1,7-11 1,-11-2-2,4-7 0,-10-4 0,7-14-1,9-12 0,0-15-2,7-14-14,0-5-15,0 0-4,14-5 29,38-17 14,7-7-3,1-10-3,-18-12 1,1-9-1,3-3-1,-26 2 3,3 8-2,-7 14-1,-9 13 0,-7 13 0,0 13 1,0 0-2,0 0-5,0 0 0,0 8 13,0 16 7,0 17-5,0 17-2,0 15-1,-7 7 0,-3-2-4,10-6-1,-6-6 2,6-10-1,0-12-1,-7-18-2,7-11 1,0-14-5,0-1-2,0 0 0,0-1 11,0-19-2,0-7 1,-16-16 0,3-10-3,-1-11 1,5-4-2,2 10 1,0 7 0,1 15-1,-4 12 2,10 9-1,-7 13 1,7 2 0,0 0-6,-6 0-1,6 17 15,0 17 0,0 19-5,0 15 1,0 7-2,0-2 5,0-8-6,0-4 1,0-8-3,0-9 0,0-8 3,0-11-3,0-11 0,0-12 0,0-2-2,0 0-7,0 0-9,0-7 20,0-12-1,0-8 3,0-12-3,0-7-2,-7 0 1,-3 6 1,4 7-1,6 11 1,-7 13-1,7 4 1,0 5-1,0 0-9,0 0-4,0 14 9,0 18 8,0 9 4,0 10-7,13-3-1,4-4 0,-4-10 3,-3-5-1,-10-5-1,0-4 1,0-5 0,0-6-2,0-4-2,0-5-1,0 0-5,0 0-8,0 0 6,0-10 11,0-7 1,0-12 0,0-9-5,0-11-2,-23-2 3,0 3-1,10 7 0,-10 7 3,0 9 0,16 10-2,1 14 4,6 1-6,0 0-4,0 0 0,-7 6 15,-10 14-4,-2 6 0,-4 11-1,10 1 0,3 4 1,3-3-3,7-3 0,0-4 2,0-6-1,0-7-4,0-6 0,0-11-2,0-2-5,0 0-2,0 0 15,0-2 4,0-15 0,0-10-3,0-10-3,0-1-1,0 0 0,0 8 1,0 10-1,0 11 0,0 4-1,0 3-1,0 2 0,0 0 1,0 0 1,0 0-2,0 0-8,0 0 2,0 10 4,0 9 12,7 10 1,29 7-4,3-2 0,-12-4-2,-11-12-4,-3-7 2,-3-9 1,-10-2-2,0 0-3,0 0-11,0-2 20,0-20 1,7-7-3,-1-13-1,-6-1-1,13 2-2,4 5 0,-11 12-2,11 8 1,-17 12-1,6 4-1,-6 0-7,0 0 3,7 7 12,16 17 10,7 13 0,6 11-7,-7 4 0,1 3-3,-17-12-4,10-4 3,-10-10-4,-6-9 3,3-11-5,-4-4 1,-6-5-6,7 0-2,-7 0-8,6-7 21,-6-15 5,17-12-2,-4-10-1,-6-9-1,-7-3-3,0 1-2,0-1 1,0 5-1,0 10 2,0 12-2,0 14 1,0 10 3,0 5-2,0 0-3,0 0-1,0 18 9,0 13 6,0 20-10,0 17-1,0 4 2,0 0-4,0-8 2,0-11-2,0-8 0,0-14-1,0-13 0,0-10-3,0-8-1,9 0-5,-9 0-8,0 0-1,7-10 19,0-15 5,-1-13 0,11-13-4,-11-7-1,-6-7 0,0-3-1,0 0-2,0 2 0,0 9 2,0 8-2,0 16 3,0 13 0,0 13 2,0 7-10,0 0-11,0 33 32,0 16-11,0 16 3,0 13 0,13 0 0,4-9-4,-4-5 1,3-11 1,-2-7-1,-5-8-2,-2-11 2,-7-7-3,0-13-1,7-7-8,-1 0-6,1 0 3,3-9 16,3-20 5,10-15-1,-10-17-6,3-7 1,-16-2-2,0-1 0,0 9 0,0 2 1,0 16-2,0 12 2,0 15-2,0 15 3,0 2 1,0 0-10,0 21 14,0 28 2,0 21-4,0 15 2,7 2-4,6-10 1,10-11-2,-10-8 0,4-11-1,-11-14-1,11-16-2,-11-12-2,1-5-9,-1 0-5,4-7 18,17-22 4,12-10 3,4-17-2,-7-7-6,0-4 1,-19-2-3,-4 1 0,-13 3-2,0 9 2,0 11 2,0 15 0,0 13 1,0 10 0,0 7 2,0 0-4,0 0-1,0 20 8,0 11-6,-7 17 3,-9 13-1,3 5 5,6-1-3,-3-2 1,-3-8-2,13-6-2,-7-10 1,1-15 0,-4-11-2,10-13-5,0 0-8,0 0 8,0-13 4,0-9 6,0-12-2,0-12-2,0-7 0,0-7-2,0-9-1,0-3-3,-7 11 2,1 15 3,-1 20 1,-3 18 1,10 8-2,-6 0-9,6 0-1,0 30 21,0 15-8,0 23 2,0 15 0,0 2 0,29-8-2,1-15 3,6-11-4,-6-11-4,-7-16 0,-10-14-7,-7-10-8,4 0 7,-3-3 13,6-24 6,-3-17-2,3-8-4,-6-9-2,-1 1 0,4 1-1,-10 1-3,7 5 1,-7 4-10,0 15 3,0 15 6,0 12 5,0 7 1,0 0-2,0 2 3,0 22 12,0 13-15,0 18 3,0 16 1,0 14 2,0-3 0,0-4 1,0-13-4,6-17-1,11-14-4,9-17-4,-3-12-11,-7-5 5,-2 0-6,9-19 18,-4-18 2,11-11 4,-7-10-4,-17-4 1,1 0-2,-7-2-1,0-5-3,0 6 1,0 5-1,0 16 1,0 19 4,0 12-1,0 11 7,0 0-1,0 0-4,0 18 10,0 13-11,0 15-3,0 14 9,0 11-1,0 1 1,0-4-2,10-7-1,3-7-4,4-13 0,-4-12-2,-7-17-5,1-10-11,-7-2 3,10 0 16,3-22 3,-7-16 1,24-13-3,-14-10-2,-9-6 0,0-2-1,-7 2 2,0 1-2,0 6-3,0 14 3,0 17 0,0 14 1,0 13 6,0 2 5,0 0-6,0 2-5,0 22 12,0 16-10,0 12-1,0 16 0,0 5 3,0-3-2,0-5 0,16-11-3,-3-9 2,10-15-4,-16-16-1,-1-7-2,1-7-10,-7 0 3,10 0 12,-10-13-2,6-15 5,-6-8 0,7-11-2,9-13-1,-2-2 1,-8-6-2,1 5 0,-7 4 1,0 13-1,0 15-1,0 17 2,0 8 2,0 6-5,0 0-6,0 28 11,0 20 4,0 22-5,10 12 5,9 5-3,-2-6 0,-4-11 0,16-10-4,-12-11 0,-4-17-3,3-15 0,-9-13-13,0-4-1,-7 0 13,0-26 3,0-18 5,0-16-1,0-13-1,0 0 0,0-2-2,0 5 0,0 7 1,0 9-1,0 19 0,0 15 1,0 15 1,0 5-1,0 0-6,0 7 10,0 24 6,0 16-9,13 19 1,-3 3 1,3-1 1,10-5-2,-10-13 2,3-8-4,-9-15 0,0-14 0,-1-6-2,-6-7 0,10 0-4,-10 0-2,0-13 15,0-13-2,0-13-5,0-14-2,0-8 6,0-2-6,0-3 0,0 4 1,0 1 1,0 15-1,0 14 0,0 15 2,0 10 0,0 7 2,0 0-7,0 0-5,0 26 9,0 13 1,0 19 1,0 6 1,0 1-1,0-14 0,0-14-2,0-19-1,13-10-4,-6-8-13,-7 0 16,0-12 15,0-24-2,0-15-4,0-18-6,0-8 2,0-7-3,-20-4 0,-16-4 0,-10-5-2,3 0 0,-3 3-7,10 15 9,16 15-1,10 25-1,-3 20 2,13 17-2,0 2-16,0 0-6,0 24 16,13 19 12,33 18-1,13 12 4,-22 5-3,-8-5-2,1-2 1,-17-5-1,-6-11-2,-1-9 0,-6-12 2,0-17-2,0-12 1,0-5-7,0 0-12,0-22 23,0-16-5,-13-19 2,-17-16 2,1-18-2,6-11-1,10-4 1,6 0-1,0 4-1,-2 5 1,2 14-1,-6 2 1,3 12-2,3 18 2,1 20-1,-1 18 5,7 13 7,-6 0-13,6 13-8,0 25 16,0 23-2,19 24-5,11 4 3,-7 13 1,-10-3 1,10 1 0,-16-13 0,9-15-3,-9-23-2,-7-20 0,6-21 0,-6-8-7,0 0 0,0-15 25,0-26-10,0-18-5,0-15-2,0-13 0,0 4 0,0-2-1,0 0 0,0 3-1,0-3 0,0 10-1,0 12 2,0 19 0,0 20 0,0 14 2,0 10-11,0 0-6,0 27 21,0 22-6,0 21 1,0 12-1,0 8 1,0-8 1,0 3-4,0-5 6,0-3 0,0-6-4,0-9 1,0-15-1,0-16-1,0-16-8,0-15-9,0 0 2,0 0 10,0-12 11,0-27 2,30-17-4,-7-12 2,-16-14-3,-7-3 0,0 0-4,0 3 2,0 12-2,-17 14 3,-3 15-1,4 20 1,3 12 2,6 9-3,-3 0-3,10 18 6,0 35-1,0 27 3,0 28-2,0 27 3,23 7 0,-6-4-2,-17-7 1,0-13-3,0-13 0,0-18-1,0-18 1,0-28-2,-10-20 0,10-16-2,0-5-7,0 0-3,0 0 5,0-7 7,0-20 6,0-19-2,0-25 0,0-18-4,0-17-2,0-13 2,0-12-2,0-10-1,0-2-3,0 18 1,0 27 3,0 36 0,0 27 2,0 28-4,0 7-6,0 5 13,-7 39 7,-16 24-8,4 21-1,-4 18 6,16 14-2,-9-4-1,2-1 2,-9-2-8,4-7 4,-4-11 0,6-11-1,-12-17-3,16-23-1,6-23 0,7-19-26,0-3 21,0-25 5,0-27 6,0-26-3,0-20 0,-17-12 1,4-17-1,-10-3-2,4-8 1,2 2-2,4 16 1,3 25-1,-3 19 2,-10 25 0,-7 27 2,11 17 3,9 7-7,3 0-4,1 36 12,6 30-8,0 21 6,0 37 4,6 14 2,30 7-3,4-7-1,-14-15-1,-9-16-2,-4-24-1,-3-23-2,-4-24 0,1-23-5,-1-13-9,-6 0 20,0-25-8,0-23 7,0-18-8,0-19 4,0-10 0,0-6-2,23-10 0,7-2-2,0-9-1,6 6-1,-7 11 1,-16 6 5,10 16 0,-9 26 1,-14 20 0,0 25 4,0 12-3,0 0-3,0 18 0,0 24 5,0 29-2,0 28 5,0 14 0,0 16-1,0 5 3,0 2-6,0-13 5,0-14-6,0-26-2,0-33 0,0-21 0,0-21-4,0-8-13,0 0 18,0-29 4,0-19-2,0-23-1,0-9-2,0-10 0,0-2 0,9 3-1,5-3-5,-14 7-1,0 10 0,0 12 2,0 16 0,0 16 6,-7 14 3,-23 15-7,1 2-6,-1 10 7,7 38-1,-13 27 5,30 34 1,6 20 3,0 9 2,0-12-3,0-18 0,13-17-3,26-29-6,-19-23-3,-4-24 5,-9-14-6,-1-1 14,-6 0 4,0-31 0,0-20-7,0-17-3,0-11-1,-13-4-2,-33 1 1,-3-2-10,13 0 2,6 12 2,14 21 3,3 24 4,6 18 1,7 9-4,0 0-8,0 9 1,0 25 16,0 25-1,0 25-1,0 18 0,0 10 4,0-3-3,0-8 3,0-16-5,0-22 0,0-24-5,0-17-1,0-20-7,0-2 0,0-2 3,0-40 9,0-20 2,0-25-5,0-18 2,0-11 0,0-7-3,0-6-5,-23 3-4,0 19 0,10 27 4,-10 27 8,16 29 2,-9 22 9,3 2 3,0 4-4,-11 32-2,8 23-5,3 30 5,13 33 4,0 21 0,0 7-4,0 0-6,0-14-1,0-20-1,23-26-3,-10-32 2,4-25-5,-11-24-12,1-9 1,-1-4 10,11-34 7,-4-25 4,16-25-2,-6-18-2,-3-10 0,-10-5-2,-10-3-1,0-5-5,0-1-5,0 9-3,-30 14 7,-22 15 8,16 31 2,6 27 4,0 25 16,11 9-6,2 17-11,-6 33-3,10 33 5,7 28 0,6 25 5,0 11 4,0 1-6,0-2-4,13-11-2,10-13 5,-10-20-9,-3-22 1,-4-27-2,1-24 4,-7-14-4,6-15-5,-6 0-2,7 0 12,-7-9-5,0-19 4,10-23-1,3-22 0,4-21-1,-4-18 0,16-8 0,1-2-2,-1 1-1,-9 12 3,-10 10-3,-3 26 2,-1 25 2,-6 23 0,0 20 8,0 5-4,0 10-4,0 41 4,0 29-3,-13 34 3,-3 21 0,2 6 3,8-5-2,-4-13-4,-3-14 5,-10-11-8,10-21 3,-4-21-3,11-22 1,6-18-3,0-16-14,0 0-4,0-14 15,0-32 8,0-20-3,0-21 2,0-17-2,0-10 2,0-9-2,0-3-1,0 0-4,0 7 4,0 10-4,0 24 2,0 24 6,0 28-1,0 20 6,0 13 3,-13 0-12,-4 37 8,4 30-5,3 38 3,10 33 2,0 15-3,0-1-1,0-14 2,0-11-2,10-26 0,3-24-1,4-17-2,-11-28 1,1-12-1,-7-15-4,0-5-9,0 0 5,0-15 9,0-27-3,0-22-2,0-23 4,0-20-3,0-9 2,0-8-2,0 0-3,0 6-3,13 12 1,3 18 4,-9 32 2,-1 28 5,-6 23 8,0 5 4,0 9-10,0 37-1,0 27-2,-29 26 4,3 22 0,-14 8 4,14-1-3,-14-7 0,4-10 1,16-9-3,-3-17 1,-6-13-4,22-19-3,1-18 4,6-13-8,0-17-3,0-5-6,0 0 0,0 0 10,0-24 5,0-20 7,36-21-6,7-23-2,-7-14-1,-7-7 2,1 0-5,-1 3 2,-22 4-1,0 8-4,-7 19-1,0 24 6,0 26 4,0 23 5,0 2-9,0 29 7,0 36 0,0 30-1,0 28 6,0 8 1,0-3 3,0-16-5,0-17-3,10-20-3,3-20-2,-7-16 0,-6-19 0,0-20-7,0 0 2,0-15 17,0-33-9,0-20-6,-29-21 3,-8-16-1,8-12-5,-14-8-15,7-9-2,-10-4-8,-3 8 8,6 11 16,3 31 2,14 33 5,-3 28 3,6 26 17,0 1-5,16 9-13,0 34 3,1 22-4,6 27 6,0 24-1,13 13 5,40 5-1,-11-3-1,-6-8-4,-6-18-1,-7-23-5,-10-24 5,4-30-8,-11-21-4,1-7-2,-7-4 25,0-43-5,13-22-5,-3-30-3,-4-18-2,8-7 1,2-4-1,14-5-1,6-5 1,6-1-1,11 15-1,-17 16 2,-6 19 1,-17 23-4,-13 27 6,0 22 4,0 17 5,0 0-15,0 31 5,-7 25-3,-35 34 5,6 23-2,-11 19 4,11 8-3,0-7 3,13-7-6,-6-6 1,-1-21-1,10-19 1,4-25-2,9-26 2,7-16-2,0-13-14,0 0 8,0-15 7,0-26 5,0-20-3,-6-25-3,6-25 1,0-15 0,0-8-4,0-9 4,0 4-2,0 19-2,0 15 2,0 27 0,0 30 0,0 24 3,0 19 1,0 5-11,0 8 1,0 34 11,0 27 0,0 30 0,0 22 1,0 20 1,0 9 1,6-5-1,17-4-3,-3-20 4,-4-26-3,-9-30-4,9-31-2,-16-22-10,7-12 3,-7-5 30,0-41-8,0-27-11,0-26-1,0-20 1,0-7-1,0-2-1,0-4-1,0-3-3,0 12-5,0 7-3,0 16 8,0 14 1,-23 22-2,0 25 5,-3 25 5,-4 14-7,0 0 2,1 35-4,6 25 1,3 29 8,-3 21 1,7 22-2,3 4 10,-4 1-7,11 5-2,-1-14 7,-16-13-9,3-22-2,-3-24 0,10-29-2,3-25 4,10-15-15,0 0 4,0-11 7,0-32 4,0-18 1,0-23-2,36-25-2,4-17-2,-4-15 2,7-12-1,9 4 2,-2-2 0,-14 24-1,10 27 1,-33 37 0,-6 34 7,-7 24 8,0 5-7,0 9-8,0 35 11,-30 29-12,-13 36 4,14 26 3,-1 17 0,17 14 2,6 4-5,-9-6 3,9-16-3,1-30-3,6-32 0,0-37-1,0-31 0,0-15-13,0-3 4,0-17 16,0-34-2,0-28-1,0-26-2,0-23-1,0-10-4,0-11 2,0-8-4,36 2 1,7 0-1,-7 17-1,-13 31 2,-10 35 7,-13 32 0,0 26 6,0 14-2,0 0-17,-20 14 7,-26 26 4,-10 20-3,4 30 6,9 35 1,13 29 1,24 15 1,-4 15 0,10-2-1,0-15-3,0-31-5,0-37 2,0-41-5,0-34 1,0-24-17,0 0 24,0-18 0,16-42 2,-9-26-2,6-27-1,4-24-2,-11-14-1,11-10-1,2-7-6,-2 6-1,2 5-11,-19 24 6,0 36 4,0 33 11,0 33 3,0 26 5,0 5-13,-19 7 4,-27 27 1,-4 22 2,-2 24 3,2 29 0,-9 24 2,7 20 2,9 1 4,7-1 2,-10-12-13,26-30-2,4-27 0,9-33 0,7-30-6,0-21-19,0 0 25,0-20 1,0-36 3,0-26 0,16-27-3,11-21-1,19-7-1,3 2-4,10 4 2,30 0-4,-10 18 3,-20 20-3,-6 23 6,-24 24 2,-16 23-1,-13 14 7,0 9 1,0 0-6,0 3-9,0 28 17,0 18-9,-36 24 2,0 18 2,-16 16 1,15 19 1,-22 5 1,-7 12 0,17 10 1,-10-8-1,23-17-7,-10-23 2,19-30-3,18-37 0,9-24-4,0-14-13,0 0 18,0-33 0,0-25 5,0-29-5,9-25-1,18-16 1,2-10-2,7-1-1,-19 4-4,-4 2-1,4 21-13,-17 25 8,0 32 11,0 33 2,0 17 5,0 5-12,0 5 5,-37 35 3,-28 24-1,5 25 3,8 30 2,22 14-3,17 20 8,13 14-6,0-5-1,0-11-3,0-32-1,13-32-4,10-39-2,0-29-11,-10-19-3,4 0 23,12-19 0,21-34 11,15-29-6,1-30-6,16-14-1,-16-5-1,-23 3-1,-30 9-2,-3 7 1,-10 19-1,0 9-2,0 22 3,0 21 3,-23 18 1,0 16 6,-7 7-12,4 5 8,3 32-2,-7 23 0,17 30 1,3 21 1,10 15 1,0 5 0,0-7 1,0-13 0,0-14-7,0-19 4,0-23-6,0-24 2,0-18-6,0-13-8,0 0 21,0-34-1,0-22-1,0-21-4,0-21 0,0-12-2,0-6 1,-19-9-5,-11 12-9,-6 16 7,6 27 8,20 28 0,-9 33 0,-4 9-10,10 0 3,-4 31 17,-12 23-11,9 23 4,10 31 0,3 18 4,7 11-4,0-2 3,0-6 3,0-16-9,0-23 1,0-27-1,0-26-1,0-23 1,0-14-10,0 0 5,0-19 11,0-32-1,0-22-7,-6-19 2,-1-6 0,-3 5 2,4 3-4,-7 5 0,-4 10 0,11 15 1,-8 26 1,5 21 0,-5 13-8,1 0 11,3 32 4,10 19-11,0 26 7,0 23-2,0 15 4,0 7-1,37 2-2,9-11 0,3-13-5,-3-23 0,-10-21-1,0-22-6,-23-17 0,-3-17-7,-10 0 0,0-12 15,0-37 6,0-20-5,0-26-1,0-11 1,-23-2-1,-6 8 2,22 2-1,7 13 0,0 10-2,0 21 4,0 21 1,-6 15 4,-4 18 15,3 0 2,-13 4-20,-3 22 16,0 19-20,10 28 1,13 22 3,0 21 1,0 1-2,43-6 0,16-16-2,-10-20-1,-9-20-2,-14-23-13,4-20-16,-7-12 4,-7 0 9,20-19 21,-16-28 6,3-20-4,0-16-1,-10-9-3,-13 3-3,0-1 0,0 5-4,0 3-8,-6 9-6,-11 18 1,11 23 7,-1 21 9,1 11-16,6 23 21,0 28 3,0 21-1,0 18-1,0 6 1,29-3 1,1-5-2,-10-9 2,3-11-2,0-9-1,-10-20 2,3-16-3,-9-14-4,-1-9-7,1 0-3,-7 0 14,6-4 5,4-20 1,-3-14-3,-1-16-1,1-16-2,-7-13 0,0-11 0,0-6 0,-7 9 1,-35 10-2,-11 25 1,17 27 3,13 25 7,3 4 1,4 22 2,-4 31-10,4 17-2,9 13 0,7 6 1,0 3 2,0-2-3,0 0 4,13-8-6,33-12 2,-10-19-5,-6-20-5,-10-16-4,-4-15-6,-9 0 17,-1-2 0,-6-30 12,0-14-5,0-12-4,0-7 2,0-3-5,-13 5 1,-10 10 0,0 9 1,17 13-2,-1 13 1,7 16 2,0 2-3,-13 0 1,-4 25 10,-6 15-9,10 11 2,-10 6 0,10 0 1,-3-1-3,2-12 0,8-11-4,-1-11 4,7-15-1,-10-7-5,4 0-4,-17-7-5,3-24 2,-9-8 10,5-12 2,11-5 2,13 3-2,-10-3-1,10 8-2,0 7-6,0 18 3,0 19 3,0 4-15,0 14 30,0 36-3,0 15-1,0 17 0,23 0-2,20-4-4,3-16-1,-10-13 1,-6-17-2,-7-13-4,-16-14-5,-1-5-13,1 0 40,-7-29-5,6-10-10,-6-12 0,0-5 0,0-1 2,0-7-5,-13 2-2,-30-4 1,-16-2-2,13 8 0,3 14 1,14 21 6,-7 18 3,6 7 7,10 19-11,-9 32 4,-1 17 1,7 7-4,0 3-2,10-8 1,13-14 1,0-10-2,0-12-1,0-17-2,0-10-4,0-7-7,0 0 10,0-2 6,0-25 3,0-12-4,0-12 0,0-4-2,0-4 3,0 4-2,0 4-1,0 7 0,0 17 1,7 16-1,-7 7 4,0 4 0,0 0 12,0 25-2,0 10-11,0 5 0,-7 6-1,-16-2 0,10-6-2,-4-3 3,4-11-1,-3-12-2,9-9 1,1-3-5,-1 0-9,-16-23 17,17-8-4,6-9 1,0-2 1,0-4-2,0 4 0,29 6 0,-9 12-2,-10 12 0,-4 6 2,-6 6 0,0 0-1,7 0-7,16 0 1,20 33 14,29 15 12,23 17-8,1 10-10,15-2 1,-15-8-4,-30-9 1,-17-12 1,-13-12-3,-13-11 0,-10-9 2,-13-7-1,0-5-5,0 0-8,0 0-8,0-15 22,0-6-3,-36-6 4,-20-4-1,4-3-2,-1 0 0,10 5 0,7 7 2,6 8 1,17 9 2,3 5 3,10 0-2,0 11 1,0 17 5,0 5-6,0 1-1,0-12-2,0-7-4,17-10-2,-11-5-2,8 0-1,-5 0 13,-9-9 5,7-9-3,-7-9-3,0-1 0,0-7-2,0 4-2,0 4-1,-16 5 2,-4 7 2,3 8-2,11 5 0,-1 2 0,7 0-2,0 0 2,0 0-1,0 0 0,0 0 1,0 0-6,0 0 10,0 2-2,0 9 2,0 0-3,0 4 0,0-3 0,23 0-2,13-2 1,-16-5-4,3-5-9,0 0-4,-3 0 25,3-17 1,0-13 0,7-4-6,-17-5 3,3 3-4,-3 2 0,0 6-2,4 5 0,-11 4 0,11 2-2,-11 10 4,-6 2-4,0 5 4,0 0-1,0 0 0,0 0-1,7-3 0,0 2 0,9-4 0,-3-3 2,17 3-2,13 1-3,-4-1 3,4 2 3,16 0-1,-10 1 0,10 2 1,-6-5-1,-33 1-1,3-1-1,-10-2 3,-3 2 1,-4-5 2,7-5-3,4-6-2,3-4 1,19-4-2,-3 3-2,0 1 4,1 11-4,-24 3 0,3 10 1,-3 1-3,4-3 4,-4 3 2,3 0-2,-9 0 0,-7-2 0,0 2 0,0-3 3,0 1 2,0-3-2,0 0 0,0 4-3,0 1 0,0 0-2,0 0-1,0 0-4,7 0 3,9 0 10,-9 0-5,-7 0-2,6 0 0,-6 0 1,0 0 1,0 0 2,0-4-1,17-3 0,-4-2-2,0 0 0,3 5-2,-3 2 2,4-1 0,-17 1-1,6 2-2,-6 0 3,0 0 0,0 0-1,0 0-1,0 0 3,0 7 8,0 13-2,0 9-3,0 7-2,0-5-2,0-3-1,14-13 0,-14-9-1,9-6 0,-2 0-6,0 0 0,-1 0 9,11-6 6,-4-14-1,3-5-1,-3-1-3,4-3-1,3 7-1,-4-5 0,-9 3 0,6 2-1,-3-2 1,3 6 0,-7 4 0,4 4 0,-3 8-1,-7 2 2,0 0-3,0 0-1,0 0-2,0 5 18,0 10-11,0 2 0,0-1-1,0 2 1,0-2-2,-7-1 0,7-5 0,0-5-4,0-5-5,0 0-3,0 0 12,0 0 0,0 0 3,0-9 4,0-4-1,0-9-3,0-3-3,0 3 1,0 6-1,0 6 0,0 8 0,0 2 0,0 0-5,0 0-7,7 19 31,-1 6-14,1 4-4,-1-3 1,-6-2 3,0-4-3,0-3 2,0-5 3,0-3-2,0-2 0,0-4-6,-13 0 1,7-1 0,6-2 1,-7 3 1,-3-1-4,-3 2 1,-10 3 0,3-1 1,-9 1 1,-7 3 0,6-3 4,-29 5 0,-7 5-8,-29 8 3,6 4-1,0 4 0,4 4 2,19-3-1,30 1 0,-17 0 0,24-3 0,6-8 0,9-8 1,8-3-1,-4-9 1,3 1 2,7-5-2,0 0-1,0 0-2,0 0-2,-6 0 6,-7-2-12,-10-5 19,0-1-5,3 3-3,10 3-1,-3 2 1,6 0 0,-2 0-5,2 0-4,0 7 11,-9 13-4,3 6 1,13 6-5,0 2 4,0-3 2,0-7-1,0-6 0,0-9 0,0-5 3,-7 2-1,1-3 2,-11-1-1,4 0-1,-10 1-5,0-1-1,3 0 8,-9 7-2,-1 0-6,1 0 3,6 4-1,16-2 0,0-1 2,7-5-1,-6 0 2,-4-3-1,10 0 1,0-2 0,0 0 2,-7 3 3,1-1-6,-11 4 1,-2-2 2,2 1-2,4 0-1,-3 0 0,2-3 0,8 0 0,6 1 1,-17 2 0,-2 0-1,-4 2 0,-7 7 0,0 3-3,17 3 2,-10-3-1,17-3 1,6-4-3,0-5 4,0-3-3,0 3-1,0-3 3,0 2-1,6 7 1,17-2 1,-3 6 3,3 0-2,0-1-2,-3 3 3,3-7-1,-7-3 1,-3 1-3,10-8 0,-23 2-2,7-2-3,0 0 2,9 0 1,-3 3 9,10 1-2,7-2-3,-10 5-2,-4-6 2,-3-1-1,-6 0-8,3 0 6,3 0 5,3 0 1,4 0 2,3-8-3,6-1 1,-9 2-1,3-3-3,-6 3 1,-11 4-1,-6-1 0,0 4 1,0 0 1,0 0 0,0 0-2,0 0-1,0 0-2,0 0 1,0 0 2,0 0 5,0 0-5,0 0 0,0 0-1,0 0 1,0 0-2,0 0 1,0 0 2,0 0-3,0 0-4,7 0 1,6 0 3,3 0 1,7 0 5,-9 0-4,-8 0 0,11-3 0,-11 3 1,-6 0-1,0 0 2,0 0 2,0 0-1,0-3 1,0 3-1,0 0-1,0 0 0,0 0 0,0 0-1,0 0-1,0 0 2,0 0-2,0 0 5,0 0-2,0 0 0,0 0 6,0 3 6,0 0 1,0 1-5,0 6-6,0 3-1,-13 0-3,3 2-1,4-1 1,-8 2-3,5-5 2,2 2 1,0-2-2,7 2 2,-6-1-3,6 0 2,0-5-1,0-4-1,0 1-1,0-4 1,0 0 1,0 0-2,0 0 1,0 0 0,0 0 1,0 0 0,0 0 1,0 0-1,0 0-8,0 0-1,0 0-1,0 0-5,0 0 16,0 0 0,0 0-1,0-2 2,0 2 0,0 0 1,0 0 0,0 0-2,0 0 0,0 0-7,0 0-13,0 7 22,29 8 9,-9 4-7,3 1 0,0-11-2,-16 1 2,-1-4 0,1-5 2,-7-1 2,0 0-2,0 0-3,0 0 0,0 0 1,0 0 0,0 0 0,0 0-3,0 0 0,0 0-1,0 0-4,0-1 1,0-5 0,-7 3 2,-6-4 5,-10 0-4,0-8-4,3-4 4,4-8-1,3 3-2,-10 7 2,16 3 1,7 7 0,0-2-1,-6 5-2,6 2-1,0-3 1,-10 3-5,3-3-13,7-3 0,-6 3 0,-1-2-2,-3-2-14,-3 3-5,6-5-15,-9-1-8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9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2341 6640 5,'0'0'28,"0"0"-3,0 0-3,0 0-1,0 0-1,0 0-1,0 0 1,0 0-7,0 0-3,0 0-2,0 0 0,0 0 0,0 0-4,0 0 1,0 0 0,0 0 1,0 0 5,0 0-2,0 0 0,0 0-1,0 0-1,0 0 2,0 0 0,0 0 5,0 0-2,0 0-4,0 0 0,0 0-1,0 0 0,0 0-2,0 0-1,0 0 2,5 0-1,8 0-1,-8 0-2,8 0 0,-2 0 0,-6 0 0,8 0-1,-8-2 0,5-1-1,3 0 2,5 0 1,-13 0 0,11-3 1,-3 3-2,-8 0-1,0 0 1,3 3-1,-8-2 1,5 2-1,0 0 0,6-4-1,-4 2 1,4-4 1,2 1-1,-3 1 1,8-1 0,-8-4-1,3 0 2,-2 3 1,2-2-3,-3 5-1,-5 0 1,8 0-1,-8-3 0,13 1 1,-2-4-1,2 0 0,0 2 2,-2-4 1,2 3-3,-8-3 2,-2 5 0,-3 0 0,-5 3 1,5 0-2,0-2 0,3-2 0,-3 2-1,6-3-1,7-4 2,-8-2-1,8 1 0,-7 3 0,-4 3 0,4-1 0,-6 2 0,8 0 0,10-3 0,-13 4-1,-4-1 2,7-3 0,-3 4-2,-2-1 2,-3 0-1,-5 3 1,5 0-1,-5 0-1,5 3 2,-5 0-1,0 0 1,0-2-2,0 2 2,0 0-1,0 0 0,0 0 0,0-4 1,0 3-1,5-6 0,3-2 0,2-2 0,-4 2 0,1 3 0,-7 3 0,0 0 2,0 3-4,0 0 5,0 0-3,0 0 0,0 0 0,0 0-1,0 0 1,0 0 0,0 0-2,0 0 2,0 0 0,0 0-1,0 0-1,0 0-1,0 0-1,0 0-1,0 0-2,0 0-7,0 0-12,0 0-30,0 0-16,0 0 4,0 0-28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11:53.551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6BF15C9C-C504-47F1-8821-DCCD693DAFB6}" emma:medium="tactile" emma:mode="ink">
          <msink:context xmlns:msink="http://schemas.microsoft.com/ink/2010/main" type="inkDrawing" rotatedBoundingBox="19581,4121 19654,7722 17390,7768 17317,4167" semanticType="enclosure" shapeName="Other"/>
        </emma:interpretation>
      </emma:emma>
    </inkml:annotationXML>
    <inkml:trace contextRef="#ctx0" brushRef="#br0">2334 1970 5,'0'0'18,"0"0"0,0 0 1,0 0 0,0 0-2,0 0 1,0 0-2,0 0-6,0 0 0,0 0-3,0 0-2,0 0 2,0 0 1,0 0 0,0 0 2,0 0-2,0 0 3,0 0-2,0 0-1,0 0 3,0 3 0,0 2-2,0 4 4,0 3-6,0-3 0,0-1-2,0-5-1,0 4 0,0-5-3,5-2 1,-5 3 1,9-1 0,-9 2-1,0-2 4,0 3-1,0 2 3,0-1 0,0 2-1,0-1 0,0-1 0,0-1-3,0 1-1,6-1-2,-6 4 0,0-3 2,0 5 2,0-3 0,0 1-2,0 0 2,0 0 0,0 2 0,0-1-1,0-3 1,0 2-3,0-3-1,0-1-1,0 5 3,0-5-2,0 3 0,0-1-1,0 2 0,0-1 0,0 1 1,0 0-1,0 2 1,0 1 1,0 2 1,0-3-2,0 4 2,0-4-2,0 4 0,0-6 0,0-1 1,0-1-1,0-1 1,0-1 1,0 1 1,-6 3 1,-8-4-1,2 3-1,-2 4 0,8 0-2,-5-1 2,2 4-2,-2-6-1,5-1 0,-2 1 0,2 0 2,0 0-2,1-4 1,-10 1 0,10 2 0,5-2-1,-6 0 0,0 0 0,-2 2 0,2-2 1,6 6-1,-11-4-1,5 1 5,-3 0-4,4 0-3,-1-4 6,0-2-3,6 0 1,-8-1-1,8 2 1,-6-2 2,6 2-3,-11-1 1,2 5 0,-2 1-1,-1-4 1,-2 8-1,8-9 0,-8 5 2,8 1-2,1-5 0,-1 1 1,0 3-1,-2-1 0,2 1 0,-6-1-1,4 1 1,2 0 0,6-4-2,-5 1 4,5 0-4,0-6 2,0 3 0,-6 3 2,6-3-2,-6 5-2,6-2 4,-8-1-2,8-2 0,-6 3 0,6-3 0,-6 1 1,6 1 0,-6-2-2,6 2 1,-14 5 1,14-5-1,-5 4 0,-1-7 0,6 6 1,0-7-1,0 2 0,-9 0 0,9-3 0,-5 0 2,-1 3-3,0 3 3,6 0-2,-6 2 1,-8 1-1,8-1 0,-8 1 1,9-3 0,-1 0 0,0-3 1,0 0-1,-2 0 1,8-3-1,0 2-1,-12 4 1,12-4 0,-14 9-1,9-6 0,5-3 0,-6 4 0,0-3 1,0 0-1,6 0 0,-8 0 1,2-1-1,0 4 1,1 0-1,-4 0 1,-2-1-1,-3 2 0,8-5 0,0 4 0,6-3 0,0 0 2,-6-3-2,6 0 0,0 3 0,0-3 1,0 0-2,0 0 1,-5 0 0,5 0 0,0 0 0,0 3 1,0-3-1,0 0 2,-9 1-2,9-1 2,0 0-2,0 0 1,-6 0-1,6 0 0,0 0 0,0 0 1,0 0-1,0 0 1,0 0-1,0 0 2,0 0-2,0 0 1,0 0 2,0 0-3,0 0 0,0 0 1,0 0 0,0 0-1,0 0 0,0 0 0,-5 0 2,5 0-2,0 0 1,0 0 1,0 0-2,0 0 0,0 0 0,0 0 1,0 0-1,0 0 0,0 0 0,0 0 2,0 0 0,0 0-2,0 0 2,0 0-2,0 0 1,-6 0 0,-3 0-1,4 0 0,-1 0 1,0 0 0,6 0-1,0 0 0,-14 0 0,8 0 0,1 0 0,-1 0 0,6 0 1,0 0-2,-9 0 2,9 0-1,0 0 0,0 0 1,0 0 1,-5 0-2,-1 0-1,0 0 2,1 0-1,-4 0-1,-2 0 2,11 0 0,-6 0-1,-3 0-1,9 0 1,-5 0 1,5 0-1,0 0 1,0 0-2,-6 0 2,6 0-1,0 0 0,0 0 0,-6 0 1,6 0-2,0 0 2,0 0 1,0 0-1,0 0-1,-8 0 0,8 0-1,-6 0 2,0 0-1,6 0-1,0 0-1,0 0 4,0 0-2,0 0 1,0 0-2,0 0 3,0 0-1,0 0-2,0 0 1,-5 0-2,-1 0 2,-3 0 0,4 0 2,5 0-2,-6 0-2,6 0-2,0 0 1,0 0 3,0 0 1,0 0-1,-6-1 2,-2-2-1,2 0 2,-5 0-1,5 0-1,6 3 1,-9 0-2,9 0 0,0 0 1,-5-3-1,-1 3 1,0-3-1,6 1 0,-8 2 0,8-4 0,-6 1 0,6 1 0,0 2 0,0-3 1,0 3-1,-6-3-1,6 3 3,-5-3-2,5 0 0,0 0-1,-9 1 2,-2 2-1,5-4 0,0 2 0,-2-1 1,2 3-1,6-3 0,0 3 0,0 0 0,0 0 1,0 0-1,0 0 2,0 0-2,-6 0 0,1-3 1,-4 0-2,3-3 2,-5 4 1,11-3-2,0 1 0,-6 4 0,6-4 0,0 4 2,-8 0-2,8 0 0,0 0 1,0 0 1,-6-3-2,0 1 0,1-1 0,5 0 0,-9 1 0,3-1 0,6 0 1,-5 0-1,5-1 0,-6 2 1,6-1-1,-6 0 0,-2-3 0,2 3-1,0-2 2,-8 0-2,8-2 1,1-1-1,-1 2 1,-3 0 1,9 0-2,-5 2 2,-1-4-2,6 6 1,-6-1 0,1 0 0,5 0 0,-9 1 0,9-1 0,0-1 0,-6 4 0,6-2 0,0 2 0,0 0 1,0 0-2,0-4 1,-5 4 0,5-2 0,-15-1 1,15-3-1,0 4-1,-5-2 1,5 4 0,-6-3 1,0 1-1,6 2-1,0-4 2,0 4-2,-6-3 2,6 1-1,-8-1 0,8-3 0,-11 0-1,5 4 1,-8-4 1,14 3-1,0 3 0,0 0-1,0 0 2,0-3-1,0 3 0,0 0-1,-6-3 2,6 3-1,-6-3 0,0 0 1,6 0-2,-8 1 2,8-1-2,0 3 1,0-2 1,0-2-1,-6 4 0,6 0 0,0 0 0,0 0-1,0 0 2,0-3-1,0 3 0,0 0 0,0-6-1,-5 0 2,-1 4-1,6-4 0,0 3 0,0-3 0,-9 3-1,9-3 1,-5 3 0,-1 1-1,0-4 1,-2 1 0,2-1 0,0 2 0,0-1 0,6 1 0,-5 2 0,-4-4 0,9 3-1,0 1 2,-5-2-1,5 3 0,0 1 0,-6 0 1,6-4-1,0 4 0,-6-4-1,6 1 1,-14-2 0,14 2 0,0 1 0,0-1 0,-6 3 0,0-4 0,6 2-1,0-4 1,-5 3 0,5 0 0,-9-2 0,4-2 0,-1 5 0,6-3 0,-6 1 0,6 4 0,0-3 0,0 3 0,0-4 1,0 4-2,0 0 2,0-2-1,-8 0 0,8-2-1,0-1 2,-6-1-1,6 0-1,-6 1 1,0-4 1,6 3-1,0-3-1,0 3 0,-5 1 2,5 2-2,-9-2 1,3 1 0,6 1 0,0 3 1,-5-2-2,5-2 1,-6 1 1,6 1-2,0-4 1,0 6 0,0-3-1,0 3 1,0 0 0,0 0 0,0 0 0,0-2 0,0 2 0,0 0 0,0-4 0,0-2 0,-8 1 0,8-1 1,0 0-2,0 3 0,0 1 2,0-3-2,-6 1 1,6-3-1,0 5 1,0-4 0,0 4 0,0-1 0,0-3 0,0 0 0,0 1 0,-6 1 0,6-1 1,0 1-2,0-1 1,0-1 1,0 4-2,0-5 1,0 5 0,0-2 0,0 2 0,0 0 1,0 2-2,-6-4 2,6 1-2,0-3 2,-8 3-1,8 1-1,0-2 2,0 2-1,0-4 0,-6 3 0,0 0 1,6 1-2,0-4 1,0 2 1,0 2-2,-5-1 2,5 0-2,0 0 1,0 1 0,0-2 0,0 1-1,0 3 2,-6-2-2,6-1 2,0-1-1,0-1-1,0 2 2,-9-6-1,9 4-1,0-4 1,0 1-3,0-1 3,0 3 0,0-1 1,0 3-1,0-2-1,0-1 1,0 1 0,-5 1 0,5 3 0,-6-5 0,0 1 1,6 1-2,0-1 1,-8 4 0,8-2 0,0 1 1,0 1-2,0-4 2,0 4-1,-6 2-1,6-7 2,0 5-2,-6-5 1,6 5 0,0-5 0,0 5 0,0-1 0,0 0 0,0 0 0,0 3 0,0-2-2,0-2 2,0 2 2,0-2-4,0 2 4,0-1-4,-5-3 2,5 1 2,0-1-2,0 1 0,0-1 0,0-3-2,-6 3 4,6 0-4,-9-3 2,9 4 0,0-4 0,0 0 0,0 3 0,0 1 0,0-1-1,0 0 2,0 4-1,0-2-1,0 1 1,0 3 1,0-2-2,0-1 2,0 3-2,0-4 1,0-1 0,0 2 0,0-2 0,0 1 1,0 2-2,0-2 1,0-1 0,0 2 0,0-5 0,0 2 1,0-1-2,0 2 2,0 1-2,0 0 2,0 0-1,0 0 0,0-1-1,0 5 1,0-2 0,0-2 0,0 2 0,0-1 0,0 1 0,0-4 1,0-3-2,0 4 2,0-1-1,0-1 0,0 5-1,0-1 2,0 0-1,0 3 0,0-2 0,0-2 0,0 1 0,0-1 2,0 4-2,0-1 0,0-3 0,0-1-2,0 2 4,0-3-2,0 0 0,0 0 0,0 0 0,0 1 0,0-3 0,0-1 0,0 2 0,-5 2 0,5-1 0,0 4 0,0-4 0,0-1 0,-6 5 0,0-1 1,6-3-2,-8 4 1,8-4 0,0 3 0,0 0 0,0 0 0,0 3 0,0-3 0,0 3 0,0-3 0,0 0 0,-12 3 1,12-5-2,-5 0 1,5-6 0,0 4 0,0-2 1,0 0-1,0 3-1,0 4 1,0-2 1,0 1-1,-6 1-1,6-4 1,0 4 0,0-1 0,0-1 0,0 0 0,0 3 0,0-5 0,0-3-2,0 0 4,0 1-2,0-4 0,0 4 0,-9-1 1,9-3-1,-5 4-1,5 3 1,0-2 0,0 3 0,0 3 1,0 1-2,0 0 1,0-4 0,0 2 0,0-1 0,0 0 0,0-3 1,0 0-2,0 0 2,0-3-1,0 4-1,0 0 1,0 2 1,0-3-2,0 3 2,0-3-2,0 0 1,0 1 0,0-1 1,0-3-2,0 3 2,0 1-1,0 5 0,0 0 0,0 0 0,0-4 0,0 4 0,0-5 2,0-4-5,0 3 4,0-4-2,0-1 4,0 3-5,0 0 2,0-1-1,0 0 2,0 6-2,0-2 2,0-1-1,0 4-1,0-5 2,0 2-1,0 1 2,0-1-2,0-1-2,0 0 2,0 0 0,0-2 0,0-1 0,5-2 0,4-1 0,-3 3 0,-6 1 0,5-1 0,-5 6 0,0 1 0,0-2 0,12 4 0,-12-2 0,0-1-1,8 3 2,-8-3-2,0 0 1,0 0 1,0-3-1,0-5 0,6 6 0,0-2 0,-6 2 2,0-2-4,5 1 2,-5 1 0,9-3 2,-9 1-2,0-1-2,6 0 4,-6-3-4,0 4 4,0 1-2,0 0-2,0 4 4,0 2-4,5-4 2,-5 3 0,0 1-1,0 0 1,0-4 0,0 1 0,6-1 1,0-4-2,2 3 1,-8-1 0,0 3 0,0 0 0,6 3 0,-6-6 0,6 3 0,-6-3 0,0-2 0,5 2 0,4-2 0,-3-1 0,-6 3 0,11 0 1,-11 0-2,6 3 1,2 1 0,-2 2 0,-6-3 0,0 0 1,6 0-2,-6-7 1,0 9 1,6-2-2,-6-3 1,0 6 0,0-3 0,0 0 0,0 3 1,0 0-1,0-3 0,8 0-1,-2-1 1,-1-4 0,1 3 0,-6 2 0,9 0-2,-4 1 2,1-5 2,0-4-4,0 2 2,2 1 2,-2-1-2,-6 2 0,0 2 0,6 0 0,-6 5 0,5 0-2,-5-3 2,0 3 0,9-3 0,-4 0 0,1 0-1,0 0 2,-6-3-1,14 1 0,-8-1-1,0 3 2,-1 0-1,-5 1 0,0-5-1,0 3 2,0 0-1,9 1-1,-4-3 1,1 3 0,0-2 0,0-2 0,8-1 0,-8-1 0,-1 1-1,4 5 1,-9-1 0,6 4 0,-6 0 1,0 0-1,0-2-1,0 2 0,0 0 2,5-6-2,1 3 1,2-3 0,4 1 1,-12-4-2,6 6 2,-1-2-2,-5 1 1,9 4 0,-9-3 0,6 3 0,5-2 0,-11-2-1,8 2 2,-8-1-1,12 0-1,-12 0 2,6 0-1,-1 0 1,-5 3-1,0-3 0,0 1-1,0 2 1,0 0 0,0 0 0,0 0 0,0-3 0,0 3 0,9-2 0,-3-2 0,-1 1 0,-5-3 0,6 4 0,-6-2 0,0 2 1,9 2-1,-9 0 0,0 0 0,0-3-1,0 3 1,0 0 1,0-3-2,5-3 1,7 0 1,-7 0-2,4 1 1,-3 2 0,-6 0 0,0 1 1,0 2-2,5 0 2,-5 0-1,0-3 0,0-1 1,0 4-1,0 0 0,0-2 0,6 2 0,3-6 0,-4 0 0,-5 3 0,6 1 0,-6-2-1,6 1 1,2-3 0,-2 5 0,0-6 0,-6 3 0,0 4 1,5-2-1,-5 2-1,0-3 2,0 0-1,0 1 0,6-4 0,-6-1-1,9 2 1,-9 2 0,11-2 1,3-1-2,-14 0 1,12 0 0,-7 0 0,-5 4 0,6-1 0,-6 3 0,9 0-1,-9 0 2,0-4-2,0 4 2,0 0-2,0 0 1,0 0 1,0 0-2,0 0 1,0-2 0,0-1 0,5 0 1,1 0-2,0 1 1,2-2 0,-8 1 0,0 1-1,6-2 2,-6 4-2,6-5 2,14 3-2,-15-2 1,7-2 0,-4 3 0,-2 1 0,-6 2 1,0-4-2,0 4 1,0 0 0,0 0-1,0 0 1,0 0 1,6-2-2,8-1 1,-8 0 1,-1 0-2,1 3 1,0-2 0,-6-2 0,0 4-1,0 0 1,8 0 0,4-3-1,2 1 0,3-7 2,-3 3-1,-8 1 0,5-1-1,-11 2 1,9 4 0,-9 0 2,0 0-3,0 0 0,0 0 1,6 0 0,-6 0-1,0 0 0,0 0-2,0 0 2,0-2 1,5-1 0,10 3 0,-10-3-1,1 0 2,0 3-2,-6 0 1,0 0-1,0 0 0,0 0-3,0 0 2,0 0-3,0 0 2,0 0 0,0 0 2,5 0 1,4 0-1,2 0 0,-5 0 0,8 0-2,-8 0 0,5 3 0,-2 0 1,2 2 1,4 1 2,-10-2 0,7-1-1,-6-1 0,8 1 0,-9 0 0,1-1-1,3 1 1,-4 1-5,1-2 4,0 5 2,8-2 1,-8-5-2,-6 6 1,6-4-2,-6 2 1,5-2 1,-5 1-2,9 3 2,-4-2-1,7 1-1,-4 1-1,-8-1 4,6 1-6,0-3 4,-6 0 0,6 2 2,-1 4 0,4 3-4,-4-3 4,1-1-2,-6 0 0,6-1 0,-6-1-2,8-1 5,4 0-3,-6 2 0,-1 2 1,4 0 1,-9-4-3,6 1 2,-1-4-1,-5 4 0,6 1 1,-6-5-1,8 1 1,-8 0-2,0-1 2,0 1-2,0 1 1,0-2 1,0 7 0,0-3 1,0-1-1,6 1 0,-6-4 1,0 5-2,0-1 0,6-1 1,-6 1-1,0 0 1,0 0-2,6 2 1,-6-1 1,0 1-1,0-3 1,0 4-1,8-3 0,-8 0 1,0 3-1,6-3 0,-6-1 0,0 4 2,6-3-2,-6 3 0,5-1 0,1-2 0,-6 0 2,0-1-1,0 4-1,8-3 0,-8 2 1,0 4-2,0 2 3,0 5-2,6-6 0,-6-1 2,6 0-2,-6-7 0,0 3-2,6-1 4,-6 1-1,8-5-2,-8 0 2,6 3-1,-6-6-1,6 2 1,-1 2 0,1-1 1,-6 5-1,9-2 1,-9 5-2,5 1 2,1-1-1,0 1 1,2 0 0,-2-1-1,-6 1-1,6-1 1,5-3 0,-11-1 1,9-2-1,-4 1 0,1 3 0,-6-3 0,6 5 0,-6 1 0,0-1 1,0 1-1,0 2 0,8-2 0,-8-3 1,0-1-1,0 1 0,0-6 0,6 3 0,-6-1-2,6 1 3,-6 2-2,0 3 2,5-1-1,-5 2 1,0 2-2,9-3 2,-9-2-1,0-3-1,0 0 1,0-3 0,0-1 0,6-2 0,-6 5 0,0 2 0,0-1 0,0 0 1,5-1-2,-5 1 2,0 0-1,0 3 0,0-3 0,6 2 0,-6 1 0,0 0-1,0-4 1,6-2 1,-6 3-2,0-3 1,8 1 0,-2 4 0,-6-5 0,6 2 0,-6 1 0,0 0 1,0 0-1,5 2 1,-5 1-1,9-4 0,-3 7-1,-6-3 2,0-4-1,5 1 0,-5 0 2,0 3-3,0-4 2,6 7-2,-6-3 2,0-4-1,6 4 0,-6-3-1,8 0 2,-2 0-1,-6-4 0,6 1 0,-6 3 0,5-4 0,-5 4 0,0-1 0,9-4 1,-9 2-2,6-3 2,-6 4-1,0-2 0,0 1 0,0 0 0,0 0 0,0-1 0,0 3 1,0-1-1,0 3 0,5 1 1,-5-3-1,0 5 0,0-2 1,6-5-1,-6 3 0,0-3 0,0 2 0,0-3 0,0 5 0,0-2 0,6 2 2,-6 1-4,0 1 4,8 2-1,-8-2-2,0 2 2,0-2 0,0-3-1,0 3 1,0-3 0,0-1 0,0 4 0,0-3-2,0 2 2,0 1-1,0 0 0,0-3 1,6 2-2,-6-2 3,0 2-3,6-1 2,-6-5-1,0 7 1,0 0-1,0-1 0,0 3 0,0-2 1,0-1 0,0 1-1,0 0 2,0-3-2,0 3 1,0 0 1,0-1-1,0 1-1,0 2 0,0 1 1,0-3-1,0-1 1,0 4 0,0-7 0,0 1 1,0-3-2,0-1 2,0 2-1,0-1 0,0 3 1,0 0 0,0-1-1,0 1 2,0 0-2,0-1 0,0-1 0,0-1 0,0-1 0,0-2 0,0 0-1,0 4 1,0-2-1,0 3 2,0-1 0,0 2-1,0-4-1,0 4 2,0-3-2,0-1 1,0 2 0,0-1 0,0-3 0,0 0 2,0 0-2,0 0 0,0 0 0,0 0 0,0 0-1,0 0 0,0 0 1,0 0-1,0 0 0,0 0 0,0 0 1,0 0-2,0 0 1,0 0 1,0 0-1,0 0 1,0 0-2,0 0 1,0 0 0,0 0-1,0 0 2,0 0-1,0 0 0,0 0 0,0 0 0,0 0 0,0 0 1,0 0-2,0 0 2,0 0-1,0 0 1,0 0-2,0 0 2,0 0-2,0 0 2,0 0-2,0 0 0,0 0 2,0 0-3,0 0 1,0 0 1,0 0-1,0 0-1,0 0-1,0 0 0,0 0 0,0 0-4,0 0-8,0 0-6,0 0-12,0 0-6,0 0-32,0 0-41,0 0-24</inkml:trace>
  </inkml:traceGroup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0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634 7547 5,'0'0'30,"0"0"-5,0 0-3,0 0-2,0 0 1,0 0 5,0-3 2,0 3-7,0 0-7,0 0 3,0 0-1,0 0 0,0 0 1,0 0 7,0 0-2,0 0-2,0 0-4,0 0-7,0 0-5,0 0 2,0 0 4,0 0 6,6 11-2,12-2-3,-8 5 0,8 1-2,-8 2 3,3 1 0,-2-1-6,-1 0 0,-2-5-3,2 2 3,-5-2-4,8-1 2,-8 1-1,6-1 0,-3 1-2,-3-1 2,0 4-1,8-1 0,-8 0 0,0-1 1,8-5-1,-3 3 0,-4 1-1,12 0 0,-13 5 2,8-5 1,-8 2-2,0 0-1,0-2 0,13 0 1,-12 2-1,-1-2 0,3 2 1,-3-2-2,5-1 0,3 4 2,-8-3-3,0-2 2,13 3-1,-12-2 1,-1 0-1,8 1 0,-3 5 3,-5 0-1,8-2 0,-2 0-1,-4-2 0,-2 3 0,1-2 0,-6-3 0,5 4 0,0-1 1,3 1-2,-3 2 0,0-3 1,0-3-1,8 0 0,-8-7 0,1 5 2,-1-1-2,-5-3 1,13 6 0,-8-1 0,0 5-1,3 0 1,-3-5-2,5 3 1,-2 1 2,-3 1-2,6-4 0,-6-1 1,3-6 0,2 2-1,-5-3-2,3-3 1,-8 0 0,5 6-1,5 0 2,-5 6 1,8-4 0,-2 1-1,2 2 1,2-2-1,-2-1 1,-8 1 0,8 0-3,-2-3 1,2-4 0,-3 7 0,0-5 3,3 1-3,-3 1 0,3-4 1,-2 2-1,2 1 2,-3 0 0,3-1-2,2 3 2,4-7-1,-1 4 0,-3 0 1,8-2-1,-4 1 0,-9 0 1,3 0 0,-3-3-1,3 3-1,-8-3 2,6 3 0,2-3-1,-8 0 0,8 0 2,-3 0-2,-5 0 1,8 0 0,10 0-1,-12 0 1,-1 0-1,8 0 1,0 0-1,-7 0 1,7 0 0,0 0 0,-8 0 4,3-3-5,-2 0 1,-6-3 1,8 1-1,-8-1 0,5 4 0,-2-5-1,-8 1 0,10 3 1,1-6-1,-4 4 1,4 2 1,-6-2-2,3 1 0,2-2 0,0 1 0,3-1 1,-2-3 0,2 4-1,-8-1 1,0 0-1,3 3 0,-8 3 0,5-2-1,-5-5 2,10 5-2,-5-2 2,8-2-1,-2 4 0,-4-4 0,9 6 1,2-5-1,-8-10 0,8 1 1,1-1-1,-14 4 0,5-1 0,-2-2 0,-3 2 1,0-2 0,0 5-1,-5 0 0,13-3 0,-8 4 0,1-4 0,-1 3-1,-5-2 1,8 5 1,-8-3-2,0 7 2,0-4-1,0 0 0,5 1 0,-5 2 0,0 3 0,0 0 0,0 0 0,0 0 1,0 0 1,0 0-1,0 0-1,0 0 0,0-3 0,0 3 0,0 0 0,0 0 0,0 0 0,0 0 0,0 0 0,0 0 0,0 0 1,0 0-1,0 0 0,0 0 1,0 0-1,0 0 0,0 0 1,0 0-1,0 0 0,0 0-1,0 0 1,0 0 0,0 0-1,0 0 1,0 0 0,0 0-1,0 0-4,0 0-1,0 0-9,0 0-3,0 0-5,0 0-12,0 0-10,-18 0-12,-6 0-35,9 0-9,-8 0-104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1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1268 3589 6,'0'0'23,"0"0"-2,0 0 0,0 0 7,0 0-10,0 0-3,0 0-4,0 0-1,0 0-1,0 0-2,0 0 12,0 0-2,0 0 5,0 0 4,0 0-2,0 0-3,0 0-3,0 0-4,0 0-4,0 0 0,0 0-1,0 0-5,0 0-2,0 0 1,0-2-1,5-5 0,5 1-1,3-2 1,-2 2-1,7-1 0,-3-1-1,3-1 1,6 0 1,-6 0-1,10-2 1,-10 1-2,3 4 0,-3-3 1,6 6-2,-1-3-1,0 4 2,0-2 2,1-1-4,4 1 4,-5 2-2,-7 2-2,2 0 1,0 0 0,-2 0 1,2 0 0,5 0 2,-5 0-3,-2 0 2,7 0 1,-5 0-2,-7 0 1,1 0-1,-1 0 0,2 0 1,-3 0-2,3 0 0,3 0 2,2 0-1,-8 0 0,3 0 1,5 0-1,-8 0 2,9 0 0,-9 0 0,8 0-1,0 0 0,-8 0 0,1 0-2,2 0 0,-8 0 0,0 0 1,3 0 2,-3 0 1,5 0-2,-10 2-1,6-2 0,-6 4 0,0-4 2,0 3 1,0-3-1,0 2 2,7 2 0,-1-2 1,-1 4-4,0-3-1,3-3 0,-3 3 1,0-3-1,-5 0-1,10 0 1,-10 0 1,0 3 0,0-3 1,0 3-1,0-3 2,0 0 0,0 0-3,0 0 1,0 0 0,0 0-1,0 0-1,0 0 1,0 0 0,0 0-1,0 0 1,0 0-4,0 0 1,0 0-6,0 0-4,0 0-10,0 0-23,0 0-20,0 0 5,0 0-64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2"/>
    </inkml:context>
    <inkml:brush xml:id="br0">
      <inkml:brushProperty name="width" value="0.21167" units="cm"/>
      <inkml:brushProperty name="height" value="0.21167" units="cm"/>
      <inkml:brushProperty name="color" value="#FFE465"/>
      <inkml:brushProperty name="fitToCurve" value="1"/>
    </inkml:brush>
  </inkml:definitions>
  <inkml:trace contextRef="#ctx0" brushRef="#br0">0 54 19,'0'0'17,"0"0"-3,0 0 0,0 0 2,0 0-6,0 0 0,0 0 3,0 0 6,0 0-4,0 0 3,0 0 1,0 0-2,0 0-2,0 0 3,0 0 5,0 0-3,0 0 5,0 0-3,0 0-2,0 0-1,0 0-3,0 0-3,0 0-2,0 0 2,0 0-3,0 0-1,0 0-1,0 0-3,0 0-1,0 0-2,0 0 0,0 0-1,0 0-1,0 0 1,0 0-1,0 0 4,0 0 3,7-2 1,9-4-4,-3 0 1,-8 3-2,5 2 0,3-3 1,-3 0-3,3 2 1,-3-1-2,-5 3 1,3-3-2,-3 3 3,0-3-2,0 1 1,-5 2 1,13 0-2,-13 0 0,0 0 1,5 0 1,-5 0-2,0 0 0,0 0 0,0 0-2,0 0 1,5 0 1,8 0 0,-2-3 1,1-3-1,-6 2 0,-1 4 0,0-2 2,-5 2-1,0 0 0,0 0-2,0 0 1,0 0 1,0 0-2,0 0 2,0 0-2,0 0 1,0 0 2,0 0-4,0 0 3,0 0-2,0 0 2,0 0-1,0 0 1,0 0-2,0 0 2,0 0-2,0 0 0,0 0-2,0 0 1,0 0-4,0 0-8,0 0-11,0 0-12,0 0-5,0 0-15,0 0-7,0 0-34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4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163 2929 3,'0'0'28,"0"0"-3,0 0-5,0 0-3,0 3-4,0 3-2,0-4 0,0 4 1,0-1-1,0 1 0,0 1-2,0 1 2,0 1-1,0 2-3,0-2-1,0 2-2,0-1-3,0-2 1,0-2 1,0 2-1,0-3-1,0 6 1,0-7 0,0 5-2,0-3 0,0 0 0,0 3 1,0-4 0,0 4 2,0-1-2,0 1 0,0-1 1,0 1 2,0 0 1,0 2-3,0-2-2,0 3 2,0-1-1,0-2-1,0-3 0,0-1 2,0 2-2,0-2 0,0 7 1,0-3-1,0 2 2,0 1-1,0-1 1,0 2 0,0-6-1,0 2-1,0-3 1,0-2 0,0 3-1,0-1 2,0-3-2,0 5 0,0-2 1,0 0-2,0 3 2,0-1-2,0 0 2,0 4-1,0-3 1,0 0 1,0 0-2,0-1 0,0-2 0,0 0 1,0-1-1,0-2 0,0 3 0,0 0 0,0 0 2,0-3-1,0 2-2,0 2 2,0 1-1,0-2 0,0 5 1,0-2-1,0 0 1,0-2-1,0 4 0,0-3 1,0 0-1,0-2 1,0 0-1,0 0 2,0 2-2,0 0 2,0 4-2,0-3 1,0 2-2,0-2 2,0 0 0,0 2-2,0 1 2,0-1 1,0-2-1,0-4 0,0 1 0,-6 0 1,6 0-2,-10 3 2,10 5-2,0-3 1,-8-1-2,8-2 2,-5-5-1,5 3 0,0-3 1,-5 6-1,5 0 1,-5-5 0,5 5-1,-8 1 1,8-3-1,0 2 2,0 0-2,0-7 0,0 4 1,0 1 1,0-2-1,0 0 2,0 2-3,-5-5 2,0 5-2,0-2 1,5 1 3,0-3-6,0 0 4,0 0-1,0-1-2,0 2 2,0-2-1,0 4 0,0-1 1,-8 4-1,3 4 2,0-2-2,5-1 1,0 3-1,0-2 0,-6-2 0,6 0 0,-5 2 0,5-1-1,0 0 1,0-1 0,-8-1 0,8 2 0,0-5 3,0 3-3,0 1 0,0 0 0,0 2 1,-5 1 1,0 0-1,5-1-1,0 0-1,0-2 3,0 3-3,-5-3 1,-13-1 1,18 4-2,0 0 2,0-4-1,0 3 0,-5 4 0,5-4 2,-6 1-2,-1 2 0,7-2 0,0 0 0,-5-4 0,5 4 0,0-6 1,0-1-1,0-2 0,0 0 0,0 3 0,0-1 0,0 4 0,0 3 0,0-4 0,0 2 0,0 1 0,0-2 0,0-2-1,-6 4 2,6-3-1,0-4 0,0 5-1,0 0-1,-5 0 4,5 3-2,0-4-2,0 1 2,0 3 0,0-3 2,0-4-4,0 1 1,0-4 0,0 4 1,0 3-1,0 0 3,0-3-2,0 1-1,0 0 2,0-1 0,0 2 1,0-6-2,0 5 0,0 2 0,0-4 0,0 7 0,0-3 1,0-1-1,0 1 0,0-4 0,0 4-1,0-3 1,0-3 0,0 3 0,0 0 0,0-2 0,0 3 0,0 2 0,0-3 1,0 2-2,0 4 2,0-3-1,0 1 0,0 2 1,0-3-1,0-1-1,0 2 2,5-5-1,-5 3 0,6-1 1,-6-2-2,0 1 1,5 0 0,-5 2 0,0-3 0,0 6 0,0-3 1,0 0-1,0 1 0,7-3 0,-7 5 1,0-5-1,6 0 0,-6 1 0,0-6 0,0 5 0,0 0-1,0 3 1,0-5 0,0 3 0,0-4 0,0 0 0,0 3 0,5-1 1,-5 4-1,0 0 0,5 1 1,-5 1 0,0-1 1,0 2-2,0-3 1,0 3-1,0-7 1,0 3-1,0-2 0,0 3 1,0-3 0,0-1-2,0 0 1,0-1 0,0 0-1,0-1 2,13-3-1,-8 2 0,-5 1 0,0 0 1,0 2-1,0-1 1,0 2 1,0-1-2,0 3 0,0-1 1,0-2-1,0 1 0,0 1 0,0-3 1,0 0-2,0 1 2,0-2-1,0 2 0,0 4 1,0-3-1,0 3 2,0 2-2,0-2 0,0-1 3,0 1-3,0-2 1,0-5-2,0 4 2,0-1-1,0 1 1,0 0-1,0-3 0,0 3 0,0-1 0,0 1 0,0 3 1,0 2-1,0-3 0,0 8 0,0-2 1,0 0-1,0-2 0,0-7 0,0-2 0,0 1 0,0-2 1,0 5-2,0-2 2,0-2-1,0 2 0,0 2 2,0-1-2,0 0 1,0 1-1,0 5 0,0 0 1,0-1-1,0 0 3,0-2-3,0-3 0,0 0 0,0-3 2,0 3-2,0 0 1,0-1 0,0 4 1,0-3-2,0 3 0,0 2 0,0-5 0,0-2 0,0 3 0,0-3 1,0 1-2,0 0 1,0 1 1,0-3-1,0 3 1,5 0-1,-5-3 0,0 0 0,0 0 2,0 2-4,5-1 4,3 1-2,-3 2 2,-5 0-2,0 2 2,0 1-2,0 1 0,0-1 2,0-1-2,0 0 0,6-1 2,-6 1-2,5-2 0,-5-2 0,0-2 0,0-1 0,0-2-3,5 4 3,-5-4 0,8 0 0,-8 3 0,0-3 0,0 5 0,0 1 0,5 0 1,-5 0 1,0-1-1,5 0 0,-5 2-1,0-1 0,5 0 0,3-1 2,-3 1-2,0 0 0,-5-3 0,0-1 0,0 2 0,0-1 1,5-1-1,-5 1-1,8 0 2,-3 2-1,-5 1 0,5-2 0,-5 1 0,0-2 0,0 2 1,0 2 1,0-2-1,0 1 0,6 1-1,-6-3 1,0 2-2,0 0 1,0 3 2,5-4-3,-5 1 2,13 3-1,-13 0 1,5 2 0,0-3 2,3-1-4,-3-1 1,5-1 1,-10-2 0,0 0 0,0 0-1,0 0-1,5 0 2,-5-1-1,0 5 2,0-5-2,8 4 0,-8-1 0,0 1 0,0 1 1,5 2 1,-5-5-1,6 3-1,-6-1-1,0-6 2,0 2-1,5 2 0,-5-4 0,0 2 0,0-2 0,0 0 0,0 3 0,0-3 0,0 6 0,7-3 1,-1 2 0,-6 1-1,0 3 2,0-1-2,0 0 3,0 4-1,0-6-2,0 1 1,5-3-1,-5 3 1,0-1 0,0-4-1,0 4 0,0-3 1,0 0 2,0 0-6,0-1 6,5 1-6,-5 1 6,0-2-6,0 1 3,0-1 3,0 2-6,0-1 6,0 3-3,5-1 0,-5 4 0,0-2 1,8 0-1,-8-4 0,0 3 0,0-3 0,0 3 0,0 0 0,0-1 0,0 1 0,0 0-1,5-1 2,-5 1-1,5 0 0,-5-3 0,0 3 0,5-2 0,-5 4 0,0-3 0,0-2 1,0 0-1,0-1 0,0 2-1,0-2 2,0 1-1,8 1 0,-8-2-1,0 1 2,0-3-2,0 3 1,0-3 0,0 0-1,5 3 1,-5 0 0,0 0 0,5-1 0,-5-2 0,0 7 0,6-6 0,-6 3 0,0-1 0,0 1-3,0-3 3,0 6-1,7-2 1,-1 4 0,-6-5 0,5 4 0,0-5-2,0-1 1,-5 4 1,8-1 0,-8-1 1,0 3-1,0 0-1,0-2 2,5 2-1,-5-5 1,5 2-2,0-3 1,-5 3 0,0-1 1,0 0-1,0 0 0,0-3-1,0 6 1,0-6 1,0 0-1,0 5 0,0-2 0,8 3 0,-8 3 1,0-1-1,5-2 1,0 1-2,1-3 1,-6-4 0,5 4 1,-5-2-1,0 1 0,0-3 0,0 0 3,13 0-3,-13 3 1,0-3-2,0 3 1,0 0 0,0 5 0,0-8 0,0 4-3,0-4 6,0 0-3,0 3-3,0-3 3,0 0 0,0 5 0,5-2 0,-5 6 3,0-3-3,5-1 0,-5 1-3,8-3 6,-8 5-6,5-4 6,-5 4-2,0-2-2,0-3-2,0-3 6,0 3-6,0-3 3,5 0-1,-5 2 1,0-2 0,0 3 0,0-3 0,0 4 0,5-2 0,-5 2 1,0 1-2,0-3 2,8 4-1,-8 1 0,5-2 0,0 3 3,6-1-6,-11 1 3,0-6 0,0 2 3,0-4-3,7 3-3,-7-3 3,0 2 0,0-2 0,0 0 0,0 0 0,0 0-1,0 4 2,0-4-2,0 3 1,0-1 0,0 4 0,0 0 1,0 0-1,0-4 0,0 2 0,0-2-1,6 2 1,-6 1 1,0-2-1,5 2 0,0-2 0,-5 3 0,0 1 0,0-3 0,0 0 3,0-4-6,0 0 3,0 3 0,0-3 0,8 6 3,-8-4-6,5 2 3,-5-2 0,0 4 0,0-3-1,0 2 1,0 4 0,5-3 1,0 3-1,0-4-1,3 4 1,-8-6 0,5 2 0,-5-1 0,0-2 0,0 1-1,0 3 2,5 3-2,1-3 1,1 0 0,-7-3-1,0-3 1,0 0-1,0 0 0,0 0-2,0 0 0,0 0-2,0 0 2,0 0 0,0 0 1,5 2 1,-5 1 2,0 0 1,6-1-2,-1 5 1,0-5-1,3 1 1,-3 0-1,-5 0-1,0 0 1,0 3 1,5 3-1,0-4 3,-5-2-3,8 1-2,-8-2 4,0 3-2,5-2 0,-5 3 1,10-6-2,-10 3 2,0 0-1,8-3 0,-8 3-1,0 0 1,0 0 0,5-3 0,-5 2 0,0 1 0,0 1 0,6-2 0,-1 1-2,-5 0 2,5-1-1,-5-2 0,8 3 1,-8-3 2,5 4-3,-5 0 1,10-3 0,-10 5 1,13 3 4,-8-3-8,-5 0 3,5-4 0,-5 4 0,13-3 0,-7 0 0,-1 2 0,-5-2 0,0-3 0,0 3 0,5-3 0,-5 3 0,0-3 0,0 3 1,0 3 1,8 0-2,-3-4 0,-5 3 0,0-5 0,0 4-2,0-4 2,5 3 0,-5-3 2,0 0-4,5 4 2,-5-4-1,0 0 1,0 2 0,5 4 0,3-1 4,-3 1-3,-5 3-2,5-6 2,1 3 0,1-6-1,-7 2-1,5-2 0,-5 0 0,6 3-2,-1 0 3,3 2 1,-8 2-1,5-3-1,0 0 2,-5-1-1,5 3 0,-5-3 2,0 0-2,5 3 1,8-5-2,-3 3 1,-2-1-2,-3 3 4,1-3-2,-1 2 0,-5 1 0,0-3 0,5 1 0,3-2-2,-8-2 1,5 3-4,-5-3 5,0 0-2,0 0 2,5 0 2,-5 3-1,5 0 1,8-1 0,-8 4-4,6-6 4,-4 3-2,-2 0-2,1-1 1,-1-2-7,8 4 0,-8-1 15,0-3-5,3 3-3,-8-1 3,5-2-1,0 3-1,0-3 0,8 4-1,-8-4 3,1 2-2,-1 1 2,2 0-2,-7-3 0,6 3-3,-1-1 3,0-2 1,0 4-1,8-1 0,-8 3 2,0-4-2,3 3 2,2-1-1,1-2-2,-11 2 2,0-4-1,8 0 2,-8 0-2,0 0 0,5 0 0,-5 0-3,0 0 1,0 0 2,0 0 1,5 0-2,-5 0 2,5 0-1,-5 3 1,8-1-1,-3-2 0,-5 0 0,0 0 0,0 0 0,0 0 0,5 0 0,-5 4 0,0-4 0,0 0 0,5 2 1,-5-2-2,8 0 1,-8 0 0,0 3 1,0-3-1,0 0 0,0 0 0,0 0-1,5 0 1,-5 0-1,0 0 1,0 0 0,0 0 0,0 0 0,0 0-1,0 0 1,0 0-2,5 0 4,-5 0-4,6 0 2,-1 0 0,-5 0 2,7 0-2,-1 3 0,-6-3-2,5 0 2,-5 3 0,5-3 2,-5 0-2,13 2 0,-8 2 0,5-1 0,3-1 0,-7 1 1,-1-3-1,2 4 0,-1-4 0,-1 0 0,-5 2 1,5-2-2,-5 0 0,8 0 1,-8 0 0,0 0 0,5 0 0,-5 0-2,5 0 2,0 0 0,0 0 0,3 0 0,-3 0 0,-5 0 2,5 0-2,1 0 1,-6 0-1,13 0 0,-8 0 1,-5 0-2,5 0 1,-5 0 0,5 0 0,3 0 0,-3 0 0,-5 0 0,5 0 1,-5 0-2,5 0 2,-5 0-1,8 0 0,-8 0 0,5 0 0,-5 0 0,5 0 0,-5 0 0,6 0 0,-1 0 0,2 0 0,-1 0 0,-1 0 1,0 0-2,-5 0 1,0 0 0,0 0 0,8 0 1,-3 0-1,-5 0 0,5 0 0,0 0 0,3 0 2,-8 0-2,0 0 0,5 0 0,-5 0 0,5 0 0,0 0 0,-5 0 0,6 0 0,7 0 0,-3 0 0,-2 0 1,-3 0-1,0 0 0,5 0 3,3-2-4,-8-2 2,1 4-1,1-3 0,-7 1 0,5-1 0,1-1 0,-1-1 0,0 2 0,8 0 1,-8 1-1,0-2 0,3 4 0,-8-2 0,5 2 0,-5-3 0,5-1 0,0 4 0,3-6 0,-3 4 1,1-3-1,-6 1 0,5 2 0,-5-1 1,5-1-2,-5 2 2,0 2-1,8 0 1,-8 0-1,0 0 0,0-3 0,5 3 0,-5 0 0,0-3 1,5 0-2,0-3 1,3 3 1,-3-5-1,0 2 0,0 0 0,1 4 0,1-2 2,-2 2-2,-5 2 0,6-6 0,-6 6 0,5-3-2,-5 1 2,8 2 0,-8 0 2,0 0-2,5-4 0,-5 4-2,0 0 4,5-3-4,5 3 4,-2 0-2,-3-3 1,5 0-2,3-2 1,-2-4 1,2 2 0,-8 2-1,0 3 0,8-1 0,-13 0 0,5 3 0,0-3 0,-5 3 0,5 0-1,-5-3 2,8 0-2,-3 0 3,1-2-3,-1 2 2,0-1-2,3 2 2,-3-1-1,-5 0 1,5 0-2,8 1 1,-8-1 0,0 0 1,-5 0-1,5 0 0,1 0 1,1 0-1,4 0 0,2 0 1,-3-2-1,-5 2 0,-5 0 0,0 1 0,13 2 0,-13 0 0,5-4 0,-5 1 3,5-1-3,0 4 0,3-1 1,-3-3-1,-5-1 1,6 2-1,-1-3 1,-5 3-2,7 3 1,-1-3 1,-1 0-1,0 0 0,-5-2 1,5 2-1,3-3 0,-3 3 0,0-2 1,0 2-1,3-3 1,-8 0-1,5 3 0,-5 1 1,5-2-2,-5 3 2,6-7-1,-1 3 0,-5 2 2,8-2-2,-3-2 0,-5 5 1,0-1-1,0 0 0,0 0 1,5 0-1,-5 0 0,0 0 2,0 0-4,0 0 4,0 1-2,0 2 0,0-3 0,0 3 0,0-2 0,0-2 0,5-3 0,3 2 0,-3-3 0,13 2 0,-8 0 0,-4 1 0,-1 1 0,-5 1 0,0 1 0,7 2 0,-7-3 1,0 0-1,6 1 0,-6-5 0,0 1 0,5 1 0,-5 2 0,5-2 0,3 1 0,-8 1 0,5 1 0,-5-2-1,0 3 2,0 1-1,0-7 0,0 7 0,0 0 0,5-4 0,-5 4 0,5-5 0,-5 0 0,5-4 0,3 3 1,-3-3-2,0 1 1,8 2 0,-7-2 0,-6-1 1,5 3-1,0-3 0,-5 3 0,8 3 0,-3-2-1,-5 2 3,5 0-3,-5-3 1,0 0 1,5-2-1,0-1 0,3-3 0,-3 3-1,0 1 2,1 3-1,-6-1 0,0 2 0,7 2 2,-7-1-2,0 3 0,0 0 0,0-2 0,0-2 0,0 1 0,0 1 0,5-4 0,-5 1 0,6-8 0,-1 5-2,0-5 2,3 3 0,-3-2 2,0 3-2,-5 1 0,5 5 0,3 0 0,-3 3 0,-5-5 0,0-2 0,0 2 0,0-1 0,5 3 1,-5-5-1,0 2-1,11-3 1,-4-2 1,-7-1-2,6 3 1,-6 1 0,0-1 1,5 1-2,-5-1 1,0 3 0,0 3 0,0 0 0,0 0 1,0-3-2,0 4 1,0-2 0,5-1 0,-5-1 0,8-2-2,-3-1 2,-5 0 2,0 1-2,5 3-2,-5 1 2,0-3 2,5 2-4,-5 0 2,0-1 0,8 3 0,-8-3-1,0 6 1,0-6 0,5 1 0,0-1 0,0 0-1,-5 4 1,6-5 0,1 2 0,-7-4 0,6 3 0,-6 1 1,0-2-1,5 2 0,-5-4 0,5 4 0,-5-1-1,8 3 2,-8-3-1,0 3 1,0 0-1,0 0 0,5-3-1,-5 1 2,5-4-3,-5 3 3,5-2-1,-5 1 0,0 0 1,0-2-1,5 0-2,3 1 2,-3-1 0,-5-3 0,5 3 0,1-3 0,1 2 0,-7-3 0,5 0 0,1 4 0,-1-2 0,-5 5 0,0-1 0,0 5 0,5-4 0,-5 3 1,0-3-1,8 1-1,-8 1 1,0-1 1,0 2-1,5-2 0,-5-2 0,5-1 0,-5 2-1,0 1 2,0-2-1,0 5-1,5-5 1,-5 5 0,0-4 1,0 3-1,0 1 0,0-2-1,13 2 1,-13-4 1,5-3-2,-5 4 1,5-4 0,-5 3 0,0 0 1,8 1-2,-8-1 1,5-3 0,-5 3 0,0 3 0,0-2 0,0 1 0,6-1 0,-6-1 0,0 0 0,5-2 1,-5 2-2,0-2 2,5-5-2,-5 5 1,8 3 0,-8-1 0,0 4 0,0-2 0,0-3 1,0 5-1,0-1-1,0-2 1,0 2 0,0-3 0,0 0 0,0-2 1,0 1-1,0-1-1,0 6 1,0-1 1,0 3 0,0 0-1,0-4 0,0 1 0,0 1 0,0-4 0,0 3 0,0-3 0,0 4 0,0-2 0,0 1 0,0-3 0,0-2-1,0-1 2,0 1-1,0-1-1,0 3 2,0 4 1,0-3-4,0-2 2,0 3-1,0-4 4,0 3-5,0 2 2,0-3 2,0 0-5,0-3 3,0 1 1,0 3-2,0-2 2,0 2-1,0 2 0,0-3-1,0 3 1,0-3 0,0 4 0,0-3 0,0-5 0,0 1 0,0 4 0,5-5 0,-5 10 0,0-2 0,0 2 0,0 0 0,0-3 0,0 3 0,0 0 0,0-3 1,0 0-2,0-3 1,0-3 0,5 1 0,-5-3 0,0 2 1,0 3-2,5 0 2,-5 6-2,0-2 1,0 2 1,0-4-2,0 4 2,0-2-1,0-1 0,0 1 0,0-4 0,0 1 0,0 4-1,0-6 1,8 2 0,-8-1 1,0 0-2,5 1 1,-5-4 0,0 3 0,5-5 0,-5 2 1,5-6-2,-5 8 2,0-6-2,6-1 2,-6 2-1,7 1-1,-7 0 1,5 1 0,-5 2 1,6 3-2,-6 1 1,0 1 3,0 3-3,0 0 0,0-2 0,0 2 0,0 0 0,0 0 1,0-3 0,0-3-2,0 0 1,0 1 1,0-5-2,0 5 1,0-4 1,0 7-2,0-4 2,0 3-2,0 3 2,0-4-2,0 4 2,0 0-2,0-2 1,0-4 0,0 1 0,0-3 0,0 1-1,0-2 1,0 4 1,0-1-2,0-3 1,0 1 0,0 1 0,0 5-2,0-1 4,0 0-4,0 1 2,0-1 2,0-5-2,0-2 0,0-2 0,0-3 0,0 4 0,0 0-2,0 5 4,0 0-2,0 4 0,0-2 0,0 2 0,0-4 0,0 4 0,0-5-2,0-2 4,0 1-4,0 2 2,0-3 0,0 4 0,0 2 0,0 0 0,0-3-1,0-5 2,0-1-2,0 3 1,0 1 3,0 2-3,0-2 0,0-4 0,0 3 0,0 3 0,0 1 0,0 5-2,0-3 4,0 3-1,0-4-1,0 3 0,0-6 0,0 2 0,0-7-1,0 3 2,0-3-2,0 4 1,0 3 1,0 2-2,0-3 1,0-3 0,0 1 0,0 1 1,0 1-1,0 1 0,0-1 0,0-5 0,0-1 0,0 4 0,0-3-1,0 4 2,0-1-1,0-1-1,0 3-1,0-3 4,0 7-4,0-2 4,0 1-2,0 1 0,0-1 1,0-3-2,0-2 1,0-1 0,0 0 0,0 1 0,0-4 0,0 4 0,0-1 0,0 6 1,0-4-2,0 5 2,0-3-2,0-1 2,0-1-1,0 2 0,0-1 0,0 0 1,0 1-1,0 2 0,0 0 0,0 1 1,0-5-1,0 5 0,0-5 0,0 2 0,0 2 0,0-3 0,0 3 0,0-2 0,0-4 0,0 3 0,0-2 1,0-4-2,0 0 1,0-3 0,0 4 0,0-3-1,0 8 1,0 3 0,0 0 1,0 3-1,0 0 0,0 0 1,0 0 0,0 0-1,0-3 1,0 3-1,0 0 0,0 0 0,0-2 0,0-1-1,0 0 2,0 1-1,0-1 0,0-1 0,0 0-1,0 3 2,-6-3-1,6 2-1,-5 2 2,5-3-2,0-1 1,0 2 0,0-1 1,0 0-1,0-2 0,0-1 0,-7 0 0,7-3 0,0 1-1,-6-1 0,6 3 2,0 0-1,0 4 1,0-4-1,0 4 0,0-9 0,-5 10-1,5-5 2,0 3-1,0 0 0,-5-6-1,5 0 2,-5 0-2,5 1 2,0-1-2,0 4 2,0 2-1,0 3 0,0 0 0,-8-3 0,8 3 0,0-3 0,0 0 0,0 0 0,-5-2 0,5 1 1,0-1-1,-5-1 0,0 0 2,5-3-4,-8 4 4,8-1-2,0 3 0,0 3 0,0-3 1,0 0-1,-5 3-1,5 0 2,0-2-1,0-2 0,0 3 0,0-6 0,0 3 0,-5-1 1,5-3-1,0 2 0,-6-3 0,6 6 0,0-3-1,-5 1 2,5 2-1,0-2 1,0 1-2,0-2 1,-8 1 0,8 2 0,0-2 0,-5 1 1,5 1-1,0 3 1,0 0-1,0-2-1,0 2 1,0 0 0,0 0 1,0 0-1,0-4 0,-5-1 0,5-1 0,-13 0 0,13-2-1,-5 2 2,5 0-1,0 3 0,0-3 0,0 4 0,0-1 0,0 0 0,-5 3 0,5-3 1,0 3-1,0-3 0,-5-1-1,5 2 2,0 0-1,0-2 0,-8 2 0,8 2 0,0-3 0,-5 3 1,5-6-2,0 0 2,0 3-1,-5-6 0,5 7-1,0-2 1,-6-1 1,6-1-1,0 0 0,-5 1 0,5-1 0,-7 0 0,7-3 0,0 1 0,-6 2 0,6-2 0,0 8 0,0-3 0,0 3 0,0 0 1,-5 0-1,5 0 0,0-4 0,0 2 2,0-4-2,0 1-2,0-1 2,0 3 0,0-1 0,0 4 2,0-2-2,0-1-2,0 3 4,-5 0-2,5 0 0,0 0 0,0 0 1,0-2 0,0-4-1,-8 2 0,8-1 1,-5-1 0,0 4-1,0-2 0,5-5 0,-5 4 0,5-1 1,-8 0-1,3 0 0,0 0 1,-1 0-1,-1 1 0,-4-1 0,11 4 0,-5-1 0,5 3 0,0 0 0,0 0 1,-5-4-1,5 4 0,-8-5 0,8-1 1,-5 3-1,5 0 2,0 0-1,0 3-1,0 0 0,-5-2 2,5-2-2,-5-4 0,5-1 0,-8 4 1,8-1-2,0 3 1,-5 3 0,5-6 0,0 3 0,0 3 1,0 0 0,0 0-1,0 0 0,-5-3 0,-1 0 0,6-2 0,-7 0 0,7 1 1,0 1-1,0-1 1,0 3-1,0 1 0,0-4 0,0 4 1,0 0-1,0 0 3,0 0-3,-11-5 0,11-1 0,-5 0 0,5 1 0,0-1 0,-5 2 1,5 1-2,0 1 1,0-1 1,-8 0-2,8 1 1,0-1 0,0-1-3,0 2 6,0-4-3,-5 0 0,5 0 0,-5 1 0,5 0 0,0-2 0,-5 3 0,5 3 0,0-3 0,0 2 0,0 2 0,0-3 0,-8 3 0,8-3 0,0 0 0,0-3 0,0-3 0,-5 0 0,5 1 0,0 3-3,0-4 6,0 3-3,-5 0-3,5-3 3,0 6 3,0-2-3,0 2 0,0 3 0,0-3 0,0-3 0,0 3 0,-6 1 0,6-1 0,0-3 0,0-3-3,-5 1 3,5-1 0,0-3 0,0 7-1,0-1 2,0 0-2,0 6 1,0-3 0,0 0 0,0 0 0,0 0 0,0-2 0,0-1 0,0-3 0,0 1 1,0-3-2,0-2 2,0 1-2,0 2 1,0 4 0,0-1 0,0 7 0,0-2 0,0 2 0,0-3-1,0 0 2,0 0-2,0 1 1,0-2 1,0-1-2,0 2 2,0-6-2,0 4 1,0 2 1,0-6-2,0 3 2,0-3-2,0 3 2,0 1 0,0-1-1,0-3 0,-7 1 0,1-1 0,6 0 0,-5 4 0,5-1 0,-5 0-1,5 3 2,-8 1 2,8-2-3,0 2 0,0 2 0,-5-4 1,5 2-2,-5-1 1,5 1 1,0-2-1,0 4 0,0-3 0,0 1 0,-5-2 0,5 4 0,-5-2 0,5 2 0,0-3 0,0 3 0,-8-2 0,8-2 0,-5 1 0,5 0 0,-5 0 0,5 1-1,0-2 2,-6 4-1,6-4 0,0 0-1,0 1 2,0-1-2,0-1 1,-7 3 0,7-2 0,0-1 0,-6 2 0,6-3 0,0 4 0,0-2-3,0 2 6,0-4-6,0 3 3,0-3 3,0 4-3,0-1 0,-5 3 0,5-4-3,0 4 6,0 0-6,0-5 3,0 1 0,-5-1 0,5-1 0,0 0-1,0 2 1,0-7 0,0 6 0,0-3-1,0 2 1,0-3-1,0 1 1,0 4 1,0 2-2,0-1 2,0 0-1,0-1 0,0 3 0,0-3 0,0 2 0,0-5 0,0 2 0,0 2 0,0-2-1,0 1 2,0 4-1,0-3-1,0 3 1,0-3 1,0 3-1,0-5 0,0 2 0,0 0 0,0-2 0,0 1 0,0-1-1,0 1 1,0 2 0,0 2 1,0-3-1,0-3-1,0 0 2,0-2-2,0-4 1,0 4 0,0-1 0,0 0 0,0 4 0,0 1 0,0-4-1,0 6 1,0-5 1,0-2-1,0 4-1,0-4 1,0-2 0,0 2 0,0 1 0,0-1 0,0 6 0,0-3 0,0 0 0,0 4 0,0-2 0,0 3-1,0 1 2,0-4-2,0 0 2,0-1-2,0-1 2,0-2-2,0 2 2,0 0-1,0 0 0,0 3 0,0 0 0,0 0-1,0 1 2,0-1-1,0 1 0,0-2 0,0-3 0,0 6 0,0-6 0,0 2-1,0-1 0,0 0 2,5 1 0,-5 1-2,0-1 1,5-1-1,-5 1 1,6-10 0,1 0-1,-7 1 1,6 2 0,-6 4 1,0 2-2,5 0 2,-5 0-1,0 4 0,0-1-1,0 0 1,0 0 1,0-3-1,0 1 0,0-1 0,0 3-1,0-3 2,0 4-2,0-5 2,5 5-1,-5-2 0,0 1-1,0 1 2,0 2-2,0-3 1,0 0 0,0-2 0,0-1 0,8-3 1,-8-2-1,5 0 0,-5-2 0,5-2 0,-5 4-1,5 0 0,-5 2 2,0 3-1,0 0-1,0 1 2,0-1-1,0 4 0,0-2 0,5 1 0,-5-2 0,0 1 0,0 2 0,0-1 0,0 0 0,0 0 0,0 1 0,0-2 0,0-1 0,0-1 0,0-3 0,8 3-1,-8 1 1,0-1 0,5 0 0,-5 0 1,0-2-1,5 2 0,-5 0 0,0-2-1,0 2 2,0-3-1,0 3-1,6 0 2,-6-2-1,0 2 0,0 3-1,0-4 2,0 6-1,0-8-1,7 0 1,-7-2 0,5-1-2,1 1 4,-6 5-2,0 3 1,0-3-2,5 3 1,-5-3 1,0 1-1,0-4 0,5 1 0,-5-1 0,0 0 0,0 3 1,0 5-1,0-4 0,0 3 0,0-4 0,0 3 0,0-3 0,0 1 0,0-3 0,0 7 0,0-2 0,0-3 0,0-1 0,0-1 0,0 0 0,0 3 0,0-2 0,0 2 0,0 2 0,0 0 0,0 0 0,0 0 0,0 0 0,0-3 0,0 4 1,0-3 0,0-2-2,0 1 1,0-2 0,0-1 0,0-2 1,0-1-3,0-2 2,0-3 0,0 3 0,0-2 0,0 5 0,0 4 1,0 2-2,0 3 2,0-2-1,0 2 1,0-1-1,0 0 1,0-3-2,0 4 2,0-4-2,0 2 2,0 2-2,0-1 2,0-3-1,0 4-1,0-2 1,0-1 1,0-2-2,0-1 2,0 2-1,0-3 1,0 1-2,0-4 2,0 1-1,0 2 0,0 0-1,0 3 1,0 0 0,0-1 0,0 3-1,0-1 2,0 1-1,0-3 0,0 1 0,0-1 0,0-1 1,0 2-1,0-1-1,0 0 2,0-2-1,0-2-1,0 1 2,0 2-1,0 5-1,0-2 2,0-1-1,0 3-1,0-3 1,0-3 1,0 1-1,0 2 0,0-3 0,0 1-1,0 2 1,0 0 1,0-3-1,-5 4 0,5-1 0,-5 0 1,5 4-1,-6-5 4,6 5-7,0-5 6,0 5-6,0-1 3,-5-3 0,5 0 3,0 0-3,0-2-3,0 3 6,-7-6-3,7 7 0,0-5 0,-6 6 0,6-2 0,-5-4 1,5 6-1,-5-6-1,5 1 1,0 2 0,0-2 1,0 1-2,0 4 2,-8 1-1,8 2 0,-5-6 0,5 1 0,-5-2 1,5 2-1,0-1 0,0 0-1,0 0 2,0 0-1,0 3 0,-5 3 0,5-2-1,0 2 2,-5-3 0,5 0-1,-8-3 1,8 3-1,0-2 0,-5-4 1,5 6-1,0-3-1,-5 3 2,5 1-2,0-3 2,0 1-1,0 4 0,0-3 0,-6-1 0,6 2 0,-7-4 0,7 4 0,0 2 0,0-3 0,0 3 0,0 0 0,0-3 0,-6 0 1,6-3-1,0 1 0,-5-7 0,5 4-1,0 2 1,0-3 0,0 0 0,0 3 0,0 0 0,0 1 0,0 2 1,0-3-1,0-2-1,0 1 1,0 1 0,0 1 0,0-1 0,0 1 0,0-1 0,0-3 0,0 7-1,0-5 2,0 1-1,0 4 1,0 0-1,0-2 1,0 1-1,-5 1 0,5-5 0,0-1 0,-8-1 0,8 0 1,0 4-2,-5-1 1,5 0 0,0 1 1,0-1-2,0 3 1,0-1 0,-5 2 0,5 2 0,-5 0 0,5 0 0,-5 0 0,5-2 0,0 2 0,0-7 0,0 1 1,-8-2-2,8 2 1,0 0 1,0 4-1,-5-2-1,5 4 1,0-2 1,0-3-1,0 1 2,0-2-2,-5 3-2,5 1 2,0-1 0,0 0 0,0 1 0,-6-2 0,6 1 2,0-1-4,0 2 2,0-1 2,0-2-4,-7-1 4,7 0-2,-5 1 0,5-1 0,0-3-2,0 3 4,0-3-2,-6 4-2,6-4 2,-5 1 0,5 2 0,0 4 0,-5-5 0,5 7 2,0-6-2,0 3 0,0 3 1,-8-5-1,8 5 0,-10-6 0,10 0 0,0 0-1,0-2 2,0 2-2,0 0 3,-5 4-2,5-1 0,0-1 0,-8 0 1,8 3-1,0-5 0,0 6 1,0-3 0,0 3 0,-5 0 1,5 0 0,0 0 0,0 0-1,0 0 2,0 0-2,0 0 1,0 0 0,0 0-1,0-3 1,0 0-1,0-3-1,-5 0 0,0 1-1,5-1 3,-8 0-1,8 6-1,0-3 1,0 3 0,0 0 0,0 0-1,0 0 1,0 0 0,0-4-1,-5 4 0,5-1 0,0-2 1,-6 0-1,6 3-1,-5-3 1,5 0 0,-5-3 1,5 0-1,-8 5-1,3-3 1,5 1-1,-5 3 2,5-4 0,-5 2 0,5 2-2,0-3 3,0 0 0,0 3-2,0 0-2,0 0 4,0 0-2,0 0 0,0 0 0,0 0 0,0 0 0,0-2 0,0-1 1,-8 0-1,3-3 0,5 0 0,-5 3 0,5 0-1,0 3 1,0 0 0,0 0 0,0 0 1,-5 0-1,5-3 0,0 3-1,0 0 2,-6-3-1,6 3-1,0-2 2,0 2-2,0 0 2,0 0-1,0 0-1,0 0 2,0 0-1,-7 0 0,7 0 0,0 0 1,0-6-1,0 4-1,-5-2 1,5 1 0,0 3 1,0 0-1,0 0 0,0 0 0,0 0-1,0 0 1,0-4 0,0 4 1,-6 0-1,6-1 0,0 1 0,-5 0 1,5-3-1,-8 3 1,8 0-1,0-3 0,-5 0 0,5-3 0,-5 3 0,0-3-1,5 5 1,-13 1-1,13 0 1,0 0 1,0-4-1,0 4-1,0-3 1,0-1 1,-5 4-1,5 0 1,0-2-1,-5-1-1,5-5 0,-5 5 1,5 0 0,0-3 0,-8 3 0,8 0-1,-5 3 2,5-3-1,0 1 0,0-2-1,0 2 2,-6-4-1,1 2 0,-2-1-1,1 0 2,6-2-1,0 5 0,-5-7-1,0 3 1,0-3 0,5 2 0,-8 1 0,8-1 0,0 1 0,-5 4 1,5 2-1,0 0 0,0 0 1,0 0-2,0-3 2,0 3 0,0 0-2,0 0 1,0 0 0,0 0 0,-5 0 1,5-3-1,0 0-1,0 1 1,0-2 0,-5 1 1,-3 1-2,8-2 1,0 4 0,-5-3 1,5 3-2,0-2 2,0-1-1,0 3 0,-5 0 1,5 0-1,0 0 1,0 0-1,0-3 0,0 1-1,-6-1 2,1-1-1,5 2 0,0 2 0,0-4 0,0 4 0,0 0 0,0 0 0,0 0 2,0 0-1,0 0-1,-8 0 2,8 0 0,0 0-1,0 0-1,0-2 1,0-1-1,0 3 0,-5 0 1,5-3-1,0 0 0,-5 3 1,5-2-2,-5-5 1,-3 5-1,8-1 2,-5 1-2,5-4 2,-5 1-1,0 1 0,-1 0 0,-1-1 0,-4 2 0,6-4 1,-3 2-2,3 3 2,5-4-1,-5 3-1,5 3 2,-5 0-1,5 0 0,0 0 0,0-3 1,0 3-1,0 0 1,0 0-2,-8 0 2,8-3 0,-10 0-2,0-3 1,2 0 0,3 1 1,-1 2-1,6 0-1,-5 1 1,-2 2 1,7 0-2,0-4 1,0 4 1,-6-3-1,6 1-1,-5-1 1,0-1 0,0-1 0,5 2 0,0 0-1,-8 1 2,8 2-1,-5-4 0,5 2 0,0 2 0,-5-3 0,5 3 0,-5-4 0,-3 2 0,8-1 1,0 0-2,-5 3 2,5 0-1,0-5 0,-5 5-1,-1-4 2,1-1-1,-3-1-1,-2-3 1,-3 3 0,8 4 0,0 0-1,0 2 0,5 0 0,0 0-1,0 0 2,0 0 1,0 0 0,0 0 0,0 0-1,0 0 2,0-4-2,0 4 0,0 0-1,-8 0 0,8 0-2,0 0 4,-5 0 0,5 0 0,0 0-1,-5 0 1,5 0 0,0 0 2,0 0-1,0 0-2,0 0 1,0 0-1,0 0 3,0 0-2,0 0-1,-6 0 0,1 0 0,5 0-1,-7 0 1,7 0 1,0 0-2,0 0 1,0 0-2,0 0 2,-6 0-1,6 0 2,0 0 1,-10 0-2,2-3 0,-7 3 0,2-6 0,3 6 0,4-3 0,-1 3-2,7 0 4,0 0-4,0 0 4,-6-2-2,6 2 0,0 0 1,0 0-1,0-3 0,-10-1 0,5 2 0,-8-1 0,3 0-1,2 0 1,3 3 0,5-2 1,0 2-1,-5 0-3,5 0 2,0 0 1,0 0 0,0 0 0,-6 0 3,6 0-3,-7-4 1,2 4-1,-1-2 0,1 2 1,5 0-1,0-4 0,0 4 0,0 0 0,-5 0 0,5 0 0,0 0 0,0 0 1,-8 0-2,8 0 2,-5 0-1,0-3 0,-8 1 0,8-1-1,0 0 2,-13 3-1,12-2 0,1 2 0,0-3 0,5 3 1,0 0-2,0 0 1,-8 0 1,8 0-2,0 0 1,-5 0 1,0 0-1,5 0 0,-5-4 0,0 0 0,-3 4 1,3 0-1,0 0 1,5 0-1,-6 0 0,-1 0-2,2 0 2,5 0-1,-6 0 0,6-1 2,-5 1-1,-3 0 1,8 0 0,-5-4 0,0 4-1,5 0-1,-5 0 3,5 0-4,-5 0 2,-3 0 0,8 0 0,-5 0-1,5-2 2,-5 2-3,5 0 1,-6 0 1,6 0 0,-7 0 1,7 0-1,0 0 0,-5 0 0,5 0 0,-6 0 0,6 0-1,-5 0 2,0 0-1,5 0 0,-8 0 0,-2 0 2,5 0-2,-3 0 0,3 0-1,-5 0 0,2 0 0,-8 0-1,11 0 3,-3 0-2,-2 0 1,5 0 0,-3 0 1,3 0-1,0 0 0,0 0 1,5 0-2,-6 0 1,6 0-1,-12 0 1,6 0-2,1 0 1,-3 0 1,3 0 0,5 0 0,-5 0 1,5 0-1,0 0 0,-10 0 0,2 0 0,-2 0-1,5 0 0,-3 0 1,3 0 0,-1 0-1,1 0 2,5 0-1,0 0-1,0 0 1,0 0 0,0 0-1,0 0 1,0 0 0,0 0 0,-7 0 0,7 0 0,0 0-2,-6 2 4,1-2-4,0 4 2,0-4 0,5 0-1,0 0 2,0 1-2,-8-1 1,-2 0 0,5 4-1,-8-4 2,8 7-2,-1-5 0,-7 1 0,3 0 2,5-1-3,-3-2 1,8 3 0,-5-3 1,5 4-2,-5-2 4,5 2-4,-5-2 4,5-2-4,-5 3 4,5-3-2,0 0-2,0 0 4,0 0-2,-8 0-2,8 0 4,0 3-4,0-3 0,-5 3 2,5-1 0,-6-2 1,6 4-2,0-1 1,-5-1 1,-2 1-2,1-1 1,1 5 0,0-1 0,-8-4 0,13 2 1,-5-2 0,5 1-2,-5-3 1,5 0 1,-5 3-1,-3 0 0,8-1 0,-5-2 0,0 0 2,5 4-4,-6-1 2,-7-1 0,13-2-1,0 0 2,0 0-1,0 4 0,0-4-1,-5 0 1,0 5-1,5-5 2,-5 3-2,5 0 1,-8 3 0,3-3 0,0-1 0,0 2 0,-3-4 0,8 2 0,0 1 0,0-3 0,0 3 0,0-3 0,-5 3 2,5-3-3,-5 2 2,-1 2-2,6-1 2,-5-1-2,5 1 1,-8-3 0,3 4-1,5-4 2,-5 2-1,0 1 1,5 0-1,-8 0 0,-2 3 0,10-4 0,-5 2 0,5-2 0,0-2 2,-8 3-4,3-3 4,5 3-4,-5-3 4,5 3-2,0 0-2,-6-1 4,6 2-2,-5-2 0,-2 1 0,1-1 0,1 2-2,5-1 4,0 0-2,-5 0 0,5-3-2,0 2 4,-8 2-4,8-2 4,-5 5-4,-5-1 2,5-4 0,-3 3 0,3 2 0,0-5 0,-1 4 0,6-3-1,0-1 0,0 2 1,0-4 0,0 2 0,0-2 0,-7 4 0,7 1 0,-11-2 0,11 0 1,-5-1-2,5-2 2,-5 3-1,-3 3 1,3-3-3,5 3 4,-5-3-2,5 0 0,-5 0-1,5-1 2,0 2-2,0-2 1,0 0-1,-8-2 2,8 5-1,0-5 0,0 2 1,0 2-2,0-2 0,0-2 2,-5 0-2,5 3 3,0-1-3,-5 4 1,5 0 0,-6-3 0,-1 3 1,7-1-2,-5 2 2,-1 1-1,6-2 0,0 0 0,0-6 0,0 0-1,-5 0 2,0 2-1,5-2 2,0 4-2,0-2-2,0 4 4,0-1-2,0 2 0,0-4 0,0 0 0,-8-3 0,3 2 1,5 1-2,0-3 1,0 3 0,0-3 1,0 0-1,0 0 0,-5 2-1,5 5 2,-5 2-1,-3-4 0,3 1-1,5 0 2,0-6-1,0 3 0,0-3-1,0 0 1,0 0 0,0 0 0,0 1 1,0 3-1,-5 3 0,5-2 0,0 3 0,-5 4 0,5-3 2,-6-1-2,6-2 0,-7-4 1,7 2-1,0-1 0,0-3 1,0 4-1,0-4-1,-6 1 2,6 5-1,0-3 0,-5 3-1,5 0 2,0-3-1,-5-3 0,5 1 0,0 3 0,0-1 0,0-3 1,-8 3-2,8-3 1,0 3-1,0 0 2,0 0-1,0 5 1,-5-5-1,5 3 0,0 3 0,-5-2 0,0 1 0,5-3 1,-8 1-2,3-4 2,5 7-1,-5-3-1,0 6 1,5-4 0,-6 4 0,-1-4 0,2-2 0,5-3 0,0 0 0,-6 0 0,6-1 2,0 5-2,0-1 0,-5-1-1,5 1 2,0-1-1,0 5-1,0-5 1,0 1 0,0-4 0,-8 2 1,8-1-1,0-1 0,0 1 0,-5-1-1,5 2 1,0-1 1,0 1-1,0-2-1,0 4 1,0-1 1,0 5-1,0-5 0,0 1 0,0-4 0,0-2 0,-10 3-1,10-3 3,0 0-4,-5 3 3,5-3-1,0 0 1,0 0-2,0 0 3,0 6-3,0-4 1,-8 2 1,8-2-2,-5-2 2,5 4-1,0-4 0,0 2 0,0 1 0,0 1 1,-5-2-1,5 4 1,-5-6-2,-3 5 0,8 2 2,-5 1-1,5-2 0,0-3 0,0-1 0,0 2 0,0-4 1,0 0-2,-6 3 1,6-3 0,0 5 1,0-2-2,-5 2 2,5-1-1,0-2 0,0 1-1,0 1 1,0-4 0,0 2 0,0 1 0,0-3 0,0 4 0,0-4 0,-5 0 0,5 0-1,0 0 1,0 2 1,0 4-2,0-1 2,0 5-1,0-8 0,0 3 1,0 2-1,-8-2 0,8 1 0,0 2 0,0-4 0,-5 1 0,5-2 1,0 2-2,-5 2 1,5-2-1,0 1 2,0-3-1,0 5 0,0-4 1,0 1-1,0-1-1,0 2 1,0-1 0,0 3 0,0-1 1,0-2-1,0-2 0,-5 3 0,5 0 0,0 2 0,0 1 2,0-4-4,0-1 2,0 1 2,0-2-2,-8 0 0,8 0 0,0 0 0,0 0 0,0-3 0,0 3 0,0 0 0,0-3 0,0 2-2,0 1 4,0 6-2,0-1-2,0 1 4,0 3-2,0-4 0,0 1 0,0 2 1,0-5-1,0 3 0,0-3 0,0 0 0,0-1 1,-5 0 0,5 2-1,0-3-1,0-3 1,0 3 0,0-4 2,0 3-3,0-1 0,0 4 1,-5 3 1,5-3-1,-5 0 1,5 2-2,0-3 3,0 1-3,0 3 1,0-3 0,0 3 0,0 0 0,0-1 0,0-2 1,0-1-2,0 1 1,-8 0 0,8-3 1,0 3-1,0-1 0,0-2 1,0 3-1,0 1 0,0-5 0,-5 4 0,5 2 0,-5 1 0,5 0 0,0-1 0,0 0 0,0-2-1,0 0 2,0 1 0,0-2-1,-6 1 0,6 0 0,0 2 1,0 1-2,0-1 1,0 2 1,0 3-2,0-1 0,0-4 1,0 1 1,0-1-1,0 1 0,0-2 0,0 1 0,0-2-1,0 2 2,0 1-1,0-3 0,0-3 0,0 2 0,0-2 1,0 3-2,0 1 2,0 1 0,-5-3-1,5 5 0,0-5 0,-8 1 0,8 5 1,-5-2-1,5 0 0,0 1 0,0 1-1,0-4 1,0 2 1,0 0-2,0-3 1,0 0-1,0-4 1,0 4-1,0-3 0,0-1 1,0 5 0,0 1-1,0 4 2,0-4-2,0 5 1,0-6 1,0 2-2,0 0 2,0-3 0,0 3-2,0-1 2,0 1-1,0 0 0,0 2 0,0-5 0,0-3 0,0 2 0,0-2-1,0 3 1,0 0 0,0-4 0,0 3 0,0-1 1,0 2-2,0 0 2,0 3-1,0-1 0,0 1 1,0 2-1,0-2-1,0-3 1,0 0 0,0-1 0,0-2 1,0 2-1,0-1-1,0-1 2,0 2-1,0 4 0,0-3 0,0 3 1,0-4-2,0 1 1,0 3 1,0-4 0,5 1-2,3 0 2,-8 0-1,0 3 1,0-7-1,0 4 0,0-2-1,0-4 1,0 2-1,0 1 1,0 0-1,0-1 1,0 4 0,0 3-1,5-4 0,-5 4 1,6-3-1,-1-1 1,-5 5 0,5-5 0,-5 4 2,8-3-2,-8 0-1,0-1 1,0-2 1,5 3-1,-5 0 1,0-1 0,5 5-1,0-2 0,-5-3 0,0 2-1,8-2 1,-8 1 0,0 1 1,0 1-1,0-4 0,5 3 0,-5-1 0,0-1-1,0-1 2,5 1-1,-5 1 0,5-1 0,-5 1 1,8 3-1,-8-3 0,5-1-1,-5 1 1,5 1 1,1-2-2,-6 1 2,0 2-1,0-2-1,0 6 3,0-1-3,0 1 2,0-1 1,0 2-2,0-6 1,0 0-2,0-2 1,0 1 0,0-4 0,0 2 0,0-4 0,0 2 0,0 2 0,0-1 0,0-1-2,0-2 4,0 3-4,0 2 4,0 2-2,5 2-2,-5-1 4,0 1-2,0 2 0,0 0 0,0 1 0,0-3 0,0-1 0,0-2 0,8 0 0,-8 3 0,0-4 0,5 4 0,-5 0 0,0 0 0,0-4 0,0 1 0,0 0 0,0-3 0,0 2 0,0 4 1,0 0-1,0-2-1,0 4 2,0-3-2,0-2 1,0 3 1,0-4 1,0-2-2,0 0 0,0-3-2,0 3 1,0-3 1,0 0 0,0 3 0,0-1 0,0 1 0,0 2 0,0 2 0,0 1 0,0-2 0,0 3 1,0-3-1,0-1 0,0-1 2,0 1-2,0 1 0,0-1 0,0-2 1,0-3-2,0 3 1,0-3 0,0 4 0,0-4 0,0 0 1,0 2-1,0 1-1,0 0 2,0 2 0,0-1-1,0-1 0,0-1 1,0 2 0,0 1-2,0 1 1,0 3 1,0 2 0,0-2 0,0-3-2,0-1 1,0 1 0,0-4 1,0 5-2,0-1 0,0-4 1,0 1 0,0-3 1,0 3-2,0-3 2,0 0-2,0 0 2,0 0-1,0 3 0,0-1 1,0 5-2,0-5 2,0 5-2,0-5 2,0 1-2,0 0 2,0-3-1,0 3 0,0-3 0,0 0 0,0 2 1,0-2-1,0 0 0,0 4-1,0-4 2,0 0-1,0 0 0,0 0 0,0 0 0,0 0 0,0 0 2,0 0-2,0 0 0,0 0 1,0 0-1,0 0-1,0 0 0,0 0 0,0 0 0,0 0-1,0 0 3,0 0-3,0 0 0,0 0 1,0 0-2,0 0-1,0 0 6,0 0 0,0 0-1,0 0 1,0 0-2,0 0-3,0 0 3,0 0 0,0 0 0,0 0 0,0 0 0,0 0-2,0 0 2,0 0 0,0 0 0,0 0 0,0 0 0,0 0 0,0 0 0,0 0-2,0 0 2,0 0-2,0 0-2,0 0-3,0 0 2,0 0-4,0 0-1,0 0-1,0 0-13,0 0-13,0 0-9,0 0-7,0 0-13,0 0 21,0 0-12,0 0-50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5"/>
    </inkml:context>
    <inkml:brush xml:id="br0">
      <inkml:brushProperty name="width" value="0.15875" units="cm"/>
      <inkml:brushProperty name="height" value="0.15875" units="cm"/>
      <inkml:brushProperty name="color" value="#FFE465"/>
      <inkml:brushProperty name="fitToCurve" value="1"/>
    </inkml:brush>
  </inkml:definitions>
  <inkml:trace contextRef="#ctx0" brushRef="#br0">660 163 11,'0'0'27,"0"0"-7,0 0-2,0 0 0,0 0 6,0 0-3,0 0 3,0 0-2,0 0 2,0 0-5,0 0 1,0 0-4,0 0-6,0 0-1,0 0 0,0 0 3,0 0-3,0 0-3,-13 0-2,3 0 0,-9 6 0,9 3-1,-8 2-2,8-2 1,-3 1-1,-10 1 1,12-6-1,-2 3 0,3 4 1,-3-1-2,3 1 1,-1 1-1,-2-3 0,-5 2 0,8 2 0,10 0 0,-13 1 0,8-3 0,0 0 0,-1-1 1,6-3-1,-12 4 1,6-3-1,1 0 1,0 3 0,-3-4-1,3 3 1,0-2 2,0 0-2,0-1 2,-3-3 0,3 6 1,-6-4 0,4 5-1,-9 0-1,3-4 1,8 1 0,0 4 2,0-6-2,-3 3 2,3 3-1,0-1-1,-8-1-1,7 1 0,1-4-2,5 1 1,-10-2-1,10-2 0,0 4 0,-8-1 1,3 4-1,0 2 0,5-1 2,-13-3-2,13-1 0,-5-2 1,0 4-1,-1-1-1,1-1 2,-3 3 0,8-3-1,0-7 0,-5 1 0,5 6 1,-5-3-1,5 5-1,-13 1 2,13 0-2,-5-4 2,0-2-1,5 0-1,0-3 2,0 2-2,0 1 1,-5 6 0,-3-1 0,3 0 0,5 4-1,0-3 1,0 2 1,0 1-2,-5 0 1,5-4 0,0 0 0,-6 5 0,6-8 0,0 3 1,0 4-2,-5-1 1,5 0 1,0 1-1,0-3 0,0 2-1,0-3 1,0 1-3,0-6 5,0 1-4,0 0 4,0 2-4,0-1 4,0 2-2,0-2 0,0 1 0,0 1 1,0 1-1,0-1 0,-8 2 0,8 0 0,-5 1 0,0 2 0,5 3 0,0-4 2,-5 0-2,-3-2-1,8 0 2,-15-1-1,15 1 0,-5 2 0,-3-2 0,8-1 0,-5-3 0,-1-2 0,6-1 0,0-4 0,0 6 0,-5-5 0,-3 4 0,3-1 0,5 4 0,0-2 0,0-5 0,0 1 1,0 0-2,0-3 2,0 0-1,0 0 1,0 0-2,0 0 1,0 0-1,0 0-4,0 0 3,0 0 4,0 0 0,0 0-2,0 0-2,0 0 5,0-6-6,0-7 5,0 3-2,0-11 0,0-4 0,0-4 0,0-6 0,0 7 0,13-5-2,-8 3 2,1 8 0,-1-1 0,18 4 0,-10-2 2,-3 1-2,-5 2 0,3 1 0,-3 0 0,1 2 0,-1 0 0,-5-4 0,13 4 0,-3-5 0,8-3 0,0 5 1,-2-2-1,2-3 0,-13 6 1,0-3-2,3-4 3,2 7-3,1 0 2,-4 8-1,4-2 0,7-1 0,0-5 0,10-4 0,-12-2 0,2 0 0,0 0 0,-2 0 0,2 0 1,0 3-2,-13-1 1,5 1 0,-2 6 0,2-1 0,3 3-1,-2 1 1,-1-2 1,3 0-2,5-4 0,-2 0 0,12 2 1,-15-2-2,2 2 2,-2 4 0,-2-1 0,2 5-1,-3 0 1,-2 3 0,-3-4-1,5 0 0,-5-4 1,19 0-1,-1 0 1,-5 2-2,0-2 2,-8 0-2,1 3 4,-3 2-2,2 0-2,-5 3 2,-5 2 0,0 2 2,0 0-4,0 0 4,0 0-2,0 0 0,0 0 1,0 0-1,0 0-3,0 0 5,0 0-2,0 0 1,0 0 0,0 0 0,0 0 0,0 0-1,0 0 1,0 0 0,0 0 1,0 2-2,0 2 4,0-1-3,-10 6-1,-14-1-1,-4 1 0,5 5 1,-6-2 0,11 0 0,3-1 0,-3 1 0,5-4 0,-3 3 1,-2 1-2,0 0 1,-16 1 0,16 6 0,-5-2 0,2 6 0,-2-3 1,5-1-1,0 0 1,-5 1-2,7-7 2,-2 8-1,-5-3 0,-6-3 1,19-1-1,-3 0 0,3 4 0,-3-1 0,-5 3 0,7-2 0,1 2 0,-8-2 0,5-7 0,3-3-1,4-5 1,6 1 1,-5-4-2,5 0 1,0 0-1,0 0 1,0 0-3,0 0 4,0 0 1,0 0-1,0 0-2,0 0 0,0 0 0,5-21 2,19-7 0,-1-8-2,5 5 2,-4 0-1,4 1 0,6-1-1,-11 4 1,5-4-1,-4 7 1,-6 1-1,-13 6 1,5-3-1,14 1 1,-6 0 0,0 1-2,5-6 2,-7 3-1,20 0 2,-21 1-2,8 0-1,1-1 2,-6 4-1,-3 0 0,9 3 0,-6-1-1,-8 5 1,3-1 2,-3 3-2,3 0 1,-8 1 0,-5 2 0,6 5 0,-6-3 0,0 3 1,0 0-1,0 0 2,0 0-5,0 0 4,5 0 1,-5 0-2,0 0-2,0 0 1,0 0 1,0 0 0,0 0 0,0 0 3,0 0-3,0 0-2,0 0 5,0 0 1,0 0 2,0 0-4,-5 0 2,-19 3-8,-4 6 4,-11 2 0,16 4-1,-6 2 2,-2 0-2,3 6 1,-6 1 0,6 4-1,-1 1 0,1 0 0,10 0 2,-5-6-3,12-2 0,4-4 2,1-6-2,6 1-1,-5-6 2,5 0 1,0-6-2,0 2 2,0-2-1,0 0 1,0 3 0,0-3 0,0 0-2,0 0-4,0 0 4,0 0-3,0 0 1,0-3-1,0-5 1,0-7 0,0-2 4,11-9-1,7 2 2,0 5-2,-13-2-1,0 4 1,-5-3-4,5 0 4,-5 2-1,8 1 0,-8-1 2,0 5-1,0-8-1,0 5 1,5 0-3,-5 5 2,0 2 1,0 3 1,0 3 0,0 1 0,0 2-1,0 0 1,0 0-1,0 0 1,5 0 0,-5 0-2,0-4 2,0 4 0,0 0 0,0 0 2,0 0-2,0 0 0,0 0 0,0 0-3,0 0 8,0 0 0,0 0-2,0 0-1,0 12-1,-18 6-1,3 3-1,-3-2 2,7-1-1,4-5-2,-4-1 0,11-1-2,-5-2 3,-3-4 0,8 2-2,0-3 1,0-3-1,0-1-3,0 0 0,0 0 5,0 0 1,0 0-2,0 0 1,0 0-2,0 0-1,0 0-4,0 0-5,0 0 8,0 0 4,0 0 1,0-8 1,18-6 0,6 2-1,-6-3 0,-13 4 0,5-2 0,-2 9 0,-3-5 1,0 0-1,-5 5 0,0-3 2,0 7 0,0 0-1,0-4 1,0 4 0,0 0 2,0 0 0,0 0-1,0 0 3,0 0 6,0 0-2,0 0 1,0 4-6,0 3 0,0 0-2,0 2-1,-10 1 2,-8 3-4,5-2 0,3 4 1,-1-1-2,-7 1 2,13-1-1,-8 1 0,3 0 1,-3-2-1,3 2 2,4-5-2,-1 3 0,-4-2 0,6 0 0,0-1 0,5-1-2,0 2 4,-8-2-2,8 2-2,-10 4 4,5-3-2,5 5 1,-8-6-2,3 7 1,0-7 0,5 1-2,0-7 1,0-2 0,0-3-3,0 0-1,0 0-4,0 0 8,0 0-2,0 0 1,0 0 0,0 0-3,0-6 4,5-8 0,18-6-2,11 4 1,-3-3 1,-11-4-1,4 4 0,-6-2 1,-8 0 1,-2 10-1,-8-3 2,0 2-1,0 3 1,0 7-2,0-1 2,0-1 1,0 4-2,0 0 1,0 0 0,0 0-1,0 0-4,0 0 12,0 0-2,0 0-5,-8 0 2,-2 12-2,-1 0 0,-7 2 1,5 1 0,8-1-1,-10 0 0,2 4-2,8-1 2,-8 1-1,-8 6 1,8 1 0,3-2-1,2 3 0,8-1 0,0-1 0,0 5 0,0 0 0,0-10 0,-5 2 0,5-5 0,-5-5 1,5-3-1,0-6 0,0 1 0,0-3-2,0 0 1,0 0-1,0 0-4,0 0 1,0 0 4,0 0 0,0 0-4,0 0 4,0-8-5,0-8 4,0-9 0,0-3-2,5-4 1,0 3 0,3 5 3,-8 2-1,5 6 1,-5 0 0,0 4-1,0 5 2,0 6 0,0 1 2,0 0-1,0 0-1,0 0-1,0 0-1,0 0 6,0 0-1,0 0 0,0 6-2,0 11 5,0 6-5,0 3 1,0 6-3,-5-6 1,-3 0-1,-2 0 1,4 0-1,-1-3 2,-4-3-2,6-3 1,0-8-2,-3 6 1,8 2 1,-5-2-1,5 2 2,0-6-4,-5 4 4,5-7-2,0 1 0,0-7 0,0 2 0,0-2 0,0-2-2,0 0 2,0 0 0,0 0-3,0 0-3,0 0 5,0 0 2,0 0 0,0 0-2,0-6 1,0-5 1,0-9-1,0 3 0,0-1 0,0 7 1,0 8-1,0 0 2,0 3 0,0 0-1,0 0 7,0 0 1,0 6-5,0 9 0,-13 2 1,8 3-5,5 0 1,-5 3 0,5-4-1,-11 8 1,11 2 1,-8 0-2,3 3 0,0-3 1,0 0-1,5-3-3,0-9 2,0-3 1,0-5-1,0 0 0,0-3 0,0-3 1,0-3-1,0 3 0,0-1-1,0-2 0,0 0-1,0 0-3,0 0-1,0 0 7,0 0-1,0 0-1,0 0-2,0-19 5,0-4-1,10-4 0,8 1 0,-7 0 0,2 0 1,-3 0-2,-5 3 1,3 0 0,-3 5 1,0 2-2,-5 4 2,5 0-1,-5 3 0,0 6 0,0 2 2,0 1-2,0 0 1,0 0-2,0 0-4,0 0 11,0 0-3,0 10-3,0 6 5,0 14-3,0 0-2,0-2 0,0-2 2,0-3 0,-10 6-1,5-3-2,5 0 3,-8-3-2,-2-2 0,5-7 0,5 1 0,0-7-1,0-2 0,0-3-1,0-3-2,0 0-1,0 0 2,0 0-7,0 0 8,0 0 1,0 0 0,0 0-4,0-12 3,5-5 2,13-3 1,-13-4-1,0 4 0,0 6 0,8 2 0,-13 3 1,6 4 0,-1 5-1,-5 0 1,0 0 2,0 0 0,0 0-4,0 0 12,0 3-5,0 8-2,0 6 1,0 9-3,-11 4 0,-2 4-2,-2-2 0,2 0 1,-5 2 0,8 1-1,-9 3 0,9-7 0,-8-1 0,8-2 0,2-4 3,8-11-3,0-1 0,0-9-1,0 0-3,0-3 0,0 0-1,0 0-2,0 0 5,0 0 1,0 0-2,0 0 0,0-6-2,0-11 6,0-6-1,8-6 0,2 3 1,3-1-1,-8 8 2,0 4-2,0 1 0,-5 8 0,0 3 0,0-1 1,0 4-1,0 0 0,0 0 1,0 0-2,0 0 4,0 0 2,0 0-1,0 0 1,0 4 3,0 19-1,0 3-6,0 3 1,0 6 0,-5 0-1,-13 2 1,3 0-2,2-2-1,2-3 2,-2-3-2,8-6 1,0-5 0,0-11-2,5-3-2,0-4-3,0 0-2,0 0 0,0 0 10,0 0-3,0 0-1,0-6 1,0-11 1,23-9 0,6-3 1,-6 0-3,0 0 1,-7 6-3,-3 6 5,-8 5-1,0 1 1,-5 6 1,0 1-1,0 1 2,0 3-1,0 0 0,0 0 0,5 0 0,-5 0 3,0 0-2,0 0-1,0 0 11,0 0-5,0 0-3,0 12-1,0 5 0,0 9-1,-5 3 1,-13 6-1,2 0-1,-2-1 2,-5 0-4,5 1 1,8-6 0,4-3 0,1-6-1,-3-8 0,3-6 0,0 0-1,0-6 0,5 0 0,0 0-2,0 0-6,0 0-8,0 0 13,0 0 2,0-6-5,0-12 8,15-7 0,14-8 1,-6-4-1,0-3 0,1 2-1,-6 3 1,-13 7 1,0 10-1,-5 7 1,0 5 1,0 6 3,0 0 1,0 0-2,0 0 8,0 0 2,0 8-10,0 12-4,-15 4 0,-14 8 0,6-1 3,0 0-1,5 2-2,-1-5 0,9 4 0,-8 0 0,3 4 0,-4-2 0,1-6 0,18 1 0,-5-12 0,5-8-2,0-5-2,0-4 0,0 0-2,0 0-2,0 0-1,0 0 4,0 0 0,0 0-2,0 0 3,0 0-1,0-10 3,0-3 2,5-5 0,13-6 1,6-7-1,4-1 0,-5 0 0,-7 3 0,2 9-1,-13 8 2,-5 9 0,0 1 0,0 2 2,0-3-1,0 3 0,0 0 0,0 0 1,0 0-1,0 0 0,0 0 2,0 0 1,0 0 6,0 0-6,0 0 0,0 18 0,0 8-3,0 5 1,-5 4-1,-5 2-1,-8 1-1,-1 0 1,4-1-1,2 1 0,-10-7 0,12 2 0,6-11 0,5-7-1,0-6-1,0-7-5,0-2-5,0 0-3,0 0 11,0 0 1,0 0 2,5-14 1,29-13 1,2-7-1,-2-9-1,-1 0 1,-4 0 0,-11 1-1,-5 11 1,-8 8 0,0 9 1,-5 8 2,0 6-2,0 0 2,0 0-2,0 0 11,0 2-5,0 14-7,-18 7-1,-10 2 0,-1 9 2,6 1-1,0 0 1,7 0-1,3-7 0,8-2 0,0-8-1,5-6 0,0-3-1,0-4 0,0-2 0,0-3-3,0 0-1,0 0-3,0 0 2,0 0 3,0 0-5,0 0 8,0 0-2,10-12-2,3-3 3,3-5 1,-3 3-2,-3-3 3,8 3 0,-8 2 0,3-2 0,-2 3 0,2-1-1,-13 6 1,5 3 0,-5 6 0,0 0 1,0 0-2,0 0 2,0 0 5,0 0-1,0 4-2,0 13 2,0 3 1,0 6-2,0 3 0,0-4-2,-13 4-1,3 1 2,-1-2-1,3-2-1,-2 1 1,5-1 1,-8-4-3,8-7 1,5-7-2,0-4-2,0-4-5,0 0-2,0 0-1,0 0 11,0 0-2,0-4 4,5-15-2,23-5 0,-4-2-1,4-3 0,-10 1-1,0-1 2,-2 2 0,-3 7 0,-8 9 0,0 5 0,-5 6 1,0 0 0,0 0-1,0 0-2,0 0 5,0 0 2,0 0 2,0 0 0,0 15-3,0 5-2,-5 6 0,-13 3-1,-5 6 1,7-1 1,3 1-3,-2-1 1,2-2-1,8-3 0,-1-5-1,6-4 0,0-9-1,0-5 2,0-6-7,0 0-2,0 0-5,0 0 15,0 0-4,0 0-5,0-6 7,0-14 1,24-3 0,-1-6 0,-8 0-2,9-3 1,-6 1-3,-8 5 4,-2 5-2,-3 7 4,0 8-1,-5 3 1,0 3 3,0 0 2,0 0 6,0 0-3,0 6-8,-18 11-4,-10 6 1,4 6 0,9 3 2,-3 3 0,5 0-1,-3-1 0,3 4 0,3-10 0,10-4 0,-5-5-1,5-6-3,0-8-1,0-5-1,0 0-5,0 0 7,0 0 0,0 0-4,0 0 3,0-2 2,10-14 0,19-7 1,-1-4 1,1-9 0,-6 1-1,8 1 2,-10 8 0,-8 9 0,-8 8 0,-5 5 3,0 4 0,0 0 3,0 0-1,0 0 10,0 0-3,0 7-6,0 13-4,-18 9-3,-16 5 3,6 7 0,-1 3-2,6-1 1,0 3 1,-6-3-1,11-8-1,13-9 0,0-11-1,5-7-3,0-8 0,0 0-7,0 0 2,0 0 5,0 0 0,0-3 4,23-13 0,5-12 0,1-3-3,-1-3 2,1-4 0,-6 3 1,0 4-1,1 2 0,-19 5-1,0 4 2,3 8 0,-8 9 0,0 3 0,0 0 0,0 0-2,0 0 8,0 0 0,0 9 2,0 9-6,0 6 4,0 4-5,-18 4 4,-11 5-3,1 3-1,4-2 2,1-3-2,10-6-2,-2-3-2,7-12 3,8-2-2,-5-12-5,5 0-6,0 0 3,0 0 4,0 0 0,5-18 6,26-7 0,-3-10 1,6-3-2,7 0 1,-12 1 0,-6 5-1,0 6 1,-2 7 1,-13 0-1,-3 10 0,-5 3 1,0 6 0,0 0 3,0 0-1,0 0 16,0 0-5,0 23-10,0 10-3,-23 4-1,-1 4 0,1-1 1,-5-3-1,10-3 1,-3-7-1,8 3 0,8-8-2,5-3 2,0-8-3,0-2 0,0-7-2,0-2-4,0 0-3,0 0-1,0 0 5,0 0-4,0 0 4,5-20 5,18-3 1,11-6 1,-6-3 0,-4 9 0,-1 2 1,-18 10 0,3 5 1,-8 4 0,0 2 4,0 0 4,0 0 3,0 0 7,0 2-6,0 15-9,-13 11-2,-16 5-2,1 9 1,0-6 1,-1 5-1,11-6 0,8-6-1,10-9 2,0-12-5,0-4-1,0-4-3,0 0-4,0 0 9,0 0-5,0 0 2,5-18 5,23-8 0,14-3 0,-14 0 0,0 3-1,-12 0 0,-3 7 1,-8 1 0,0 6 0,3 6 1,-8 6 0,0 0 4,0 0 1,0 0 17,0 0-11,0 20-9,0 6-1,-13 9-1,3 0 1,-8 0 1,0-7-2,2-2 0,8-2-1,3-6 2,0-8-2,5-1-2,0-9-3,0 0-10,0 0-2,0 0 10,0 0 0,0-9 10,5-12-5,24-1 2,7-10-3,-8-6 1,1 1-1,4 2 2,-9 9 0,-6 9 1,-13 11 0,-5 3 2,0 3 2,0 0 0,0 0 15,0 0-10,0 16-7,-5 7-4,-24 2 4,6 4-1,0 2 1,5 2-1,-6-1 0,14 2 2,-8-5-2,13-4-1,-1-7-1,6-6-3,0-10-3,0 2-6,0-4-2,0 0 11,0 0-5,0 0-1,0-13 6,29-10 2,-6-4-2,11-9 3,2 1-2,3 1 1,-16 2 1,0 8 1,-12 11 0,-4 7 0,-7 6 1,0 0 5,0 0 1,0 0 9,0 0-7,0 11-4,0 10-5,-13 8 2,-10-1-1,0 2 7,-5-3-6,12 0 0,3-7-1,8-6-1,0-4-1,5-8 0,0-2-7,0 0 1,0 0-5,0 0 6,0 0-1,0-6 5,10-11-1,31-6 3,-12-4 0,-1 2-1,1-4-1,-6 3 2,-13 6-1,3 9 1,-2 4 0,-11 5 0,0 2 3,0 0 3,0 0 7,0 0-5,0 6-2,0 14-3,0 3 2,-11 6-3,-2-3 1,8-6-2,-5-5 0,10-4-1,-5-2 0,5-3-1,0-4-4,0-2-4,0 0 2,0 0-3,0 0 5,0 0-2,0 0 2,10-17 5,13-2 0,11-8-1,-6 1 0,-4 0 1,-6 9 0,0 4-2,-13 6 2,0 7 0,-5 0 0,0 0 4,0 0 5,0 0-5,0 0-4,0 2 1,0 13 0,0 7 3,-5 11-2,-13 4-1,0 6 2,2 3-1,11-7-4,-8-14 2,13-8 0,0-7-4,0-10-5,0 0-3,0 0 5,0-6 3,5-20 4,19-9 0,12 0 0,-8 3 0,1 5-2,-11 8 2,-8 8 0,0 2-1,-10 6-2,0 3 5,0 0-2,0 0 7,0 0 1,0 3 1,0 11-8,0 3 3,0 4 1,0 2-4,0-3-1,-5-2 1,0 2 0,5-5 0,-5-2-1,5-6 2,0-5-4,0-2-1,0 0-5,0 0-1,0 0 5,0 0-3,0-2 3,0-13 2,23-3-2,0-8-2,6 4 4,-1-4 1,-10 4-2,-2 10 3,-11 5 0,3 3 0,-8 4-1,0 0 8,0 0 2,0 7-2,0 16 1,0 3-7,0 2 3,0-4-3,0-6 0,0-7-1,0-3-1,0-5-4,0-3-4,0 0 5,0 0 3,0 0 0,0 0-2,15-5 0,9-12 2,4-4-2,3-5 0,3 1 2,-6-2-2,-10 13 2,-7 1-1,-6 11 2,-5 2 0,0 0 1,0 0 4,0 0 2,0 0-1,0 9-1,0 7-1,0 11 2,0-1-1,0 6-1,0-3-4,0-3 0,0-3 0,0-11-2,0-6-4,0-6-5,0 0-1,0 0 4,0-4-3,0-18 6,13-11 1,15 2 2,1-4 0,-6 1-1,0 4 1,0 8 1,-7 4-2,-8 10 2,-3 4 1,-5 4 3,0 0 1,0 0 14,0 0-10,0 12-3,0 6-3,0 2 2,-5 6 1,-8-4-2,2 5-1,6-7 1,5-2-2,0-7 0,0-5-3,0-6-4,0 0-2,0 0 7,0 0-1,0 0-6,0-15 8,11-5 0,12-9-6,0-5 0,6 0 2,-1-4 4,-5 3-2,1 9 4,-6 5-2,-18 7-2,0 10 4,0 2 1,0 2 3,0 0 6,0 0 1,0 0 2,0 0-7,0 15-5,0 1-3,-13 8 1,-5 5 1,2 0 0,3-2 1,3-8-3,5 1 0,-3-9 1,8-1-2,-5-8 1,5-2-3,0 0-1,0 0 3,0 0-8,0 0 1,0-12 0,0-8 4,0-6 1,0-5 2,13-3 0,10-4 1,-2 6 0,-3 0 0,-5 7 1,-3 2-1,0 2 0,-2 9 0,-8 3 1,0 3 4,0 1-4,0 2 3,0 3 5,0 0 1,0 0 2,0 0 4,0 8-16,0 19 2,0 10-6,-8 7 4,-7 4 0,2-6 0,-3-8-2,3-5 2,3-12 1,5-6 0,-3-7-1,8-4-1,0 0-8,0 0-4,0 0 1,0-18 5,0-5 4,0-12 3,8-8 0,20-3-2,-4-4 1,4 2-1,6 2-1,7-1 3,-18 7-2,-2 5 2,-8 9 0,-8 9 2,-5 8-1,0 9 5,0 0 5,0 0-2,0 0 1,0 2-7,0 16-3,-5 2 0,-23 3 0,-1 10 0,-12 0 3,7 8-3,6-3 1,-3 0-1,2-3 0,6-9 0,13-6-1,4-7 1,6-7 0,0-2-3,0-4-4,0 0 5,0 0-6,0-12 3,0-15 7,34-7-2,7-9 1,-2-6-2,8-3 1,10 2 0,-6 4 0,-9 6 0,-4 6-1,-1 4 2,-9 4-1,-10 6 0,-7 3 0,1 8 1,-12 7 3,0 2 2,0 0 1,0 0 5,0 0-5,0 9-3,0 14-7,-18 8 3,-5 10 2,-11 2-2,11 1-3,0-5 1,5-6 4,13-7-4,-1-9 2,6-5-1,0-7-1,0-5-3,0 0-7,0 0 5,0 0-2,0-17 8,6-15 2,22-12-1,6-5 1,2 0-1,-8-3 0,6 6 0,-11 3 1,0 11-1,-12 12 0,-3 13 0,-8 7 6,0 0 2,0 0 10,0 0-5,0 13-8,0 15-5,-19 10-2,-9 8 2,5 4 0,0-7-1,12-6 0,-2-8 1,8-6 0,0-8 0,5-6-1,0-2-3,0-3 3,0-4-2,0 0 2,0 0-4,0 0 1,0 0-3,0 0-2,0-6 4,0-14 5,5-8 0,24-8 0,-6-1 0,5 5 1,-10 3-2,-2 6 2,-3 6-1,-13 8 0,5 6 2,-5 3 5,0 0 0,0 0 9,0 14-10,0 16-4,0 7 3,-23 9-5,-6 4 2,-4-4 1,4-3-2,-7-8-1,13-9 0,12-12 1,-2-8-1,13-6-7,0 0-13,0 0 8,0-9-2,0-20 5,0-8 5,0-6 3,13-4-4,11 1 2,4-6-2,1-3-1,4 3 3,-10 0-2,-5 8 5,1 4-1,-14 11 1,-5 4 1,0 7 1,0 6 2,0 3 0,0 4 4,0 2 0,0 3 0,0 0 0,-13 0 2,-3 0-1,-2 15-8,-5 7-2,7 10 2,-2 3-1,0-4 3,13-8-4,0-7 1,5-10-3,0-4 1,0-2-8,0 0 6,0 0-6,0-8 5,0-19 5,23-5 1,6-5-1,-1-7 1,6 1-1,2-6-2,3 0 3,-3 3-1,-8 3 0,-12 15 0,-8 10 1,-3 9 0,-5 6 7,0 3 0,0 0 0,0 0 6,0 0-9,0 0-5,0 14 2,0 12-1,-18 9-1,-6 6 1,1 5-2,0-9 1,12-2-1,1-12-2,2-11 0,-2-3 0,10-9-2,0 0-4,0 0-2,0 0-2,0 0 2,0-16 5,0-6 3,23-10 3,11-6-1,-6 4-1,-4-1 4,-6 6-2,0-1 0,-13 11-2,0 2 4,0 3-2,-5 4 1,0 7 2,0 1 3,0 2 1,0 0 0,0 0 5,0 0-3,0 0 0,-10 15-8,-18 1 0,-3 14 0,2 1 0,1 3 0,4 1 1,1-6-2,18-6 0,0-5 1,5-9-4,0-9 0,0 0-8,0 0 2,0 0 1,0-24 3,0-5 4,5-8 2,23-6-2,1-7 0,-6 4 0,-5 6-4,0-3 4,-2 4-1,-3 8 1,-3-1 0,-2 4 2,-8 4-1,0 10 1,0 6 3,0 8 4,0 0 2,0 0 0,0 0-3,-18 11-8,0 9 0,-6 6 3,9 0-2,-8 6-1,4-3 2,14-1-1,-8-4 0,13-7-1,-10-6 0,10-7-5,0-4 0,0 0 1,0 0-4,0-12 4,0-14 4,0-3 1,0-6 0,10-1 0,8-2-2,-7-1 2,2 7-1,-8 1 1,-5 2 0,0 6 0,0 9 0,0 5 1,0 9 1,0 0 2,0 0-1,0 0 5,0 0-1,0 5-2,-18 16-4,-3 7-1,-10 8 4,8 7-3,7-3 1,3-2 3,3-9-5,5-12-1,-3-5-6,8-10 0,0-2 2,0 0 3,0 0-4,0-9 1,0-19 5,13-9-1,15-6 1,1-7-1,7 6 0,-7 7 1,-6 2 0,-13 3-1,1 8 1,-11 11 1,0 8-1,0-2 2,0 6 3,0 1-1,0 0 3,0 0 1,0 0-1,0 0 8,0 0-5,0 1-5,-6 19-4,-17 9-6,-5 12 8,4-3-2,9-4 1,2-10-3,13-7 0,0-9-3,0-5-1,0-3 0,0 0 3,0 0-5,0-3-6,0-20 7,0-8 3,0-7 1,18-2 2,10-1 1,-4 2-1,-14 3-1,8-1 1,-7 2-1,7 3 0,-13 3 1,3 9 0,-8 6 2,0 10 5,0 4 4,0 0 2,0 0-10,0 12-5,-24 14 1,-4 5 2,-3 7 0,2 3 0,6-12 0,13-4 0,-3-4 2,8-3-4,-1-5 1,1 0 0,5-2 0,0-11-4,0 0-2,0 0 0,0 0 1,0-3-1,0-20 5,0-3 1,0-9 0,11 0 0,2-2 0,-8 0-2,0 5 1,0 3 1,-5 4 0,0 1-1,0 3 1,0 1 0,0 6 1,0 5 2,0 6 1,0 3-1,0 0 0,0 0 4,0 0 1,0 0 5,0 0-5,0 0-4,0 14-2,-5 12-1,-13 12 0,-3 9-1,-2-1 1,0 0-2,5-9 0,-1-5 1,9-12-1,10-11-4,-5-6 0,5-3-13,0 0 6,0-8 2,0-24 6,0-9 3,5-8 1,18-3 1,1 0-2,4 3 1,-5 2-1,-7 1 2,2 0-1,-18 5 0,5 7 0,3 5 0,-8 12 0,0 8 3,0 9 4,0 0 0,0 0 1,0 0-5,-8 11-3,-2 13 0,-8 2 0,2 11 3,3-2-2,-5 0 0,8-3-1,5-1 1,-1-5-1,6-6 1,-7-8-1,7-3-1,0-9 1,0 0 0,0 0 0,0 0 6,0-3-4,0-20-2,0-6-2,0-6 2,0-9-2,0 2 2,0-8-2,0 4 2,0 3-1,0 11 1,0 9 0,-5 8 0,5 1 3,-6 11-2,6-1 5,0 4-2,0 0 2,-5 0 1,5 0 3,-8 0-6,-2 0-4,-8 16 6,2 7-6,-2 14 1,0 0-1,3 4 0,2-3 1,8-7-2,5-7 0,0-7-1,0-9-6,0-8 0,0 0 0,0 0 0,0 0 5,0 0-7,0-19 8,0-11 3,0-9-1,18-8-1,10 1 1,-12 6-1,2 1 0,-13 8 1,-5 8 1,0 4-2,0 9 4,0 4 1,0 6 1,0 0 5,0 0-5,0 0 6,0 0-5,0 0-4,0 0-2,0 6 1,0 15 1,-10-2-2,-8 12-2,-1 8 6,9-7-6,0-1 2,2-9 0,3-6-2,5-7 1,0-9-1,0 0-5,0 0 0,0 0 3,0 0-4,0-9 0,0-18 5,0-4 0,0-12 2,5-1-2,8-5 1,-3 0 1,3 4-1,-13 3 0,5 12 0,-5 14 4,0 10 1,0 6 5,0 0-2,0 0 3,0 0-8,0 5 3,-5 8-5,-13 12 1,0 8 1,8 1 0,-3 7-1,-3-4 0,3-8 1,8-4 0,0 2-1,0-9 0,5-4-1,0-8 0,0-6-2,0 0-2,0 0 5,0 0 0,0 0 0,0-14 1,0-7-1,0 1 0,0-9-1,0-2 1,0-2 0,5-1 0,-5-4-1,0 6 1,0 10 0,0 10 0,0 3 2,0 9-1,0 0 0,0 0 4,0 0-1,0 0-2,0 0-2,0 0 2,0 0 5,0 0-1,0 0-5,0 9-2,0 20 4,-13 15 0,-2 4-2,9-9-1,-7-3 2,13-19-5,0-14 0,0-3-2,0 0-7,0 0 11,0 0-3,0 0 3,0-32 2,0-14-1,0 0 0,0 3 0,0-1 0,0 7 0,0 2 0,0 6 2,0 9-2,0 8-2,0 4 6,0 6 1,0 2 1,0 0-1,0 0 1,-5 0 5,0 0-8,5 0-2,-8 0-4,3 13 6,-5 8-3,-8 7 2,13 7 0,-8-6-2,13-3 0,0-11-2,0-4 0,0-5-2,0-6-1,0 0-7,0 0 10,0 0-1,0-9 6,0-11-2,0-12 0,0-8 3,0-1-6,0-1 2,-6 0 2,-4 8-1,-8-4 0,8 9-1,2 9 2,3 12 2,0 4 5,5 4-1,-6 0-3,-1 0 6,1 0-10,1 0-1,0 4-2,0 6 3,-3 11 0,8 9-1,-5-2-1,5 4 1,0-3 0,0-3-1,0-6-1,0-8-1,0-7-2,0-5-1,0 0-8,0 0 10,0 0-1,0 0 0,0-17 7,0-8 1,0-8-3,0 2 0,0-10 0,0 9 1,0 8-1,0 8 2,0 7-2,0 6 2,0 0 3,0 3-2,0 0 1,0 0-3,0 0 2,0 0 4,0 0-3,0 0-2,0 0 0,0 0 2,0 0-4,0 0-3,0 9 0,-10 11 5,2 3-2,3 3-2,0-5-3,5-13 0,0-5-2,0-3 1,0 0-4,0 0 6,0 0-4,0-20 11,0-6-1,0-7-2,0 2 0,0 1 0,0 8 1,0 5-1,0 3 2,0 5-2,0 3 2,0 1-2,0 1 1,0 2 0,-6-1-1,6-1 2,-7 3-2,7-3 0,0 4 2,0 0 0,0 0 0,0 0-2,-6 0 1,1 0 6,0 0-6,0 4-6,-8 10 4,3 9 2,-3 1-1,2-2 2,6-5-4,-2-9 2,7-8 0,0 0-1,0 0-4,0 0 1,0 0 4,0-14 6,0-6-7,-11-4 0,-2-4-1,8 6 4,0 1-2,0 3 0,0 12 1,5 4 0,-8 2 1,8 0-1,-11 0 10,6 0-9,-2 5-4,1 13 2,-4 2 0,-3 3 2,3 0-2,5-4 1,-3-6-1,8-4-1,0-5 1,0 0 0,0-4-2,0 0-2,0 0-4,0 0 2,0 0 2,0-14 4,0-1 0,0 1-1,0-3 1,0 5 0,0 1 0,0 4 1,0 7 1,0 0-2,0 0 4,0 0-1,0 0 2,0 0-1,0 0 2,0 0-2,0 0-2,0 0-1,-5 0 3,-1 0 0,1 0-5,-13 15 2,-5 6-5,0 7 4,7 5-3,-2-5 2,13-6 0,-3-10-1,3-3 0,5-9-5,0 0-5,0 0 5,0 0-6,0-21 10,0-10 2,0-3-2,0-7 1,0 0 1,0 4 0,0 8-2,0 3 3,-5 12 1,0 6-1,-3 8 2,-2 0-1,4 0 3,-7 0-1,-2 5 1,-3 9-4,0 9-1,2 3 2,3-2 2,3-2-1,-8 4 1,7 1-3,4-1 3,-4 0 0,6-12-3,5-5-2,-8-6-4,8-3 4,0 0-3,0 0 2,0 0 2,0-6-2,0-14 3,0-3-2,0-3 0,0 3 2,0 5 0,0 7 0,0-1 1,0 7-1,0 1 1,0 4 2,0-3 0,0 3-1,0 0 3,0 0 0,0 0 6,-5 0 0,-5 0-7,5 0 0,-8 0 0,-5 8-1,2 11-4,-7 10-4,5-1 6,8 5-2,2-5-1,8-2-1,0-9 0,0-8 1,0-6-6,0-3 1,0 0-6,0 0 2,0-3 5,0-16 5,0-11 1,0-5 0,0 2 0,0-9 0,0 7-1,0-2 1,0-1 1,0 16-1,0 11 1,-5 10 5,-1 1 0,-4 0 6,-3 0-10,-5 25 0,3 14-3,-14 6 4,16 5-2,8-1 2,0-9-2,5-11-2,0-9 1,0-8-4,0-9-4,0-3 0,0 0-4,0 0 8,0 0 1,0 0 1,0-18 2,0-3 0,0-4-1,0 5 1,0 0 0,0 8 0,0 6 0,0 3 1,0 3 1,0 0 2,0 0 2,0 0 1,0 0 3,0 0-2,0 0-8,0 3 2,0 6-7,0-3-8,-5 1 1,5 6 2,0-7-14,0 2-20,0-5-36,0 3-48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6"/>
    </inkml:context>
    <inkml:brush xml:id="br0">
      <inkml:brushProperty name="width" value="0.21167" units="cm"/>
      <inkml:brushProperty name="height" value="0.21167" units="cm"/>
      <inkml:brushProperty name="color" value="#FFE465"/>
      <inkml:brushProperty name="fitToCurve" value="1"/>
    </inkml:brush>
  </inkml:definitions>
  <inkml:trace contextRef="#ctx0" brushRef="#br0">701 162 22,'0'0'23,"0"0"-1,0 0-13,0 0-4,0 0 2,0 0 5,0 0 9,0 0 8,0 0 3,0 0-5,0 0-3,0 0 1,0 0-3,0 0-7,0 0-1,0 0-1,0 4 2,0-4-5,0 2 2,0 6-1,0 3 0,0-1-1,0 2-5,0-3 0,0 2 1,0 0 4,0 7-1,0 0-1,0 4-2,0 1-1,0 3 0,0 1 0,7-3-1,-1 2 0,9 7 0,-7-1 2,7 3-1,3-4 1,-7 2-3,2-8 1,-3 1 4,-2 0-4,-3-3 1,0 3 0,0 0 0,-5-2 0,5-3-4,-5 1 0,8-2 0,-8-1 1,0 2 0,5 3-4,-5-1 2,0 0 0,0 3 0,5-6 1,-5 0 0,6-2-2,-6-7 1,7 1 0,-7 0 0,0-4 0,5 4 0,-5 2 1,6 1-1,-1 5 1,3 3-2,-3-3 0,0-6 3,0-2-3,-5-6 2,0-3-2,0 0 2,0-3-1,0 2 0,0 4 0,5 3 2,-5 2-1,0 1 0,8 2-1,-8 5-1,0-5 2,0-1-1,5 2 0,-5-3 0,0-1 0,10-2 0,-10 0 0,8-5 0,-8 7 0,0-1 1,0-1-2,0 3 2,0 2-1,0 2 1,0 3 0,0 2-1,0-4 1,0 0-1,0-5 0,0-4 1,0-2 0,0-3-1,0 0 0,0 0 0,0 1 1,0-3-1,0 2 0,0 3-1,0 0 1,0-3-1,0-1 2,0 2-2,0-3 2,0-1-2,0 0 2,0 4-1,0-4-2,0 3 1,0 1 0,0 6 2,0 2-1,0 3 0,0 2 0,0-3-1,0-2 1,0 0 0,0-4 0,0-2-1,0-3 1,0-1 0,0 1-1,0 6 1,0 0 0,0-1 1,0 2-1,0-5 0,0 4 0,0-4 0,0-2 0,0 3-1,0-3 2,0 0-2,0 3 1,0-1 1,0 4-2,0-2 2,0 1-2,0-6 0,0 2 2,0-2-1,0-2 0,0 0 0,0 0-1,0 0 1,0 0 0,0 0 0,0 0-3,0 3 1,0 3 2,0 3 0,0-3-1,0 2-1,0-2 2,0 2-1,0-2 0,0 0 0,0 0 0,0 0 1,0 2 1,0 1-2,0-3 1,0-1 0,0-2 0,0 2 0,0-5-1,0 0 1,0 0 0,0 0-1,0 0 2,0 0-2,0 1 1,0-1-2,0 3 1,0 0 0,0 3 1,0-3-1,0-1 1,0 1 0,0-3 0,0 0-1,0 0 0,0 0 1,0 0 0,0 0 0,0 0-2,0 5 0,0 2 1,0-2 1,0 4-1,0-3 2,0-3-2,0-3 1,0 0 0,0 0-2,0 0 4,0 0-4,0 0 1,0 3 1,0 0-1,0 6 0,-8-1 0,8 0 1,0-1 1,0-4-2,0-3 1,0 0 0,0 0-1,0 0 0,0 0 1,0 0-2,0 0 2,0 0-2,0 0 2,0 0-2,0 0 2,0 0 0,0 0 2,0 0-2,0 0 0,0 0 0,0 0-2,0 0 1,0 0 0,0 0-1,0 0 2,0 0 0,0 0 0,0 0 1,0 0-2,0 0 2,0 0-1,0 0 0,0 0 1,0 0-1,0 0 0,0 0 1,0 0-1,0 0 1,0 0-1,0 0 0,0-3 0,0 3 0,0 0 2,0-4-2,0 1 0,0 1 0,0 2 0,-10-3 0,10 3 1,0 0-1,-5 0 1,5 0-1,0-3-1,-8 3 2,3-2-1,5 2 0,-5-4-1,0 4 2,0 0 0,-3 0-1,3 0 0,-1 0 2,-6 0-2,12 0 0,-6 0 1,6 0 0,-5 0-1,0 0 0,-3 0 0,3-2 1,0 2 0,-5-3-1,10 0 0,-8 3 0,8 0 0,0 0 1,-5 0-1,5 0 2,-5-3-2,5 3 1,-6 0-1,-1 0 0,2 0 0,-6-3 1,11 3-2,-13 0 2,8 0 0,5 0-1,0 0 0,-5 0 1,0 0-1,-3 0 1,3 0-1,0 0 1,0 0-1,-1 0 0,-1 0 0,1 0 1,1 0-1,5 0 1,-5 0 0,5 0-1,0 0 1,-8 0 0,8 0 2,0 0-2,-5 0 0,5 0 0,-5 0 0,5 0 0,-5 0-1,-3 0 0,3 0 2,5 0-1,-5 0-1,5 0 1,0 0-1,-10 0 1,2 0-1,3 0 0,-1 0 0,1 0 2,-2 0-1,1 0-1,6 0 1,-5 0-1,5 0 0,0 0 0,0 0 0,0 0 0,0 3-1,-5 0 1,-8-3 0,8 6 0,-5-4-1,2 2 2,-2-2-1,10-2 1,-6 0-1,6 0 0,0 0 0,0 0 0,0 0 1,0 0-1,0 0 0,0 0 1,0 0-1,0 3 0,0-3 0,0 0-1,-7 3 2,-4-3-1,1 2 0,2 1 0,-2 1-1,5-1 1,-3-1 0,8 2 0,0-4 1,0 0-1,-5 0 0,5 0-1,0 0 1,0 0 0,0 0 1,0 0-1,0 0 0,0 0 0,0 0 1,0 0-2,0 0 1,0 2 0,-5-2 0,5 0 0,-5 3 0,-1-3 0,6 3 0,-7-3 0,7 0 0,0 0 0,0 0 0,0 0 0,0 0 0,0 3-1,0-3 1,0 0 0,0 0 0,0 3 0,-6 0-1,1 0 1,0 3 0,-3-6 0,8 2 0,0-2 1,0 0-1,0 0-1,0 0 2,-5 0-1,5 0 0,0 0 0,0 0 1,0 0-2,0 0 2,0 0-1,0 0 0,0 0-1,-5 0 1,5 3 0,0 0 0,-5-1-1,5 2 2,-13-1-1,13-3 0,0 0-1,0 0 1,0 0 0,0 0 1,0 0-1,0 0 0,0 0 0,0 0 0,-5 0-1,5 4 1,0-4 1,0 0-2,-5 1 2,5-1-1,-5 4-1,5-4 2,-8 2-2,3 1 1,5-3 0,0 3 1,-6-3-2,6 0 1,0 0 0,0 0 0,0 0 0,0 0-1,0 0 2,0 0-1,0 0 0,0 0 0,0 0 0,0 3-1,0-3 2,0 0-2,0 0 2,0 0-2,0 0 2,0 0-2,0 0 1,0 0 0,0 0 0,0 0 0,0 0 0,0 0 0,0 0-1,0 0 1,0 0 0,0 0 0,0 0-2,0 0 1,0 0 0,0 0 0,0 0-1,0 0 2,0 0 2,0 0-4,0 0 2,0 0 2,0 0-2,0 0-2,0 0 2,0 0 0,0 0 0,0 0 0,0 0-1,0 0 1,0 0-1,0 0-2,0 0 2,0 0 1,0 0-3,0 0 2,0 0 1,0 0-2,0 0 2,0 0-1,0 0 0,0 0 0,0 0 0,0 0-2,0 0 0,0 0 2,0 0 1,0-9 0,11 3 0,2 1 0,5-4 1,-8 3-1,0 1 0,8 2 0,-12-3 0,1 3 0,-1 0 1,-1 0-2,5-2 2,-2 1-2,7 2 2,-7-1-1,2-1 0,1 4-1,2-3 2,-8 3-2,8-2 1,-3-1 1,3 0-1,-3 1 0,1-2 0,1 2 0,-1-1 0,-3 0 0,-3 3 0,0 0 0,-5 0 0,5 0-1,8 0 1,-8 0 0,-5 0 0,10-3 0,3 3 0,-2-3 0,2 3 0,-8 0 1,5-3-2,-10 3 0,8 0 2,-3 0-1,0 0 0,0 0-1,8 0 1,-8 0 1,6-3-2,-4 3 2,4 0-2,-6 0 2,3 0-2,-3 0 0,-5 0 2,0 0-1,0 0 0,0 0 0,5 0 0,0-3 0,8 3 1,-8 0-1,0 0 0,1-3 0,-6 3 0,7 0 0,-7 0-1,5 0 2,6-3-1,2 1 0,-3 2 0,-5-4 0,-5 4-1,8 0 1,-8 0 1,0 0-1,0-1 0,0 1-1,5 0 2,-5-4-1,10 4 0,-10 0 0,0 0 0,0 0 0,0 0 0,0 0 0,0 0 0,0 0 0,0-3 0,0 3 0,0-4 0,0 4 0,8 0-1,-3-1 2,-5 1-1,5-4-1,-5 4 2,0 0-1,0 0 0,0 0 0,0 0 0,0 0 1,0-3-2,0 3 2,0 0-1,0 0 0,0 0-1,0 0 2,0 0-2,0 0 1,0 0 0,0 0 0,0 0-1,0 0 1,0 0 0,0 0 0,0 0-1,0 0 1,0 0 0,6 0-1,-6 0 1,0 0 0,0 0 0,0 0-1,0 0 1,0 0 0,0 0 0,5 0 0,-5 0 0,8 0 0,-3 0 0,0 0 0,0 0 0,3 0 0,-3 0 0,0 0 0,-5 0 0,0 0 0,0 0 0,5 0 0,-5 0 1,5 0-2,-5 0 1,8 0 0,-3 0 1,-5 0-2,5 0 2,1 0-1,-6-2 0,7 2 0,-1 0 0,-6 0 0,0 0 0,0 0 1,0-3-1,0 3 0,0 0-1,0 0 2,5 0-1,-5 0 0,0 0 0,0 0 0,0 0-1,5 0 2,-5-3-1,0 3 1,0 0-1,8-3 0,-3 3 0,-5 0 0,0-3 0,0 3 0,0 0 0,5 0 0,-5 0 0,0 0 0,0 0 1,0 0-2,0 0 1,0 0 0,5 0 0,-5 0 0,0 0 1,0 0-2,0 0 2,0 0-1,0 0 0,0-3 0,0 3 0,0 0 0,0 0 0,5-1 0,3 1 0,-3-5 0,-5 2 0,5 3 0,-5-3 0,0 3 0,0 0 0,0 0 1,0 0-1,0 0 0,0 0 2,0 0-4,0 0 4,0 0-4,0 0 2,0 0 0,0 0 0,0 0 0,0 0 0,0-2-1,6 2 2,-6-3-1,7 0 0,-7 3 0,0 0 0,0 0 0,0 0 0,0 0 0,0-3 0,0 3 0,5-2 0,-5-2 0,0 2 2,6-4-2,-1 0 0,-5 3 0,0 0 0,0 3 0,0 0-2,0 0 2,0 0 0,0-3 0,0 3 2,5 0-2,-5 0 0,0 0 0,0 0-2,0-3 2,0 3 2,0-2-4,0-2 4,8 3-4,-8-3 2,0 1 0,0 3 0,0 0 0,5-4 0,-5 4-1,0-2 2,0 2-1,5-6 0,-5 4 0,0-1 0,0 3 0,0 0 0,0 0 0,0 0 0,0 0 0,0 0 0,0 0 0,0 0 0,0 0-1,0 0 2,0 0-1,0 0 0,5-6 0,3 3 0,-8-3-1,5 0 2,-5 4-2,5 2 1,-5 0 0,0-4 0,0 4 0,0 0 0,0 0 0,0 0 1,0 0-2,0 0 4,0 0-5,0 0 2,0 0 2,0 0-4,0 0 2,0-2 0,0 2 0,0-3-1,0 3 1,11-5 0,-11-2 1,7 2-2,-2-4 2,-5 3-1,6 3 0,-1 0-1,-5-3 2,8 3-2,-3-2 1,0 2 1,0 0-1,-5-3 0,0 4 0,8-1 0,-8-1 0,5-1 0,-5 2 2,0-3-4,5 3 2,-5-1 0,0 0 0,5 0 0,0 1 0,-5-2 0,0 5 0,0-3 2,8 3-2,-8-3 0,0 3 0,0-3 1,0 3-1,0 0 0,0 0 0,0 0 1,0 0-1,0 0 0,0-3 0,0 3 0,0-2 0,0-2 1,0 2-2,0-1 1,0 0 1,0-3-2,0 3 2,0 0-1,0 1 0,0-2 0,0 3 0,0-3 0,0 1 0,0-1 1,0 4-2,0-2 2,0-4-1,0 4 0,0-4 0,0 0 0,0 0-1,0 0 1,0 0 0,0 1 0,0 2 0,0 1 0,0-5 0,0 3-1,0-1 2,0 3-1,0-4 0,0 0 0,0-1-1,0 0 2,5-2-1,-5 1-1,5-4 1,1 3 0,-6 2 0,0-1 0,7 3 0,-7-1 0,6 0 0,-6 3 0,0-2 0,5 2 0,-5 3 1,0-3-2,0 3 2,0 0-1,0-3 0,0 0 1,0 0-1,0-3 0,0 4 0,0-3 0,0-2 0,0 3 0,0-1 0,0 2 0,0 1 0,0-2 0,0 2 0,0-1 0,0 0 1,0 0 0,0-3-2,0 0 2,0 1-1,0 2 1,0-2-1,0 1 0,0-3 1,0 7-2,0-1 2,0-2-1,0 3 0,0 0 0,0 0 1,0 0 0,0 0-1,0-3 3,0-3-5,0 3 4,0 0-2,0-3 0,0 5 1,0-3-1,0 1 0,0-1 0,0 4 0,0 0 1,0-2-2,0 2 1,0-3 0,0 0 0,0 1-1,0-4 2,0 3-1,0-1 0,0 4-1,0-2 1,0 2 1,0-3-2,-5 0 2,5 0-1,0-3-1,-6 4 2,6-5-2,-7 6 2,7-3-1,0 1-1,0 3 2,0-4-1,-6 3 0,6 1 0,0-4 0,0 1 0,0 1 0,-5-1 0,5 0 1,-5 0-2,5-3 2,-8 3-1,8-3 0,0 4 0,-5-4 0,0 3 1,5 0-1,0-3 1,-5 3-1,5-2 0,-5-1 1,-3 0-1,8 0-1,-5 0 1,0 1 1,0-4-1,5 3 0,-8-1 0,3 3 0,5 4 0,0-3 0,0 3 0,0 0 1,0-3-1,0 0 0,0 0 0,0 3 0,0-3 0,-6 3 0,6-6 0,0 6 0,0 0 0,0 0 0,0 0 0,0 0 0,0 0 2,0 0-2,0-1 1,0 1-1,0 0 0,0-4 1,0 4-2,0 0 3,0 0-2,0 0 0,0-3 0,0-1 2,0-1-4,0 0 4,0 2-2,0-3 0,0 2 0,0 2 0,0-1 0,0-3 0,0 0 0,-5 1 0,5-4 0,0 2 0,0-1 0,0 3 0,0-4 0,0 3 0,0 0 0,0 1 0,0-1 1,0 1-1,0-2 0,-7 3 0,7 0 0,0 1 1,0-3-1,0 3-1,-11 0 2,11-3 0,-5 3-2,5-2 2,0-1-2,0 3 2,-5 0-1,5 1 1,-8 2-1,8 0 0,0-3 0,0 3 0,0 0 0,0-3 0,0 0 1,0 0-2,-5-3 2,5 3-1,0 3 0,0-3 0,-5 1 0,5 2 0,0-4 0,0 4 0,0 0 1,-5 0-1,5-1 0,0 1 1,0 0-2,0-4 1,0 4 0,0 0 1,0-3-2,0-1 1,-8 2 0,8-1 1,0 0-1,-5 1-1,5-1 2,0 0-2,0-4 2,0 5-1,-5-1 0,5-6-1,0 4 1,0-1-1,0 4 2,0-2-2,-6 1 2,6-1-1,0 3 0,0-3 0,0 1 0,0-2 0,0-1 0,-5 0 0,5 1 0,0 1 0,0-1 0,0 2 0,-7-3 0,7 0 0,0-1 0,0 3 0,0 1 0,-6 0 0,6-3 0,0 3 1,0-3-1,0 1-1,-5 2 1,5-3 0,0-2 1,-5-1-2,5 3 1,0-3 1,-8 2-1,3-4-1,5 3 3,-5 6-4,5-4 3,0 3-1,0 3 0,-5-3 0,5 0 1,0 0-2,0-3 2,-5 0-1,5 1 0,-8 2 0,8 1 0,0-5 1,0 2-2,-5-2 1,0 2 0,5-1 0,0 0-1,0 1 1,-6-4-1,6 3 2,0-3 0,0 3-1,-7-2 0,7 3 0,-6-2 0,6-4 0,0 4 0,0-1 0,0 0 0,0 5 0,-5 0 0,0-3 0,5 3 0,0-2 1,-8-4-2,8 4 1,0-5 0,-5 5 0,5-1 1,0 0-1,0 3 0,0 0-1,0 3 2,-5-3-1,5 0 0,0 3 0,0-2 0,0 2 0,-5 0 0,5-3 0,0 3 0,0 0 0,0 0 0,-5 0 0,5-9 0,0-1 0,0 6 0,0-8 0,0 7 0,-8-4 0,8 0 0,0 3 0,0 4 0,0-1 0,0-1 0,-5 2 0,5-2 0,0 4 0,0-2 0,0-1 0,0 0 1,0 0-1,0 3 0,0 0 0,0 0 0,0 0-1,0-3 2,0 0-1,0 3 0,0-3 0,0 1 0,-5-2 0,5 4 0,0-5 0,-5 2 1,5-3-1,-8 0-1,8 4 1,0-1 0,0-3 0,0 3 0,-5 0 0,5-3 0,0 3 0,0 3 0,0-5 0,0 5 0,0-3 0,-6 0 0,6 3 0,0 0 0,0 0 0,0 0 1,0-3-1,0 3 1,-5 0-1,5-2 0,0-2 1,-5-3-2,5 3 1,-8-2 0,8 6 0,0 0 0,0-3 0,-10 3 1,10 0-2,0 0 1,0-3 0,-5 3 1,5-5-2,-8-2 1,3-1 0,5-1-1,0 4 0,-5-1 2,5 0-2,-5 3 2,5 0-1,0 0 0,0 3 0,-5-2 0,5-3 0,0 1-1,-8-3 0,8 2 1,-5 0 0,5-2 1,-6 5-1,6 2 0,0 0-1,0 0 1,0-4 1,0 4-2,0-2 1,0 2 0,0 0 1,0-3-1,-5 0 0,5 0 0,0 0-1,0-3 1,-7 6 0,7-2 0,0 2 0,0 0 0,0 0 0,0-4 0,0 4 0,0 0 1,-6 0-1,6-1 0,0 1-1,0-7 1,-5 1 0,5 0 0,0 1 0,0 2 0,0-3-1,0 3 1,0 0 0,-5 0-1,5 0 2,0 0-2,0 1 0,0 2 1,0 0 1,0 0-1,0 0 1,0 0-1,0 0-1,0 0 2,-8-3-3,8 3 3,0 0-1,0 0-1,0-3 1,0 0 0,0-3-1,0 4 1,0 2 0,0-5 1,0 4-1,0-2 0,0 0 0,0 3 0,0-3 0,0-3 0,0 3 1,0-3-2,0-2 1,0 4 0,0-1 0,0 0 0,0 5 0,0-3 0,0 3 0,0 0 0,0 0 0,0 0 0,0 0 0,-5-3 2,5 3-2,0 0 0,0 0 1,0 0-1,0-3 0,0 3 0,0 0 1,0 0-2,0 0 1,0 0-1,-5 0 2,5 0 0,-5 0 0,5 0 0,0 0 2,0 0-1,0 0-2,0 0 1,0 0 0,0 0-1,0 0 0,0 0 0,0 0 1,-5 0 0,5 0-1,-8 0 2,3 0-1,5 0-1,0 0 1,0 0 0,0 0-1,0 0 0,0 0-1,0 0 1,0 0-1,0 0 0,0 0 1,-5 0 0,5 0 1,0 0-1,0 0 0,0 0-1,0 0 2,-6 0-2,6 3 1,0-3 0,0 0-1,0 0 1,0 0 0,0 0 1,0 3-1,0-3 0,0 0 1,0 0 0,0 0-1,0 0-1,0 0 1,0 0 0,-7 0-1,7 0 1,0 0 0,0 0 1,0 0-1,0 0 0,0 0 1,0 0-1,0 0 0,0 0 0,0 0-1,0 0 1,-11 5 0,-7-2 0,8 2 0,-3-5 1,3 7-1,10-7 0,0 0 1,-5 0-1,5 0 0,-6 0 0,6 4 0,0-3 0,-7 3-1,-4-2 1,-2 4 0,8-3 0,0 0 0,5-3-1,0 3 1,0-3 0,0 0 0,0 0-1,-5 0 1,-3 0 0,8 3 0,-5-3 0,0 1 0,0 4 0,0-3 0,-3 2 0,3-2 0,5-2 0,0 3 1,0-3-2,0 0 2,0 0-1,0 0 0,-6 0 0,6 0 0,0 0 0,-5 0 0,5 3 0,-7 0 0,7-1-1,-6 4 0,1-3 1,0 0 0,0 0-1,5-3 1,0 0 1,0 0-2,0 0 1,-8 3 0,3 3 0,0-1 0,0 1 0,-3 0 0,-2 1 1,4 0-2,-12-1 1,13 0 0,0-6 0,5 0 0,0 3 1,0 0-1,-8-1 1,3 2-2,0-2 1,0 1 1,-3 3-1,3-6-1,0 6 1,0-4 0,-1 1 0,6-3 1,0 0-2,0 4 2,0-4-1,0 4 0,-7 1-1,7-3 1,-6 1 0,1 0-1,5 0 1,0-1-1,-5 2 1,5-1 0,0 0 0,-8-3 0,8 5 0,0-2 0,-5-3 1,5 6-1,0-3-1,-10 0 2,10 2-1,0-1 0,-5-2 1,5 1-1,0 0 0,-8 3 1,8-3-2,-5 1 1,5 3 0,-5-7 0,5 4 0,-5-2 0,5-2 0,0 0 1,-8 3-1,8-3 0,-5 3 0,5-3 0,-6 3 1,6 0-1,-5 2 0,5 4 1,0-3-1,0-3-1,0-3 2,-7 0-1,7 0 0,0 3-1,0-1 2,0-2-2,0 3 2,-6 0-1,6 3 1,0-3-2,-5 1 2,5-4-2,0 1 1,-5-1 0,5 4 0,0-2 1,-5 1-1,5 0-1,-8-3 2,3 3-1,5 6 2,-5-7-2,5 4 0,-5-2 0,-3-1 0,8-1 0,-5 4 1,5-6-1,0 0 0,-5 2 0,5 1 2,-6 5-4,-6-7 4,1 3-2,11-2 1,0-2-1,0 0 0,0 0 0,-5 6 0,5-6 0,0 3 0,-8-1 0,8-2 0,-5 0-1,5 4 2,0-4-1,0 0 0,0 3 0,0-3 0,0 0 0,-5 1-1,0 4 2,5-5 0,-5 5-1,5-2 0,0 0 0,-8 0 1,8-3-1,0 0 0,0 3 0,0-3 0,-5 0 0,5 2 0,0-2 0,-5 3 0,5 0 1,0-3-2,0 3 2,0 0-1,0-3 0,0 3-1,0 0 1,-6 0 0,6 0 0,0-3-1,0 0 1,0 0 0,0 3-1,0-1 1,0 1-1,-7 0 2,2 1-2,5 1 1,-6 0 0,6 1 0,0-3 0,-5 0 0,5-3-2,0 3 4,0-3-4,0 3 2,0-3 2,0 6-2,-8-3 1,8 2-2,-5 1 1,0 0 0,5 1 1,0-6-1,0 5-3,0-3 3,0 1-1,0-2 1,0 1 0,-5 0 0,5-3 1,-5 3-1,5-3 0,0 0 2,0 2-2,0 2 0,-8 2 1,8-1-1,0 3 0,0-5 0,0 1-1,0 0 1,-5-3 0,5 2 0,0 0 1,0 0-2,0 0 1,0 0 1,0-1-1,0 5 0,0-6 1,-5 6-2,5-1 2,0-3-1,-5 2 0,5-5 0,-13 3 0,13-3 1,0 3-1,0 3 0,0 0 1,-6 0-1,6-4 0,0-2 1,0 4-1,0-4 1,0 2-1,-5 1 0,5 0 0,-5-1 0,5 5-1,0-2 2,-8-1-1,8 1 1,0-2-3,0 0 3,0 3-1,0-3 1,-5 0-1,5-3-1,0 3 3,0-3-2,-5 0-1,5 2 2,0-2-1,-5 3-1,5 0 2,0 0 0,0-3-2,0 3 1,0-3 1,0 3-2,0-3 2,0 0-1,0 0 0,0 2 1,0 5-1,0-5 0,0 5 0,0-5 0,-8 1 0,8 0-1,0-3 2,0 0-2,0 0 1,0 3 0,0-3 0,0 0 0,0 0 0,0 1 0,0 4 0,0 3 0,-5-2 0,5 2 0,0 0 0,0-8 0,0 0-1,0 0 0,0 0 0,0 0 1,0 0 0,0 0 1,0 0-1,0 0-1,0 0 1,0 0 0,0 0-1,0 0 1,0 0 0,0 0-1,0 0-1,0 0 1,0 0 0,0 0-1,0 0 1,0 0-1,0 0 1,0-4-1,0 0 0,0-4 1,0-4 2,18-5-1,0-3-1,-8 0 1,9-1 0,-19 10 1,5-4-1,0 7-1,-5 2 1,5 0 0,-5 6 0,0-3 0,0 3 1,0 0-2,0-6 1,0 1-1,0-1 1,8-3 0,-3 4-1,0-2 1,0-1-1,0-1 1,-5 0 0,8 1-1,-3 5 1,1 1 0,-6 2-1,0-3 1,0-1 0,0 2 0,0-2-2,0 4 2,5-2 2,2-4-4,-7 1 4,6-8-2,-6 8 0,5-2-2,-5 7 2,0-2 0,0 2 2,0 0-2,0-3 0,0 3 0,0-5-2,0-1 2,5-3-1,-5 6 2,0 0-2,0 3 1,0 0-1,0 0 0,0 0 0,0 0 0,0 0 0,0 0 2,0 0-1,0 0 1,0 0 0,0 0 0,0 0-2,0 0 1,0 0 0,0 0 0,0 0-1,0 0 1,0 0 1,0 0-1,0 0 0,0 0 1,0 0 0,0 0 0,0 0-2,0 0 1,0 0 1,0 6-1,0 0-1,-5 3 0,0-4 0,5 4 0,-6-6 0,6 1 1,-7 1-1,7-3 1,0 5 0,-5 1 1,-1-3-1,1 8 0,-3-8 0,3 3 1,0 0-1,5-4 0,-5-1 0,5 3 0,-5-1 1,-3 2-1,8 1 0,-5-2 0,5 0 0,-5-1-1,0-2 2,5 3-1,-13-6 1,7 6-1,6-3 0,0-3 0,0 3 1,0-1-1,-5 2 0,0 1-1,5-2 2,0-3-1,-8 6 0,8 1 0,0-2-1,-5-3 2,0 1 0,5 0-1,0 0 2,-5 3-2,5 0 1,-8 2-1,8 1 0,0-4 0,0 2 0,0-7 0,-5 2 1,5-2-1,0 0 1,0 0 0,0 0-1,0 0 0,0 0 0,0 0 0,0 0-1,0 3 0,-5 3 1,5 0 1,0 3-1,-5-1 1,0-2-1,5-3 0,0 2 0,0-1 0,-8 1 0,3 1 0,-1-3 0,6 3-1,0-4 0,0 1 1,0-3-1,0 0-2,0 0 3,0 0 0,0 0 0,0 0-1,0 0 1,0 0-1,0 0 1,0 0 0,0 0-1,0 0 1,0 0-2,0-8 1,0-4 1,0-2 0,0-8 1,0 3-1,6 2 0,7 3 1,-8 2-1,0 1-1,5-1 0,-2 3 2,-3 4-2,0-4 1,0 6 1,3-6-2,-3 3 2,0 1-3,-5-1 3,6 4-3,7-5 2,-13 3 0,5 0-1,0-2 0,-5 0 2,5 3-1,-5-3 0,0 5 0,0-10-1,8 3 1,-3-1 0,-5 7-1,5-2 2,-5 4-1,0 0 0,0 0 0,0 0 0,0 0-1,0 0 2,0 0-1,0 0 0,0-5 0,0 2-1,0-6 0,5 0 1,-5 4 0,0 2 0,5 3 0,-5 0-1,0 0 1,0 0 0,0 0 0,0-4 0,0 2 0,0-4 1,0 1-1,0 2-1,0-3 1,0 3 0,0 3 0,0 0 0,0 0 0,0 0 0,0 0 0,0 0 1,0 0-1,0 0 0,0 0-1,0 0 1,0 0-2,0 0 1,0 0-1,0 0 0,0 0 2,0 0 2,0 0-1,0 0-2,0 0-2,0 0 1,0 3 2,0 0-2,0 3 2,0-1 0,0 3 0,-10 3 1,5-6-1,0 4 0,-3-7 1,3 7-2,0-1 1,0-1 1,5 1-3,0-6 2,0 1-4,0 1 3,0-4 1,0 5-1,0-2 1,0 3-1,0-3 2,0 6-1,-13-1 0,7-1 0,6 1 0,-5 0 1,5 1-1,0-3 0,-5-1-1,-3-1 2,8-2-1,0 4 0,0 0 0,0 1 0,-5-2-1,5-3 2,-5 1-2,5 0 2,0-3-1,0 3 1,0-3-1,0 3 0,-5-3 3,5 6-2,0-3 0,0 2-1,0 1 1,-8 0 0,8-3 1,-5-1 0,5 5-2,-5-2 1,5-5-1,0 6 0,-5-3 1,0 3 0,-3 0-1,3 2 2,-1 3-2,1 0 0,-2-4 1,7 2-1,-6-4-1,1 4 2,5-2-1,0 1 0,0 0 0,0 1 0,0-7 0,0 2-1,0-1 1,0-3-2,0 3 2,0 0 0,0-1-1,0 1 1,0 0-1,0-1 1,0 2 0,0 3 1,0-2-1,0 0-1,0-2 3,0 3-2,0 3 2,0-4-4,0 1 2,0-3 2,0 3-1,0-4-1,0 1 0,0 1 0,0-2 1,0 4-1,0-3 0,0-3 0,0 3 0,0 0 0,0-3-1,0 4 1,0 0 1,0-1-2,0 1 0,0-2-1,0 4 2,0-3 2,0 2-4,0 1 4,0 3-1,0-3-1,0-1 1,0 2 0,0-6 0,0 6-2,0-3 1,0-3 1,0 3-1,0 1 0,0-1 1,0 4-1,0-3 0,0-1 1,0 2-1,0-3 0,5-1 0,-5 1 0,0 0 0,0 3 2,0-3-3,0 2 2,0 4-1,0-9-1,0 3 2,0 3-2,0-3 1,0 1 1,0 3-2,6-3 2,-6 1-1,0 1 1,7-1-1,-2 1 1,-5 0-2,6 0 2,-6-3-2,0 2 2,5 1-1,-5-4 0,8 5 1,-8-4 0,5 5-1,0-2 1,-5 0-1,5 3 2,-5-4-1,5 3-1,3-1 1,-8 2 0,5 0 0,-5-1 0,5 1-1,-5 0 1,5-1-1,-5-2 0,8 1 1,-8-6-1,5 2 1,-5 0-1,0 3 0,0-3 0,0 3 1,0-2 0,0 3-2,5-1 2,-5 0-1,6-1 0,7-2 0,-13 3 0,5-3 0,-5 3 1,5-1-2,-5 1 1,0 2 1,5-1-1,-5 2 2,0-4-2,8 4 0,-8-3 1,0 0 1,5-1-2,-5 1-2,5 0 2,-5-1 2,0 3-2,0-3 1,0 0-1,5-2 0,-5 1 0,0 1 0,0 1 1,0-4-1,0 1 2,0 0-2,5 3 1,-5 0-2,0-2 2,0 0-1,0-1 0,8 3 1,-8 0-1,0 0 0,0-5 0,0 6 0,0-1 0,0 0 0,0-4 1,0 4-1,5-3 0,-5-3-1,6 3 1,-6 0 1,0 0-2,0 0 1,0 6 0,0-4 0,0 4 1,0-1-2,0-4 1,0 1 0,0 1 0,5-3 0,-5 0 0,0 2 0,7-1 0,-7 1 0,0 1 0,0 0 0,0-4 1,6 5-2,-6-3 1,0-3 1,0 2-2,0 0 1,0 3 0,0-1 0,0 2 0,5 1 0,0 1 0,-5-1 0,8 4 0,-8-6 0,0 3 0,0-1 0,0-3 0,0 4 0,0-3 0,5 3 0,0-3 0,0 3 0,-5-4-1,0 4 2,0-1-2,0-2 2,0 3-1,0-6 0,0 3-1,5-5 1,-5-1 0,0 5 0,8-5 0,-8 2 0,0 4 0,0-3 1,0 0-2,0 2 1,0-5 0,0 3 0,0 0 0,0 2 0,5-4-1,-5 5 1,11 0 1,-4-1-2,-7 3 1,5 3 0,1-4 0,-6 2-1,5 0 1,0 0 1,3-3-1,-8-1 0,0 0 0,5 2 0,-5-2 1,10 1-1,-2 0 0,-8 0 0,0-3-1,0 0 2,0-3-2,0 0 1,0 3 0,0-3 1,0 0-1,0 3 0,0-1 0,0 1-1,5 2 2,-5-1-1,0-1 0,5-3 0,-5 0 0,0 0 0,0 0 0,0 4 0,0-4 1,0 1-3,0 3 3,0 1 0,5-2-1,-5 0 0,0 0 0,0-3 0,0 0 0,0 0 1,0 0-1,0 0 2,0 0-1,0 0 0,0 0 1,0 0-2,0 0 1,0 0 0,0 0-1,6 0 1,1 0 5,-2 0-4,-5 0 0,0 0 0,0-6-2,0 0 2,0-1-1,0 0-1,0 1-1,0 0 2,0-2-2,0-4 1,0 4 0,0-1 0,0-3 0,0 3 0,0-2 0,0-1 0,0-1 0,-5-3 0,-2 2 0,1-1 0,1 4 0,5 2 0,-5-2 0,5 2 0,0 1-2,0 3 4,-5-6-2,-3 6 0,3 0 0,0-4 0,0 3 0,-3-3 0,3-2 0,0-1-2,-1-2 2,6 2 0,-5 0-1,5 4 1,-7 0 0,-4-2-1,11 5 1,-5-1 1,-3-1-1,8-4-1,-5 6 1,5-4 0,0 4 0,-5-1 0,0 3 0,5 0-1,-5 0 1,5 3 0,0 0-1,0 0 1,0 0 0,0 0 0,-8-3 0,3 3-2,5-3 3,-5 0-1,5 1 0,0-3 0,0-2 0,-6 3-1,6-1 1,-7 0 0,2 2 1,-1-3-2,1 0 0,-8-3 1,8 1 0,-5 0 0,2-3 0,3 1 1,-5-2-2,-3-2 0,7 0 2,1-1-1,-8 3-1,8 3 1,0 1 0,5 5-1,0-3 2,-5 3-1,5 1 0,0 2 0,0 0 0,0 0-5,0 0 2,0 0-2,-8 0 1,8 0 1,0 0 0,0 0 1,0 0 1,0 0 1,0 0-1,-5 0 0,5 0-1,0 0-2,0 0 0,0 0 1,0 0 2,0 0 1,0 0-2,0 0 4,0 0-3,0 0 2,0 0-1,0 0 0,0 0 0,0 0-1,0 0-1,0 0 0,0 0 0,0 0-2,0 5-2,0 9 6,0 4 0,0 3 0,0-4 0,0-3 0,0 0 0,0-2 0,5-6 0,3 2-1,-3-2 1,-5-3 0,0 3 0,0 0 0,0 0 1,0 2-1,0-3-1,0 2 1,5-2 1,-5 1-1,5 3 0,-5 0 0,0-1 1,0 4-1,0 0 0,0-4 0,0 4 0,8-7 2,-3 4-2,-5 0 0,5-1 1,1 1-1,7 3-1,-3-3 1,-5-1-2,3 1 4,-3 0-2,0 2 0,5-2 0,-2 2 0,3-6 0,-6 2 1,2-2-1,-1 1 0,-1 0 0,0 3 0,-5 0 1,13 2 0,-8 0-1,0-2 2,-5 3-2,0-7 0,0 2 0,5-6-2,-5-1 4,0 4-4,8-4 4,-8 0-4,0 0 4,0 0-2,0 0 0,0 0 0,0 0 1,0 0-1,0 0 1,5 0 0,-5 0 0,0 0 0,0 0 0,0 0 1,0 0 0,11 0 3,-4-20-1,-2-6-2,1-12-2,-1-5 1,-5-6 1,0 2-2,0 1 2,0 0 0,0 0-4,0 0 2,0-3 0,0 2 2,0-2-2,0 0-2,0 3 4,0 5-2,0 4 0,0 5 0,0 4 0,0 7 0,0-2 1,-5 9-2,-1 1 4,1 0-5,-2-5 4,-4 3-2,11-2 0,-5 3 0,5-1-2,0-2 1,0-1 1,0-1-2,0-2 2,0 0 0,5-2 2,6 1-4,1-4 2,-6 6 2,-1 0-5,-5 5 4,0 7-1,0-5 0,5 5 0,-5-1-1,0-2 1,8-1 0,-3-1-1,0-6 1,8-1-1,-8-2 1,5 1-1,-4 1 1,6 3-1,-12 2 0,6 4 0,-6 2 1,0 0-2,5-3 1,3-2-2,-3-1 1,0 1 1,8 0 1,-8 5-1,0 3 0,-5 3 1,0 0-1,0 3 1,0 0 0,5 0-1,-5 0 1,0 0 0,0 0-2,0 0 3,0 0-2,0 0 2,0 0-1,0 0 0,0 0 0,0 0 0,0-3 1,0 3-1,0 0 0,0 0 0,0 0 0,0 0-1,0 0 1,0 0 0,0 0-1,0 0 2,0 0-1,0 0 2,0 0-2,0 0-1,0 0 1,0 3 0,0 12-1,-15 8 2,-27 12 1,-9 11-3,-1 0 0,19 3 1,-3-9 0,17-10 0,4-2-1,-3-9 0,13-3 0,0-8 1,5-1-2,0-7-1,0 0 3,0 0-2,0 0-2,0 0 2,0 0 1,0 0-1,0 0-1,0 0 1,0 0 0,0 0 0,0 0 1,0-4-1,10-16 4,23-8 0,22-13-2,-4-8 0,1-3 1,0 0-2,-9 6 1,-12 9 1,-2 1-2,-6 1 1,5 13 0,-17 2-1,-6 5 1,8 0 0,-13 1 0,5 0 0,0 2-1,-5 3 1,8 4 0,-3 2 0,-5 3-1,0 0-1,0 0-1,0 0 0,0 0 0,0 0 1,0 0 1,0 0 1,0 0 1,0 0 0,0 0 0,0 3 0,-5 11 1,-26 6 0,-8 12-2,-2-1 2,2 5 0,3 7-2,8-8 0,4 12 1,9-10-2,-3-6 1,0 1 0,7-9 0,6-6-2,5-9 0,0-4-1,0-4 1,0 0-1,0 0-3,0 0 0,11-12 6,30-11 2,11-15 0,9-1 0,-9-14-3,13 10 2,-27 5-1,-9 8 1,-16 17-1,-8 0 1,0 2 1,-5 9 0,0-1-1,0 3 3,0 0-2,0 0-2,0 0-1,0 0 3,0 0-1,0 0-2,0 3 2,0 2 0,-10 8 1,-26 0-2,2 11 1,-18 8 1,6 8-2,-1 3 2,9 0-2,-9 1 0,14-6 2,4 2-3,-7-3 1,13 2-1,7-8 0,4 1 1,1-12-1,11-5-1,-8-10-1,8-2 0,0-3 0,0 0-1,0 0 0,0 0-3,0 0 0,24-11 6,27-18 2,32-13 0,-8-9-1,-24 2 0,1 6 0,-8 1-1,-13 5 1,-16 9 1,-9 7-1,-6 7 0,0 8 2,0 4-1,0 2-5,-6 0 4,-22 0-3,-24 2-1,1 22 3,-1 4 1,-5 4 1,-7 6-1,12-1 3,13 4-2,-7-1-1,5 3 2,7-2-1,6 3 0,10-7 0,7-8-1,11-3-1,0-15-3,0-2-2,0-6 1,0-3 2,44 0 3,26 0 3,5-16-1,10-17-2,-2-7-1,-16-7 1,-8 1-1,-2 1-2,-18 3 2,-8 2 0,-16 8-1,-10 7 2,-5 4-1,0 5 1,0 0 1,0 4-2,0 6 1,0 4 2,0 2-2,0 0-3,0 0 4,-5 0 0,-5 0 0,-8 6 0,-11 20 0,-4 3 0,-14 11 1,11 0 1,8 1-2,-11 2 2,11 0-3,-3-5 1,15-3-1,11-6-1,-3-6 0,3-3 1,5-10-2,0 1-2,0-11-2,0 0 0,0 0 4,18 0 0,21 0 4,20-24-1,3-10-2,13-10 1,-10-2 0,-14-1 1,-12 4-2,-11 3 1,1 2 0,-16 6 1,-8 4 0,-5 6 2,0 6-1,0 8 2,0 2-1,0 6 1,-23 0-1,-11 0-3,0 0 1,-7 14 2,0 12-6,-3 14 6,-21 9-2,14 12 2,4 3-2,9 0-1,1-1 2,9-5-1,10-7-1,8-4-2,10-9 1,0-15-3,0-9-2,0-2 1,0-9-2,10-3 3,31 0-1,16 0 3,2-6 2,21-26-2,-5-7-2,0-8-3,-13-3-3,-5-2 5,-21 6-2,-20 3 4,-9 2 1,-7 7 2,0 2 0,0 12 2,0 5-2,0 9 4,0 6-4,-18 0 5,-10 0-3,-13 0 0,-6 6 0,3 18 1,3 4 1,0 1-2,2 8 2,3 1 0,2 8 0,6 3-2,4 0 1,1 4-2,8-4 0,2-3 3,3-6-5,-3-5 1,13-3-1,-6-7-1,6-4 0,0-6-1,0-7-2,0-2 1,0-3-1,24-3 0,4 0-1,13 0 5,3-16 0,26-14-4,-5-17 0,2-10 0,2-4 2,-17-2-1,-11 7 0,-17 11 4,-14 6-1,-10 11-1,0 7 5,0 7 1,0 8 3,0 6 3,-23 0 6,-11 0-9,-12 0-4,-19 24 5,3 4-5,-2 10 4,2 8 1,-3 3-3,21 9 0,3-6 0,12 0-2,11-3-2,8-3-1,5-8 1,5-6-2,0-9 1,0-9-4,0-5 1,0-3-1,0-6-1,10 0 3,32 0 1,14 0-2,1-15 1,18-14-3,5-8 0,-5-9 1,5-1 2,-16-2-3,-17 0 1,-8 3 1,-16 0 1,-18 3 1,-5 8 1,0 0 0,0 12 2,0 9 3,-10 8-1,-14 6 4,-9 0-3,-3 0-1,-11 11-1,-15 18 0,-18 6 1,16 3 3,-11 11-3,8 6-2,20 1 2,1 7-1,5-1-1,12-1 0,14-6-2,2-6-1,8-8 0,5-11-2,0-9-2,0-6 2,0-6-2,23-3 1,23-6-1,1 0-1,15 0 5,13-15-3,5-22-8,0-12 0,7-7 1,-19-2-3,-17 7 10,-10 5 0,-17 2 4,-14 9 0,-10 6 0,0 3 3,0 6 0,-15 6 2,-32 5 4,6 9 4,-16 0-4,-13 0-7,3 23 2,3 12 2,2 8 4,-8 10-5,23 1-5,1 4 4,18-3-4,10-3 0,12-9 0,6-5-4,0-9 3,0-2-3,0-11 1,29-5 0,7-7-2,10-4 2,-7 0 1,18 0-1,2-21-1,3-13-3,8-10-3,-8-2 2,-16-1 1,-4 2 5,-27 4 2,16 4 0,-26 8 1,-5 6 0,0 5 2,0 7 1,0 6 2,0 5-2,-28 0 3,-8 0 0,2 0 0,-7 0-2,2 0 5,-12 16-6,4 16 0,14 6-3,-4 2 1,14 9 2,0 1-7,13-3 6,-3-2-2,2-5-2,11-11-2,0-9 2,0-6-2,0-7-1,0-3-1,0-4 3,24 0 0,17 0 1,-2 0-1,7 0 2,6-22-3,5-4-3,-1-3-4,-9-3-2,-6-5 2,6 0 4,-19-2 3,-13 2 0,3-1 2,-12 7 1,-6 8 0,0 5 0,0 10 4,0 2-2,0 6 0,-16 0 5,-12 0-1,-14 6-1,-4 20 5,0 2-2,2 10-3,-3 3-1,11 2 0,15-1-3,3 0 1,13-7-1,-3-4-1,8-5-1,0-5 0,0-1-1,0-6-2,0 0 2,0-5-2,24-3 0,4-6 1,8 0-3,-2 0 5,7 0-2,-7-17-1,-1-9 1,14-3-4,-11-3 0,-8-3 4,-5 3 0,-12 4 0,-6-1 1,-5 9 4,0 3-2,0 1 0,0 8 3,0 2 0,-5 3 3,-24 3-1,1 0 4,5 0-1,-11 0 2,-2 9-6,8 11-5,-14 9 3,9 6-1,4 5 1,1 1-1,10-4-1,8 1 0,10-6 0,0-6 0,0-5-2,0-7-4,0-6 2,0-5 2,5-3-1,18 0 0,11 0 0,2 0 4,2-3-1,-1-18-2,-4-1-2,6-2 2,-8 5 0,-11-2-4,-2 4 2,-5-4 0,-2 1 3,-11-3 0,0 3 1,0 3 0,0 5 0,0 4 0,-18 4 0,-11 4 0,-4 0 3,-19 0 2,11 4-2,-16 21 1,0 10-3,0 0 4,16-7 0,23-1-2,13-4-3,0-3-1,5 3 1,0 0 0,0-5-2,0-2 1,0-4 0,5-3-2,18-3 1,0-6 0,11 0 2,18 0-2,-6 0-1,6-6 2,-6-17-2,11-9-4,-6-5 1,-4-1 2,-13 0 3,-11 1-1,-10 8 2,-8 3-1,0 9 2,-5 1 1,0 9 0,0 4-1,0 3 1,0 0-4,-10 0 4,-8 0-1,7 0 2,-7 0-2,-5 0-1,0 10-2,-6 14 0,1 5 4,10 0-2,0 0-3,18-7 1,0-12-3,0-4 1,0-6 0,0 0 1,8 0 0,30 0 1,9-6 4,-1-15-4,-7-4 2,2 0 0,1-2 0,-19 3 0,-13 2 0,0 1-1,-10 4 2,0 3-1,0 2 0,0 4 0,0-1-1,-5 5 2,-5 1 1,-3 1 2,13 2 1,-5 0-5,5 0 0,0 0-1,0 0 1,0 0 0,0 0 0,0 0 1,0 0 0,0-3 2,0 0 2,-5-3-4,-8-2-1,2-1-1,-1 0 2,1 0-1,1 4 3,2-2 2,8 2-3,-5 0-2,0-1 4,0-3-2,-3 0 0,3 1 2,5-4-2,0 1 0,0-1-2,0 3 1,0 1 1,0-1 0,0 4 2,0-4-2,0 3 1,-5-3-2,5-2 0,-6 2 0,1-3-1,-2 1 1,-4-1 0,-2 0 1,8-2 1,-5 3-2,-3-4-1,3 6 0,4 1 1,-1 3 0,7 5-1,-6-4-1,6 4 1,0 0 0,0-2 0,0 2 0,0 0 0,0 0 0,0 0 0,-5 0 1,0 0 1,5 0-3,0 2-1,-8 4 0,8 0 1,0-3-2,0-3 0,0 0 0,0 0 1,0 0 0,0 0 2,0 0 0,0-3 2,0-11 0,0-7-1,8-2 1,-8 0-2,0-2 1,0-2-1,0 1 1,0 3-1,0-1 0,0 10 0,0 3 0,0 2 1,0 6-1,0 0 0,0 3 1,0 0 3,0 0-2,0 0 1,0 0 1,0 0-1,0 0-1,0 0-1,0 0 2,0 0 0,0 0-1,0 0 0,0 0 3,0-3-2,0 1-1,0-3 1,-8-6-5,8 1 2,0-3 2,-5 5-1,0-1 0,0 1-1,0-1 1,-3 4 0,3-2 2,-5 2-2,2-4 0,3 1-2,-1-4 1,-4 4 1,2-3-1,-2 1 0,5 1 0,5 0 0,0 4 0,-8-4 0,3 4 1,5-4-1,0 0 0,-5 1 0,0-1 0,0-3 0,-3-2 2,3-1-2,-1 1 1,1 0 0,-8-1-1,13 1 0,-5 5 1,0 1 0,-3 1 0,3-1-1,5-1 0,-5-2 0,0-1 0,5 3 1,-13-2-2,13 2 1,-5-2 0,-6-1 0,11 3 0,0 1 1,0 2-2,0 0 1,0 0 0,0 0 0,-7 4-1,7 2 2,0 0-1,0-3 0,0 0 0,0-6-1,0-8 1,0 1-1,0 0 0,0 8 1,0-2 1,0 5-2,0 2 2,0 0-2,0 0 2,0 3 0,0-3-1,0-2 0,0 0 0,0-8 0,0-1 0,0-1-1,0 4 1,0-1 1,0 4-1,0 5-1,0 0 2,0 3-1,0 0 1,0 0-1,0 0 1,0 0-1,0 0 0,0 0 0,0 0-1,0 0 1,0 0-1,0 0 0,0 0 0,0 0 0,0 0 0,0 0-1,0 0 2,0 0-1,0 0 2,0 0-2,0 0 1,0 0-1,0 0 0,0 0-1,0 0-1,0 0-1,0 0 1,0 0 0,0 0 3,18 0-2,0 3 2,5 8 2,-7 1 1,2 5-1,0 0 3,-8 2-1,-5-3-1,18-1 1,-15 2-2,-3-4 0,6-6 0,-6 2 1,3-7 0,-3 2 0,0 7-3,0-2 1,3 8 0,-3 1 0,5-6-1,-5 4 1,3-4 0,-3 0 0,0-2 0,8 2 1,-7 1-2,-1 0 1,0 5-1,3-1 1,-3-2 1,-5-5 0,5 3 0,-5-5-2,5-2 2,-5 6-1,5-4 2,3 1-2,-3 3-1,-5-7 1,0 1 0,5 3 0,-5 0 1,6 2-2,1 1 1,-7 2 0,0-2 0,0 3 0,0-2 1,0 2 0,0-3 0,0-2 0,0 3-1,0-5 0,0 4 1,0-3 0,0 2-1,0-3-1,0 4 2,0 0-4,0 0 4,0-1-2,0 1 1,0-3 1,0 2-2,5-2 1,-5-1-2,0 4 1,0-4 1,0 1-2,0 0 3,0 2-2,0-2 0,0 3 0,0 2 0,0-2 1,0-1-1,6 1 0,-6 2 0,5-5 0,-5 1 1,0 1-1,0 0 0,0 0 0,0 1 1,0 2-2,0-2 2,0 2-1,5 1 0,-5-2-1,0 3 2,0-2-2,0 4 1,0-5 0,0 2 0,0 3 1,0-3-1,0-5 1,0-4-1,0-3 0,0-3 0,0 0 0,0 0 2,0 3 0,0 0-1,0 3 1,0 3 1,0-1-3,-10 5 4,-1-3-3,-7 5 0,-5 0-2,0-2 2,-1 5-1,-4-3 0,0 2 0,-1-3 0,-7 1 1,3-1-2,-9 0 1,4 1-2,-14 2-3,11-2 6,2 2-2,3-5 2,2-4-1,16 1 0,3-3 0,2-4 0,8 1 0,-1 5-1,-12-7 1,8 5 1,2-3-2,-2 3 2,-3-4-2,8 1 2,0 1-1,0-1-1,-1-1 1,6 1-1,0-3 1,0 3-2,0-3-1,0 3 0,0 0-1,0 5 0,0-2 1,0 3 3,0-1-1,0 1 1,0-2-1,0-2 1,0 0-1,0 1 1,0 3 1,6 0-1,4-1 0,-5 4 0,3 0 0,-8-4 0,0 1 0,5-5 0,-5-4 0,0 0-1,0 0 1,0 0 0,0 0 0,0 0 0,5 0 0,-5 0-1,0 0 0,5 0 1,-5 0 0,0 0-1,8 0-1,-8 0 1,5-1 0,0-8 2,6-6 2,2-2-1,-8 3-2,0-3 0,8 3 0,-13 2 1,5 3-1,8 0 0,-13 0 0,5 1 0,0 2 0,0 0-1,-5 4 1,0 2-2,0 0 1,0 0-3,0 0 0,0 0-2,0 0 5,0 0-1,0 0 1,0 0 1,0 0 0,0 0-1,0 2 2,0 1 1,0-3-1,0 3 4,0-3-2,0 3 2,-5 2-6,-18-2 1,5 0 0,-5-3 0,2 0-3,3 0 0,-10 0-3,4-8-2,-17-16 1,2-5 0,-2-5 3,7-1 1,-2 1 0,26 5 1,-13 0 1,18 3 1,-1 0-2,-1 3-1,7 3 2,0-1 0,0 1 1,0 3 0,0-2 0,0 6 0,0 1 0,0 0 0,0 2-2,0-3 2,0 8 2,0-3-1,0 2-2,13-1 2,-3-1-1,3-1 0,-8 1 0,0-1 0,8 0 0,-8 6 0,6-5 1,-11-2-1,7 2 2,-7-3-2,0-7 1,5-1-1,-5-2 0,6-5-1,-6 6 1,5 3 0,-5 5 0,0 4 1,0 1-1,0 5 1,0-1 0,0 0-1,0-3 1,0 0-1,0 0 0,0 4 1,0 2 0,0-3-1,0 3-1,0-3 1,0-3 0,0 4 0,0-9 1,0 10-1,0-8 0,0 0 0,0-2 0,0 2 2,0 1-1,0 5-1,0 0 1,0 3 1,0 0 0,-5 0-1,-1 0 6,-6 0-7,1 8 0,-7 12 0,3 5-4,-9 11 4,-7 5-1,11-4 1,-3-2-1,4-12 0,19-9 0,0-8-1,0-3 0,0 0 0,0-3-1,0 0 0,0 0 2,0 0-1,0 0 0,0 0-2,0 0 2,0 0 1,0 0 0,0 0 0,0 0 0,0-12 0,0-2 1,19-6 0,-9-6 1,3-1-2,2 0 1,-2 6 1,-2 6-1,-11 9 0,0 3 0,0 3 0,0 0 1,0 0 0,0 0 0,0 0 1,0 0 0,0 0-2,0 0 3,0 0-2,0 0-1,0 6-1,0 9 1,12-2 0,4 6-3,2-8-1,-8-3 3,3-4-1,-2-1-3,1-3 3,-12 0 1,11 0 0,7 0 2,5-15 0,0-11 0,1 0 0,-14 0-1,3 6 2,-8 11-2,0 6 0,-5 3 0,0 0-2,0 0-4,0 0 1,0 26 10,0 15 0,0 14-2,0 1-2,0-3-1,0-9-3,0-9 1,0-12-4,0-12-5,18-8 1,5-3 2,-7 0 3,20 0 2,3-18-1,2-4-1,-2-4 3,-3 2 2,-13 4-2,0 6 1,-12 5 1,-6 6-2,-5 3 2,0 0-2,0 0-3,0 0 4,0 0-1,0 0-1,0 0 4,0 6-1,0 0 0,0 2 0,0-2-1,0 0-2,0 0 1,0-4 0,0 4 1,0-3-2,0 3 1,0-3 0,0 0 2,0 0 0,0-3-1,0 3 1,0 0 0,0-1 0,0 5 2,-10-2 1,-3 7-3,2-3 3,-7 4-3,13 2 2,-8 4-4,8-6 3,0 0-1,0 0 1,5-7 0,0-1 0,0-5 1,0 0-3,0 0 1,0 0-2,0 0 0,0 0-2,0 0 4,0 0 0,0 0 0,5 0-2,18 0-1,-13 0 3,21-3 1,-2-7-2,-14-1 3,3 7-3,-18 4 1,0 0-5,6 0 3,-1 0-2,2 0 7,4 17-2,-6 0 0,8 4 0,-8-7-1,0-7 1,0-6-2,-5-1-1,8 0 1,-8 0-2,10 0 0,3 0-3,16-5 6,-1-12 0,19-7-1,-9 8 0,-15-2 0,1 6 0,-11 5 1,-3 0 0,-10 3 0,0 4 0,0 0 0,0 0-3,0 0-2,0 0 5,0 7 1,0 7 3,0-5 0,0-3-4,0-5-1,0-1 0,0 0 2,0 0-1,0 0 0,0 0-1,0 0 1,0 0-3,0 0 2,0 0-1,10 0 1,3 0 2,-2 0-1,-4 0 2,-7 0-4,5 0 2,-5 0 2,0 0-2,0 0 1,0 0 2,0 0-3,0 4 3,0 3 0,0 1 2,0-3-2,0 1-1,0-3 0,0-3 1,0 3 1,0-3 0,0 0 3,0 3-1,0-3-3,-5 3-3,-2 0 0,-17 3-1,14-4 0,-8 4-1,8 0 1,4-3 1,-1 1-3,1-3 1,6-1 0,0 0-1,0 0-2,0 0 4,0 0-1,0 0 2,0 0-2,0 0 1,0 0 3,0 0-2,0-1 3,0-3-2,0 1-4,-5-3 3,-13 6 0,13 0-2,0 0 1,0 0 2,5 0-1,-13 0-2,13 0 1,0 0 0,-5 0-1,5 0-1,0 0-2,0 0 1,0 0-5,0 0-4,0 0-9,0 0 1,0-6 5,0 4 8,0-4-4,0 3 8,0 0 2,0 0 1,0 3-3,0 0 0,0 0-2,-5 0 2,-3 0 3,3 0 2,-1 0-1,1 0 4,-8 0 3,-2 0 0,2 0-1,3 0-3,-3 0-1,2 3-2,6 3 2,-2-4-2,1 2 0,6-4 2,0 0 2,0 0-1,0 0 1,0 0-3,0 0 0,0 0 0,-5 0 3,-8 0-1,3 2-8,-8 1 3,8 0 1,-3-1 0,8 2 0,-6 3-1,11-6 2,-18 3-1,18-2 1,-5 1 0,0 0 1,5-3 1,0 0-1,0 0 0,0 0 0,0 0 3,0 0-1,0 0-2,0 0-1,0 0-1,0 0-4,0 0 2,0 0 1,0 0-3,0 0-2,0 0-4,0 0-11,0 0-28,0 0-68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7"/>
    </inkml:context>
    <inkml:brush xml:id="br0">
      <inkml:brushProperty name="width" value="0.15875" units="cm"/>
      <inkml:brushProperty name="height" value="0.15875" units="cm"/>
      <inkml:brushProperty name="color" value="#FFE465"/>
      <inkml:brushProperty name="fitToCurve" value="1"/>
    </inkml:brush>
  </inkml:definitions>
  <inkml:trace contextRef="#ctx0" brushRef="#br0">190 3232 20,'-7'-2'9,"7"-1"7,0 3 3,0 0-6,0 0-1,0 0 0,0-3-1,0 3 7,0 0 1,0-3-3,0 3 0,0-3 1,0 1-3,0-4-2,0-6-1,23 4-3,0-7-4,5 1 3,19-1 0,-6-8 4,-2 0-2,2-9-3,11 1 2,-1-7 0,-4 1-2,-8 1-3,-3-4 4,-8 3-2,6 0-2,-11 0 2,-5 1-2,-8 5 2,3 1-1,3 4-2,-3 1 0,-8 2-1,8 3 0,-8 0-1,0-1 2,0 3-4,0 1 2,8 3 0,-8-3 0,1 2-1,1 0 0,-7 4 0,11 2 0,-11 1 0,5 5 1,-5-3 0,0 6 0,0 0 0,0 0 0,0 0 1,0 0 0,0 0 0,0 0-1,0 0 0,0 0 0,0 0 0,0 0-1,0 0 2,0 0-1,0 0-1,0 0 1,0 0 0,0 0-1,0 0 2,0 0-2,0 0 1,0 0-1,0 0 1,0 0-1,0 0 1,0 0-2,0 0 2,0-3 0,0 3 0,0 0-1,0 0 1,0 0 0,0 0 0,0 0 0,0 0-1,0-3 0,0 0 1,5 1 0,-5-6 0,8 1-1,-3 2 2,-5 1-2,0 2 0,5-1 2,-5-1-1,0 2-1,5-4 1,-5 1 0,0-5 0,8-1 0,-3 2 0,-5-2 0,5 0 0,-5 3 0,0-4 0,11 3 0,-11 0 0,7 0 0,-2 1 0,-5-4-2,0 3 4,0-2-2,0-1 0,0 1 0,6 2 0,-6 1-2,0-1 4,5 0-4,-5 1 2,8-4 0,-3 3 0,-5-5 0,0 5 0,5-2 0,-5 0 0,0-1-1,5 3 0,3-2 0,-3-2 0,0 2 1,0 0 0,0-1 0,3 0 0,-3 3 0,1-1 0,-1 1 0,-5 3 0,7 1 0,-7-2 0,0-1 1,0 3-1,0-5 0,0 1 0,0 7 1,0-4-1,0 3 0,0 1 0,0-2 0,0-5-1,0 1 2,0 0-2,0-2 1,0 2 0,6-4 0,-6 5 0,0-4 1,0 7-1,0-4 0,0 1 1,0-2-2,0-2 1,0 0 0,0-1 0,0 1 0,0 2 0,0 0 0,0 3 0,0 3 0,0 1 0,0-4 0,0 6 1,0-7-1,0 2 0,0-1 0,0 0 1,0-3-2,0 4 4,0-3-5,0-4 4,0 3-4,0-3 2,0-1 0,0 0 0,-6 5 0,-1-1 0,2 4 2,-1-1-2,6-3 0,0 3-2,-5-3 2,-3 1 2,-2-1-4,5-2 4,0 2-2,5 4 0,0-1 0,-8 0 1,3 4-1,5-5 0,0 3 0,-5-1 0,5-3 0,-5 2 0,-3-3 1,8 1-2,-5-1 2,-1-3-2,1 7 2,-2-1-1,-4 3 0,6-3 0,0-3 0,-3 4 0,3-7 1,5 3-1,-5 4-1,0-1 2,-3 0-2,8 3 1,-5-3 1,0-2-1,5 4 0,-6-1-1,6 0 2,-5 2 0,5-3-1,0 0 0,-7 3-1,7 0 2,0 0-1,-6-2-1,6-1 2,-5 1-2,5-5 2,-5 5-1,5-1-1,-8 0 2,3 3-1,5-3 1,-5 5-2,5-3 1,-5 4 0,5-3 1,0 3-1,0 0 0,0-3 0,0 3 0,0 0 2,0 0-2,0 0 0,0 0 1,0 0-1,0 0 0,0 0 0,0 0 1,0 0-1,0 0 2,0 0-2,0 0 2,0 0 1,0 0-2,0 0 2,0 0 0,0 0 0,0 0 2,0 0-3,0 0 0,0 0 3,0 0-3,0 0 3,0 0-2,0 0-1,0 0 2,0 0 2,0 0 4,0 0 1,0 0-1,0 0-1,0 0 0,0 0-1,0 0-2,0 0-2,0 0-2,0 0 3,-5 0-2,5 0 0,0 0 2,0 0 2,-8 0 1,8 0 3,-5 0-1,5 0-2,-5 0 2,5 0-3,0 0 0,0 0-3,-6 0 2,6 0 0,0 0 1,0 0-3,0 0 3,-7 0-4,7 0 0,0 0-1,0 0-1,0 0 0,0 0-1,0 0-1,0 0 2,0 0-1,0 0 0,0 0 1,0 0-1,-5 0 0,5 0 1,0 0 0,-6 0-1,6 0 1,0 0 0,0 0-1,-5 0 3,5 0-2,-8 0-2,8 0 2,0 0-1,0 0 0,0 0 0,0 0 1,0 0-1,0 0 0,-5 0 0,5 0 0,-5 0 0,5 0 0,0 0 0,0 0 0,0 0 0,0 0 0,0 0 0,0 0 0,0 0 0,0 0 0,0 0 0,0 0 0,0 0 0,0 0-1,0 0 1,-5 0 0,5 0-1,0 0 1,0 0-2,0 0 0,0 0 0,0 0 0,0 0 0,0 0-4,0 0 1,0 0-2,0 0 0,0 0-1,0 0 0,0 0 0,0 0 3,0 0 0,0 0 1,0-3 2,0 0-2,0-8 3,-13-1 0,3-2 0,5 2 1,-3 6 0,3-5-1,5 5 1,-5 1-1,-1-4 1,1 0-2,-3 1 1,-2-5 1,5 5-1,-3-4 1,8 3 0,-5 1 0,0-1 0,0-4-1,5-2 1,-8 0 0,3-7-1,-6 1 1,6 3 0,-8 2-1,3 7 0,2 0 1,3-3 0,-5-2 1,5 2-1,-8 1-1,8 0 1,-8-1 0,8 0-1,-6 1 1,-2-4 0,8 6 0,0 1-1,0-1 1,-3-5 0,-2-2-1,5-2 1,5 6 0,0-3-1,-8 7 1,8-7 0,0 1 0,0 2-1,0 1 1,0-4-2,0 1 4,0-2-4,0-5 1,0 0 1,0 3-1,0-1 1,0 1 0,0 4-1,0-3 0,0 2 0,0-1 0,0-3 0,0 5-1,0 5 2,0 4-3,0-4 3,0 2-2,0-1 0,0 0 1,0-1-1,0-3 0,0 1 1,0-1-1,0 4 1,0 2-1,0 0-1,0-1 1,0 0-4,0 1 2,0 3 1,0 0 1,0 1 1,0-1-1,0-3 0,0 0-2,0 1 2,0-1-1,0-1-1,0 0 1,0-5-3,0 1 2,0-2-2,-5 2-3,0 2 2,-1 0 5,1 1 1,5 5 0,-8 1-1,3-4 2,5 6-2,-5-7 1,5 5-1,0-5 0,0 3-1,-5-5 1,-3-1 0,3 5 1,5-1 0,0 6 1,0 0 0,0 0 0,0 0-3,0 0 2,0 0-1,0 0 0,0 0 2,0 0 0,0 0 0,0-3-2,0 3 2,0-6-2,0-1 2,0-3-4,0-1-2,0 2-1,0 0 2,0 0 0,0-4-2,0 1 2,0 1-2,0 4 2,0 5 2,0-1 3,0 3-1,0 0-3,0 0 1,0 0 0,0 0 2,0 0-2,0-2 2,0 2 1,0-4 0,0 4 0,0 0 0,0 0-2,0 0 1,0 0 2,0 0 1,0 0 0,0 0-1,0 6 3,-5 6-2,-13-1-1,8 3 1,-9-3 2,4 2 2,2-1-5,-5-4 0,3 3-3,-9 4 3,6-1-2,-5 7 0,7-1-1,-2 6 2,-5 0 0,5-4 0,3-1 0,-3-5 2,5-1-2,2 4-3,1 0 3,-3 1-1,8 0 1,0-2 1,-3-1-2,8 0 0,-10-2 1,5-3 0,5 0 0,-13-5 0,13 0 0,-11-5 0,11-2-1,0 0-2,0 0 2,0 0-3,0 0 0,0 0-1,0 0 1,0 0-2,0 0-1,0 0-6,0-9 6,0-8 5,24-3 0,4-9-3,-10-3-3,3-2 4,-3-2-2,0 6 0,-8 0 0,3 1 4,-3 7-1,-10 5 2,6-1-1,-6 6 1,0 1 1,0 2 0,0 3 0,0 3 1,0 1-1,0 2 1,0 0 0,0 0-1,0 0-3,0 0 4,0 0 0,0 0 4,0 0-1,0 9 5,0 4-2,0 13-5,-11 7 0,-12-2 3,5 3-4,2 1 2,3 0-3,-2 2 1,-3-5 0,5-6 0,3 1-1,-1-1 1,-7-6-1,13-4 0,-3-4 0,8 0-2,0-6 1,0-4 0,0-2-8,0 0 5,0 0 3,0 0 1,0 0-2,0-5 5,24-11-2,4-5 1,8-5-2,-2-9-1,2 0 2,-3-2-2,-9 2 1,-1-3-1,-8 7 1,3-2-1,1 5 1,-9 4 0,-5 8-1,3 3 1,-8 9 0,0-3 1,0 7-1,0 0 0,0 0 0,0 0 1,0 0-1,0 0 1,0 0 1,0 0 3,0 0-2,0 9-2,0 9 1,-8 1-1,-15 5 0,-11 2 2,6 0-2,-1 3 1,1 2-2,-8 7 0,2 1 1,11 3-2,-5 1 1,10-8 0,2-5 0,3-9 0,13-6 0,0-6-4,0-7 1,0-2 0,0 0 0,0 0 0,0 0 2,0 0 1,0 0 1,0 0-4,0 0 1,0 0-1,0 0 3,0 0-2,18-5-1,16-10 3,-11-1 0,5-5 0,1-6 0,2-1 0,2-10 0,-15 7 0,11-4 0,-14 4-1,-2 1 1,3 7-1,-3 3 1,-3 2-2,-2 5 2,2-2 0,-5 4 0,3-1 0,-8 6-2,0 0 2,0 4 0,0 2 0,0 0 0,0 0-2,0 0 2,0 0 1,0 0 2,0 0 1,0 11 1,0 9-5,-18 1 1,-5 5 0,-6 2 0,1 7 3,5 5-3,5 1-1,0-4 2,7 7-2,1-16 1,-3-3-1,8-9 0,5-8-1,0-2-2,0-6 0,0 0-1,0 0 1,0 0 0,0 0 3,0 0-1,0 0 1,0 0 0,5 0-2,18-9 2,0-1 0,1-11-2,9-3 4,1-4-4,-11-7 2,8 6 0,-16-3 0,9 1-1,-1-1 0,0 0-1,-5-2 1,3 2-2,-3 0 2,-13 7-3,-5 7 3,8 3 0,-8 7-2,0 4 3,0 4 0,0 0 1,0 0 1,0 0-2,0 0 3,0 0 1,0 10-3,-8 7-1,-15 6 1,-11 6-1,16 0 2,-2 6 0,-4-1 0,6-2 0,-5 5 0,5 1-1,3 0 0,-9 1 4,11-4-4,3-6-1,-3-3 1,13-9-1,0-5-2,0-3-4,0-9 3,0 0 1,0 0-3,0 0 3,0 0 3,13-12-1,15-14 4,14-4-4,-9-4 1,1-3-1,-6 0 0,3-5 0,-2 3-1,-6-2-1,-8 4 4,9 6-4,-19 8 0,2 2 2,-7 9-1,0 3 1,0 7-1,0 2 1,0-4 0,0 4 0,0 0 1,0 0-1,0 0 0,0 0 0,0 0 1,0 0 1,0 0 0,0 0 4,0 0 5,0 0 0,0 4-1,0 13-8,-12 3-1,-27 4 1,3 2-1,7 2 2,6 7-3,-5 5 0,4-2-2,9 2 1,2-3 2,8-3-3,0-15 1,5-8 0,0-8-3,0-3-6,0 0 3,0 0 0,0 0 2,0 0 4,0 0 1,10-14-1,18-9 2,9-3-1,-4-4-1,-10-4-1,6 2 2,-11-3-4,-8 1 4,8 5-3,-13-3 3,-5 10-3,0-2 2,0 1-2,0 5 3,0 5-1,0 4 1,0 0-1,0 7 0,0 2 1,0-4 0,0 4 0,0 0 1,0 0 0,0 0 1,0 0 2,0 0 5,0 0 2,0 0-5,0 4-1,0 7-4,0 6-1,-28 6 1,10 3-1,0 1 1,2-5-2,3 1 2,3 0-1,10 1 0,-5-7 0,-3-3 0,8-5-1,0-3 0,0 0 1,0-2-4,0 3-1,0-7-2,0 0 0,0 0 1,0 0 4,13 0 2,10-3-2,6-17 2,-6-6-1,5 0 1,-10-4 0,-7 7 0,-6 3 0,3 1 0,-8 4 0,0 1 0,0 5 0,0 1 0,0 1 0,0 5 0,0-2 0,0 4 1,0 0 0,0 0 1,0 0 2,0 0-1,0 0 1,0 0 3,0 0-6,0 4-1,0-2 2,0 2 4,0-1-3,0-3-2,0 0 0,0 0-2,0 0 1,0 0 1,0 0-1,0 0 0,0 0-1,0 0-1,0 0 0,0-3 0,0-3-2,0-3 1,0-8 1,0 2-3,0-2 5,0 8-1,0 0 2,0 9-1,0 0 2,-8 0-1,8 0 1,0 0-1,0 0 3,0 0 0,0 0 0,0 0-2,0 0-1,0 0-1,0 0-1,0 0 2,0 0 0,0 0-1,0 0 1,0 0 1,0 0-4,0 0 4,0 0-2,0 0-2,0 0 4,0 0-2,0 0 1,0 0-2,0 0 2,0 0 0,0 0 1,0 0-2,0 4 4,0-2-3,0 7 4,0 0-2,0 2 0,0 4-1,0-4 0,0 4 2,0-1-3,0 0 1,0 2-1,0-3 4,0-3-4,0-5 0,8 1 2,-3-3-3,-5-1 1,5 2-1,-5-4 1,0 0-1,0 0 0,0 0 1,5 2-1,-5 3 1,0-1 2,5 2-2,-5-3 0,8-1-1,-8 4 1,5-4-1,-5 5 1,5-3-1,-5-2-1,6 3 1,1 4 0,-2-3 0,6-1 0,-6 1 0,3 0 1,-3 0-1,-5-1 2,5 2-2,-5-5 0,0 1 0,5 3 0,3-3 1,-8 3-1,5 0 1,13-2-1,-13 3 1,6-1-2,-6-1 1,3 1 0,-3-3 0,0 3-1,0-3 0,3 0 2,-3 0-1,-5 2 1,5 1 0,5 5-1,-2-2 1,-3-3-1,1 0 0,-1-1 0,2 2 0,-1-4 0,-6 2-2,5-5 0,-5 0-2,0 0-2,0 0 3,0 0 3,0 0 0,0 0 1,0-8-1,0-4 1,0-5-1,0-7-1,0 4 0,-5-4 0,-13 5-1,-1 1 2,4 1-1,-8 3 1,0 0 0,-6 2 0,11 0 0,13 7 0,-8-5 0,8 5 0,-6-1 0,-1 1-1,1-1-1,6 1 1,-8-1 1,8 0 0,0 6 1,0-3-2,-3-1-1,3 2 2,0 0-1,-1-2 0,-1 4 1,7-3-1,-5 3 0,5 0-3,0 0 5,0 0-1,0 0 0,0 0 0,0 0 0,0 0 3,0 0-2,0 0 0,0 0 0,0 0 0,0 0 2,0 7 1,0 1-2,0 1-1,0 2 0,0 0 1,0 4-1,0-1 2,0 7-2,0 1 0,5-1 0,2-3 2,4-1-2,-6 3 0,3-3 0,-3 1 0,0-1-1,0-3 0,0 1 0,3-7 0,-8 0-2,5-1 4,-5-7-3,0 4 2,0-4-3,0 0 2,0 0-2,0 0-4,0 0 0,0 0 1,0 0 1,0 0 5,0 0-2,0 0 2,0-16 1,0-10-2,0-9 0,0 6 1,0 3-1,0 4-1,0 4 1,0 1 1,0 2-2,0 8 2,0-4-1,0 9 0,-5-1 0,5 3 0,0 0 1,0 0 1,0 0 0,0 0 3,0 0-1,0 0-4,0 9 4,0 14-1,0 11-2,0 1 2,0-3-3,0 2 1,10-8-1,-4 4 1,1-5-1,-2 4 1,1 0 0,-1 0 0,0-6-1,3-6 0,-3-5 0,-5-3 0,0-3-1,0-5 1,0-1 1,0 4-3,0-4 1,0 0-2,5 0-2,-5 0-1,0 0-2,0 0 4,0 0 3,0 0-2,0-5-1,0-13 2,0-8-2,0-2 3,0-2-2,0 2-1,0-4 3,-5 6 0,0 3 0,5 3 1,-8-1 0,3 7-2,0 2 4,-1 7-2,6 5 0,0 0 2,0 0-1,0 0 5,0 0 1,0 0-3,0 8-1,0 12-3,0 6 1,0 4 2,0-5-2,0 4 0,0 3-1,0 0 0,6 2 1,4-2 0,3 0-2,-3-3 1,3-2 1,5-11-1,-13-2 0,1-5 0,-1-9-3,-5 0 0,0 0-4,0 0 4,0 0-5,0 0 8,0 0-4,0 0 2,0-11 2,0-7 0,0 1-1,0-6-3,0-3 2,0 0-2,0 0 2,-5 0 2,-6 3-1,3 5 1,-2 7 0,5 5 0,-3 3 1,8 3 1,0 0-2,0 0 1,0 0 2,0 0 3,0 0-5,0 9 0,0 11 0,0 3 0,0 3 2,0-3-2,0 3 0,0-3-1,0 4 2,8 1-2,15-8 2,-12 0-2,-1 1-2,-2-10 4,-3 1-2,-5-8-2,5-2-1,-5-2 2,0 0-2,0 0 0,0 0-1,0 0 1,0 0-3,0 0 0,0-9 6,5-14-2,-5-6-1,0 3 1,0 0-3,0 0 2,0 6-1,0 2 0,0 1 2,0 8 2,0 4 0,0 2 0,0 3 2,0 0-2,0 0 7,0 0 0,0 0 0,0 11-6,0 12 0,0 3 3,0 4-2,0-1 0,0 0-2,8-6 0,2-6 1,-5-3-1,8-5 0,-13-3 2,5 2-2,-5-8 0,0 0 0,0 0 0,0 0-3,0 0 3,0 0 0,0 0 1,0 0-1,0 0 2,0 0-2,0 0 0,0 0-2,0 0 2,0 0 0,0 0 0,0 0 2,0 0-1,0 0-2,0 0 2,0 0-1,0 0 0,0 0 0,0 0 1,0 0 0,0 0 3,0 3-2,0-3-1,0 0-1,0 3 1,0 0 1,6 0-1,-6-1 1,5 2-1,-5-2 0,0 1 1,0 0 0,0-3 0,0 0 2,0 3-1,0 0-2,0-3 1,0 6-2,0-4 1,0 2-1,0 1 1,0 3 0,0 1-1,0-2 0,0-5 0,0 4 1,0-3 2,0 3-3,0 0 0,0-4 1,0-2 0,0 0-1,0 3 0,0-3 0,0 0 0,0 0 0,0 0-1,0 0 2,0 3-1,0 0 0,0 0 1,0-1-2,0-2 1,0 4 0,0-4 0,0 2 1,0 5-2,0 2 2,0 1-1,7 3 0,-7-8 0,0 1 1,0-3-2,0-3 1,0 0 0,0 0 0,0 2 0,6 4 0,-6-1 1,0 5-1,0-5 0,0-2 0,0-3-2,0 0-4,0 0 3,0 0-3,5 0 3,-5 0 8,0 0-4,0 0-2,0 0 1,0 0 0,0 0 0,5-3 0,3-6 1,-8 1-2,0-6 1,0 3-2,0-4 4,0 0-4,0-2 4,0-1-4,0 4 2,0 6-3,0 4 3,0-1 0,0-1-1,0 0 0,0 1 1,0 1 1,0 2-2,0 2 1,0-6-1,0 3 1,0 0 0,0 0 0,0 3 1,0 0-2,0 0 2,0 0-1,0 0 1,0 0-1,0 0 6,0 0-1,0 0-1,0 0 0,0 0-2,0 0-1,0 0 2,0 0-2,0 0 1,0 0 1,0 0-2,0 0 0,0 0 0,0 3 2,5 3 0,0 0-1,0-4 0,0 2 0,-5-2 0,13 4 0,-8-1-1,1 2 3,1 4-2,-2-2 0,6 3 1,2-1 1,-8-2-1,5 0 0,-2-4-3,-8 1 1,5-4 0,-5 4 2,0 1-2,0-5 0,0-2 0,0 0-1,0 4 0,5-2 0,6 3 1,-4-1 0,-2 1 1,-5-1-2,0 1 2,0-3-1,0 2-1,0-4 1,6 2-1,-6 2 1,0 1-1,5-5 1,-5 3-2,0-3 1,0 3 0,0-3 0,0 2 0,8 2 0,-8 1 1,0 2-1,0-5 0,0 1 0,0-3 0,0 3 0,0 0 2,0-3-2,0 2 0,0-2 0,5 0 0,-5 0 0,0 4-2,0-4 2,0 0 0,0 3 2,0-3-2,0 2-2,0 4 4,0-2-4,5-2 4,-5-2-2,0 3 0,0-3 0,0 0 0,0 2 0,0-2 2,0 0-2,0 0 0,0 6 1,5 1-1,-5-2 1,0 1-1,0-6 0,0 3 0,0-3 0,0 0 0,0 0 1,0 0-1,0 0-1,8 0 2,-8 3-2,0-3 2,5 5-2,-5-1 1,0-4 0,0 0 1,0 0-1,0 0 1,0 0-2,0 0 2,0 2-2,0-2 1,5 6 3,-5 0-5,5 0 2,-5-4 0,0 1 0,0-3 0,0 0 2,0 3-2,0 0 0,0-3 0,0 3 0,5 3 1,-5-3-1,8 2 1,-8 1-1,5-3 0,-5 0 0,0 4 0,0-6 0,0 8 0,6-5 1,-6 4-1,0-5 0,5-1 0,-5 4 2,0-6-4,0 0 2,0 0 2,0 0-2,0 0 0,0 4 0,0 1 0,0 1 0,7-1 0,-7-2 0,0 0-2,0 0 2,0 0 2,6 0-4,-6-3 2,0 0 0,0 3 2,0-3-2,0 0 0,0 3 0,0 0 0,0-1 1,0 1 1,5 1-2,-5-4 0,0 1 0,0 6 0,0-3 0,0-3 0,0-1 0,0 4 1,0 1-1,0 1 0,0-3 0,0 0 0,0 2 0,0-1 1,5 1-1,-5-1 0,0-2-1,0-2 1,0 0 1,0 3-1,0-3 0,0 0-1,0 3 2,0-3-1,0 5 0,0 4 0,0 0 0,0 2 0,0-2 1,0-3-2,0 0 1,0-3 0,0-1-1,0-2 1,0 0 0,0 0-1,0 0 1,0 0 0,0 0 0,5 0 0,-5 6 0,0 0 0,0 0 1,0-3-1,0 0 0,0-3 0,0 2 0,0-2 0,0 0 0,0 0 0,0 4 0,8-3 0,-8 3 0,0 3 0,0-5 0,0 1 0,0 0 0,0-3 0,0 0 0,0 0-1,0 0 1,5 2 1,-5 2-2,0 1 1,0-2 1,0 3-1,0 0 0,5-1 0,-5 4 0,0-1 0,0-2 0,0 0 0,0-3 0,0 6 0,5-7 0,-5 7 0,0-5 0,8 1 0,-8-2 0,0 0 0,0-1 0,0-2 0,0 3 0,0 0 0,0 4 0,0 1 0,5-3 0,-5-1-1,0 1 1,5 0 0,-5-1 0,0 3 0,0-6 0,0 6 0,6-5 0,-6-2 0,0 0 0,0 3 0,0-3 0,0 3 0,5 2 0,-5 2 0,0-5 0,0 4 0,0-6 0,7 3 0,-7-3 0,0 3-2,0 0 2,0 3 0,6 3 0,-1-4 0,-5 1 0,5 3 0,-5-4 0,0 1 0,0 0-1,13-1 2,-13 1-2,0 0 2,5 0-2,-5-3 2,0-3-1,5 3-1,-5-1 1,0-2 0,0 4 0,8-2 0,-8-2 0,0 3 0,0-1 0,5 5 0,-5-1 0,0-4 0,0 2 0,5-2 0,-5 0 0,5 2 0,-5 3 0,0-5 0,6 3 0,-6 1 0,0 3 0,7-4 3,-7 5-3,0-8 0,5 4-2,-5-3 4,0-3-2,0 0-2,0 2 4,0-2-4,0 3 4,0 3-2,0 3 1,0-3-1,0-1 0,0 1 0,0 1 0,0-1 0,6-4 0,-6 3 0,0-5 0,0 4 0,0-2 0,0 1 1,0-3-2,0 4 1,0-2 0,0 4 0,0-1 1,0-1-2,0-1 1,0-1 1,0 1-2,0 0 1,0-1 1,0 2-2,0 1 1,0 4 1,0-3-2,0-1 2,0-1-2,0-1 2,0 0-1,0 0 0,0 2 0,0-2 0,0 2 0,0 4 0,0-3 0,0 3 0,0 0 0,0-3 0,0 0 0,0 2 0,0-5 0,0 2 0,0-2 0,0 3 0,0-3 1,0 0-1,0 6-1,0-4 1,0 4 1,0-1-2,0 1 2,0-3-1,0 0-1,0-3 2,0 3-2,0-1 1,0 1 0,0 0 0,0 2 0,0 1 0,0-3 0,0 0 0,0-1-1,0 2 2,0-2-2,0 0 2,0 4-2,0 0 2,0 0-1,0-1 0,0 1 1,0-1-2,0 1 1,0 0 0,0-3 0,0 3 0,0-4 1,0 4-2,0-3 2,0-4-1,0 2 0,0 1-1,0 1 2,0 3-1,0-3 0,0-1 0,0 4 0,0 2 0,0 1 0,0-1 0,0-5 0,-6 2 0,6-2 0,0-2 0,0 1 0,0-5 1,-5 3-1,5 0-1,0-1 1,0 5 1,0 2-2,0-3 1,0 2 1,-7-3-1,7-1 0,0 1-1,0 1 1,-6-3 1,6 0-2,0 0 2,0 3-1,-5-1 1,0 4-1,5-1 0,0 5 0,0-6-1,0-3 2,0-1-1,0-1 0,-5-2 0,5 4 0,0-4 0,0 2 0,0 3 0,0 1 0,-8 3 0,8 3 0,0-3 0,-5-4 0,5 4 0,0-6 0,0 0 0,0 0 0,0-3 0,0 2 0,0-2 0,0 0 1,-5 4-1,5 2 0,0 2 0,-13 4 0,13-1 0,0-2 2,-5-1-2,5 1-2,-5-3 4,5-3-2,0 3 0,0-4-2,0 1 4,-6-1-2,6 5 0,0-1 0,0-1 0,0-2 0,0-3 0,0 0 0,0 0 0,-7 3 0,7-3 1,0 0-1,0 0 0,0 3 2,0 0-2,0 6 0,-5 2-1,5 0 1,-6-1 1,6-2-1,-5-3 0,5 2 0,0-2 0,0 1 0,-5 0 0,5 3 0,0-1 0,-8 1 0,8-1 0,0-2 0,0 0 0,0-1 0,0-1 0,0-1 0,0 0 0,0 0 0,0-3 0,0 2 0,0 1 1,0 2-2,0 2 2,0-2-1,0 4 0,0-1 1,0 2-1,0-5 1,0 4-2,0-3 1,0-1 1,0 1-1,0 6 0,0-1 0,0 1 0,0-1 0,0-5 0,0 0 3,0 0-3,0 0 1,0-1-1,-5 4 0,5-1 1,0-2-1,0 3 0,0 0 0,0 0 1,0-1-1,0-3 1,-5 1 1,5-3-2,0-3 1,0 0-1,0 0 0,0 0 0,0 0 0,0 0 0,0 4 2,0-4-2,0 2 1,0 4-1,0-1 1,-5 1-1,5 1 2,0-2-2,-8 3 0,8 1 0,-5-3 0,5 3-2,-5-6 4,5-1-2,0-2 0,0 0-2,0 4 4,0-4-4,0 0 4,0 2-2,0-2 0,0 3 0,-5 0 0,5 0 0,0 0 0,0 3 0,-6 0 0,6 2-2,0 1 4,-7 0-4,7-1 2,-5-2 0,5 6 0,-6-10 0,6 1 2,-5 3-4,-3 0 2,8 2 0,0-2 0,0 1 0,0-5 0,-5 0 0,0-2 0,5 6 0,0-3 0,-5 7 0,5-3 0,-5 0 0,5 1 0,0-3 2,0 1-4,-8 0 2,8-3 0,0 1 0,0-2 0,0-2 0,0 6 0,0-3 0,-5-1 0,5 3 0,0-1 0,0-1 2,0 0-2,0 0 0,-5 3 0,5-1 0,-5 5 0,-3-3 0,8 2-2,-5 4 2,-1-5 0,6 1 0,-5-5 2,5 3-2,-7-1 0,7-3 0,0-1-2,-11 1 4,11 0-2,0 0-2,-5-1 2,5 5 2,0-1-2,-5 2-2,5-2 2,-8 1 0,8-6 0,0 3 0,0-4 0,0 0-1,0 2 4,0-2-5,-5 7 2,5-3 0,0 0 2,-5 1-4,5 1 2,0-2 0,0-2 0,0 1 0,0-3 0,0 0 0,0 0 0,-5 3 0,5-3-1,0 5 2,0-2-1,-8 1 0,8 1 0,0 1 0,-5-3 0,5 3 0,-5 2 0,5-2 0,0 1 0,-6-2 0,6-3 0,0-2 0,0 3 0,0 3 0,0-3 0,-5 3 0,5 2-1,0-1 2,-7-2-1,7 3 0,-6 1 0,6 0 0,0-1 0,-5 2 0,0-5 0,5 1 2,-8-6-2,8 3 0,0-1 0,-5 7-3,0 0 3,5-3 1,0-1-1,0 0 0,0 2 0,0-2 0,0 2-2,0-5 2,0-2 0,0 4 1,0-4-2,0 0 1,-5 0 0,5 0 0,0 2 0,0-2 1,0 3-2,0 0 1,0 0 0,0 3 0,0-3 1,-5 3-2,5-1 2,0 0-1,0-1 0,0-4 1,-8 0-1,8 3 0,0 2 0,-5-2-1,5 6 1,0-6 0,0-3 0,-5 3 0,5-1 1,0-2-2,0 4 1,0-4-1,0 0 2,-6 0-1,6 0 0,0 0 0,0 0 0,0 0 0,0 5 1,-7-2-1,7 3 0,-5 0 0,5-4 2,-6 4-4,1 0 2,5-3 2,0-3-2,-8 3-2,3 0 4,-5 0-4,5 3 4,-3-4-4,3-2 4,5 3-4,0-3 2,-5 3 0,0 3-1,5-3 2,-8 1-2,3-3 1,5 3 0,-5-2 0,5 1-1,0-3 1,-6 0 0,6 3 0,0-3 0,-5 0 0,-3 3 1,-2 3-2,-3 0-1,8-4 4,5 1-2,0 0 0,-5 0-4,0 0 5,-3 0-1,-2-1-5,4 3 5,1-4 0,-2 2 0,1 3 0,-4 0 0,2-3 0,-2 3 0,0-1 0,-3-1-1,8 1 2,-1-2 0,-1 2-3,2-2 3,-1 1-2,1-4 2,5 2-1,0-2 0,0 0 0,0 4 0,0-4 0,0 0 0,0 0 1,0 0-1,-13 0 0,13 2 0,-5-2-1,-5 6 1,2 0 0,-2 0 0,-3-1-1,8 1 2,-6 3-1,6-7-1,-3 2 1,3-2 0,5 1 1,-5 0-1,5-3-1,0 0 1,0 0 1,0 0-2,0 3 2,-5-1-1,5 2 0,-8-1 0,3 3 0,-5 2-4,5-2 7,-3 0-6,3 2 6,0-5-6,-1 0 6,-1 0-3,7-3-3,0 0 6,0 2-3,-6 2 0,6-4 0,0 3-3,0-3 3,0 2 0,-5 1 0,5-3 0,0 4 3,-5-4-3,5 0-3,0 2 3,0-2-1,0 0 1,0 3 0,-5 0 0,-3 2 0,3 4 0,5 1 0,-5-8 0,5 1 1,-5-3-2,5 0 2,0 0-2,0 0 0,0 0 1,0 0-1,0 0-2,0 0 0,0 0-2,0 0-3,0 0 1,0 0 3,0 0 3,0 0-1,0 0-3,0-3 5,0-9 0,0-5 0,0 3 0,10-1 0,-5 4 0,3 2 0,-3 3 0,-5 1 0,0-1 0,0 3 1,5-3-1,-5 6 2,0-6-4,0 3 2,0-3 0,5-2 0,1 1 3,1 0-4,-1-2 2,-1 3-2,0-5 2,-5 2-1,8 1 0,-8-3 0,5 10 0,0-5 0,0 3 0,-5 0 1,0-2-2,5 1 1,-5 1-1,13-3-1,-8 4 1,0-7 2,8 3-1,-7 1 0,-1-1 0,0 3 0,3-3 2,-8 3-2,0-3 0,5 6-2,-5-1 2,5-3 0,-5 4 0,5-7 0,3-1 0,-3 0 2,5-1-2,3 0 1,-2 6-2,-11-2 2,5 2-1,-5 0 0,7 1 0,-7 2-1,0 0 2,6-4-2,-6-3 2,5 6-1,0-5 0,3 0 0,-3 3 0,0-6 0,0 8 0,-5 1 0,5-7 1,-5 7-1,8-4 0,-3-4 0,0 3 0,8-5 0,-8-1 0,1 3 1,-1 0-2,0-3 1,-5 10 0,8-3 0,-3-1 1,0 2-1,-5-3 0,5-3-1,8 1 2,-3-6 0,3 2-1,-2 3-1,2 3 1,-8 1 0,-5-4 0,5 3 0,0-5 1,8 5-1,-8-6-1,5 4 2,-2-1-2,3 2 1,-11 2 0,5 2-1,-5 1 1,0-1 0,7 0 1,-1-6-2,-1 4 2,0-4-1,-5 0 0,13-3 0,-8 3-1,0-2 1,0 5-1,-5 1 2,0 2-2,0 3 2,0 0-1,0 0 0,0 0 0,0 0 1,0 0-1,0 0 0,0 0 1,0 0-1,0 0 1,0 0-2,0 0 1,0 0 0,0 0 2,0 0 1,0 0 1,0 0 0,0 0 0,0 0 2,0 0-3,0 7-3,0 3 0,0 5 0,-15-1 2,2 0-2,-3 1 0,-2-1-2,0 4 2,3-4-1,2 3 2,8 0-2,0 1 1,-8 0 1,8-10-1,-1-2 0,1 2 0,-3 7-1,-2 0 2,5-2-2,5 0 1,-8-2 0,3 1 0,5-7 0,0 1 0,0 0 1,0-3-1,-5 1 0,0-3 2,-3 2-4,8 0 4,-5 0-2,5-3 0,0 0 0,0 3 0,0-3 0,0 0 0,-5 3 0,5-3 0,0 3 0,0-3 0,0 0 0,0 0-3,0 0 0,0 0-2,0 0-4,0 0 3,0 0 2,0 0 3,0 0-4,0 0 4,0 0-1,0-6 3,0-7-2,18-6 2,-8-4-2,8 0 2,5-3-1,-7 0 0,2 6 1,-13-6-2,8 5 1,-8 4 0,-5 0 1,5 3-2,0-1 2,3-2-2,3-3 1,1-5 0,-1-2 0,2-2 0,-3 9-1,-5 3 2,0 8-1,3 0 0,-8 9 0,0 0 0,0 0 1,0 0 1,0 0-1,0 0 3,0 0-1,0 0 2,0 0 1,0 11-5,0 9-2,0 4 1,-13 2 1,-2 4-2,2-3 1,2-1-2,-1-2 4,6-7-2,1-6 0,-3-2 0,-2 0 0,5-3 0,0-4 0,-3 1 0,3-3-3,5 0 0,0 0-3,0 0-2,0 0 5,0 0 2,0 0-3,0 0 2,0-14 2,0-12 2,0-6-2,13-3 0,-3-2 0,0 0 0,3 0 0,-7-2 0,-1 8 0,2 1 0,-1 3 0,-6 4 0,0-4-2,5 4 4,-5 5-4,0 7 4,0 5-4,0 6 4,0 0-2,0 0 0,0 0 1,0 0 2,0 0-1,0 0 0,0 0 4,0 0 0,0 8-4,0 10-3,0 5 0,-11 2-1,-12 5 2,0 5 0,5-2 0,0 8-1,8-2 1,-1-8-1,3-2 2,-2-8-1,10-10-3,0-5 3,0-6-4,0 0 1,0 0-4,0 0-3,0 0-8,0 0 8,0-4 5,0-9 5,0-17 2,10-10-1,19-10 0,2-7 0,-3-6-1,-5-1 0,1 4-1,-4 1 1,-2 11 0,-5 4 0,-8 10-1,-5 10 1,0 7 0,0 9 1,0 8-1,0 0 1,0 0 1,0 0 4,0 0-2,0 0 5,0 0 0,0 2-3,0 13-8,0 9-2,0 1 6,-5 7 0,-8 6-2,-5-1 0,3 6 1,-8 1-4,-1 2 3,1 0 0,5-9 0,3-5 0,7-6-3,3-15 3,5-2-4,0-9-2,0 0-6,0 0-3,0 0 7,0 0 0,0-20 4,0-15 2,0-11 2,0-8-1,0-10-1,0-5 1,0-3 0,5-5-2,8 6 0,-8 10-1,-5 9 2,0 15 1,0 8 0,0 6 1,0 12 1,0 2-1,0 6 0,0 3 3,0 0 1,0 0 2,0 0 3,0 0-5,0 0 2,-5 14-2,-18 10-1,4 4-4,4 13 2,2 9 0,8 3-2,0 3 2,5-1 1,-8 2-3,8-7 2,0-2 0,0-8-2,0-8 1,0-14 0,0-10-1,0-4-6,0-4-5,0 0-2,0 0 11,0 0 3,0-23 1,0-12 1,0-11 0,0-7-1,0-7 0,0-5-2,0-6 2,0-8 0,0 2 0,0 4-2,0 11 2,-5 16-1,-11 13 1,9 13-1,1 15 7,6 2-1,0 3 0,0 0 2,0 0-2,0 0 2,0 0 0,0 0 1,0 3 0,0 15-5,0 9-4,0 9-2,0 7 2,0 3 2,0 3-2,0 3 0,0 4 0,0 1 0,0 0 0,0-5 1,0-7-2,0-6 1,0-10 0,0-6 0,0-6-2,0-8-2,0-6-4,0-3-2,0 0-11,0 0 15,0 0 0,0-17 9,6-13-4,6-13 2,-1-8-1,2-13 1,-13-9-2,5-1 2,-5-3-1,0 6-1,0 8 2,0 8-1,0 10 0,0 1 0,0 11 0,0 14 0,-5 4 1,5 12 1,0 3 0,0 0 2,0 0 1,0 0-1,0 0 2,0 0-2,0 18 0,0 1-6,-8 11 1,8 5 2,-5 5 1,5 3 0,0 9-2,0-4 0,0-1 0,0-4-2,0-4 2,0-5 0,0-5 0,0-7-2,0-4 2,0-3 0,0-9 0,0-4-2,0-2-8,0 0-5,0 0 5,0 0 5,0-2 1,0-22 4,0-13 3,0-13-2,0-7 0,0-4-2,0 0 1,0 0 0,0 11 0,0 6 1,-5 10-2,-1 10 1,1 9 0,-2 9 1,7 4 1,0 2-1,0 0 3,0 0 2,0 0-2,0 0-4,0 0 0,0 0 1,0 0 2,0 0-1,0 0-2,0 0-2,0 0 1,0 0 2,0 0-2,0 0-1,0 0 1,0 0-5,0 0-3,0 0 9,0 0-3,0 0 3,0-6-1,0-2-1,0-4 2,0-5-1,0 0 1,0-4-2,0 1 4,-6 0-5,6 0 3,-5 3-1,5 5 1,0 3 0,-5 6 0,5 0-1,0 3 2,0 0-1,0 0 0,0 0 0,0 0-1,0 0 1,0-3 0,0 3-1,0 0 0,0 0-1,0 0 0,0 0 1,0 0 0,0 0 0,0 0 1,0 0 0,0-3 0,0 1 0,0-7 0,0 1 0,0-1 0,0 6 0,0 0 0,0 3 1,0 0-1,0 0 1,0 0 1,0 0-1,0 0 2,0 0-3,0 0 1,0 0-2,0 0-2,0 0 0,0 0 4,0 0-2,0 0 3,0 0-2,0 0-2,0 0 4,0 0-1,0 0-1,0 0 0,0 0 0,0 0 0,0 0-5,0-3 5,0-3 0,0 0 0,0 0 0,0 4 0,0 2 0,0 0 0,0 0 1,0 0 2,0 0 1,0 0 2,0 0 1,0 0-2,0 0 6,0 0-6,0 0-1,0 2 1,0 7-3,0 0-1,0 1-1,0 3 3,0-5-2,0 1-1,0-3 1,0 3 0,0-3 0,0 4 3,0 2-3,0 6 2,0 0 1,0 1-3,5 2 0,0 0 1,1-2 1,1-2-2,-2-5 1,-5 2-1,6 1 3,-6-1-2,5 3 0,8 1 1,-8 6-1,0-5-2,-5 1 1,5 1 1,3-8-1,-3 3 1,5-5-1,-2 0 1,-3 1-1,1 6 1,-6-1 1,5 3-1,0 0 0,3-3 1,-3-2-1,-5-4-1,0 1-1,5 0 2,-5-1-1,5 0 1,3-2-1,-8 3 1,5 1-2,-5 3 1,5-5 0,0 4 3,-5-1-4,5-2 1,3 2-1,-3-2 0,-5 2 0,6-2 1,-6 2-1,5 1 1,-5-3-1,7 2 0,-1-3 1,-1 1 0,-5-1-2,5 2 1,3-6 1,-8-1-2,0 3 0,5-5 2,-5 7-1,5-3 1,-5-3-1,5 5 0,-5-5 0,5 3 0,-5 5 1,0-1-1,8 1 0,-3-1 1,-5-1-1,5-2 0,-5 0 0,0-7-1,6 2 1,-6-2 0,7 4 0,-7 6-1,0-3 1,11 2 1,-11 1-2,5-4 3,-5 4-3,5-1 2,-5-2-2,0-3 2,0-1-1,8-2-1,-8 4 2,5 0-1,-5 2-1,5 0 2,-5-1-1,5-2 0,-5 1 0,0-5 0,8 0 0,-8-2 0,0 7 0,0-5 0,0 3 2,5 2-2,-5-1 0,0-3 0,0 0 1,0-1-2,0 1 2,0-3-1,0 0-1,0 0-1,0 0 4,0 0-2,0 0 0,0 0 1,0 0-1,0 0 1,0 0-1,0 4 2,0 2-4,0-4 2,0 7-1,0 0 2,0 0-2,0-5 1,0 0 0,0-1-3,0-3-1,0 0 1,0 0-2,0 0 3,0 0 2,0 0 1,0 0 0,0 0-2,0 0 1,0 0 0,0 0-1,0 0-1,0 0 0,0 0-1,0 0 0,0-11 3,0-7-2,0-6 1,0-2 1,0-2-3,-13-1 2,3 6-2,-3-3 2,3 2-1,4 2 1,1-2-3,-2-4 3,1 1-2,1 1 2,0 3 0,-3 3 2,3 0-2,0-1 1,0 5 0,0 4 0,-3 4 0,8 2 0,-5-2-2,5-3 2,0 4 0,-5-5 0,5 3 0,-6-2 0,6 3 0,0-1 0,-7 0 0,7 3 2,-5-1-4,5-6 2,-6 5 0,6-1 2,-5 3-2,-3-3 0,3 0 0,0-2 0,0-4 0,-8 2 0,8-5 0,0 3 0,0-2 0,-3 1 0,3-3 0,5 2 1,-5-3-2,5 0 2,-6-1-1,1 5-1,-3-11 1,-2 4 1,5-3-1,-8 6 0,13 0 0,-5 8 0,0-2 1,-3 6-2,8-5 2,-5 5-1,0-3 0,-1-5 0,1 5 0,-8-1 0,8 4-1,0 2 1,5 1-1,-8 2 2,8-3-2,-5 0-1,5 0 1,-5-2-1,0 2-1,5 3 3,0-6 0,-5 0-2,5 1 0,0-3 0,0 5 4,0-3-4,0 0 2,-8 1 0,8-1 0,0 6 0,0 3 0,0 0 0,0 0-1,0 0 1,0 0-1,0 0 2,0 0-1,0 0 0,0 0 0,0 0 0,0 0-1,0-2-4,0 2 3,0-7 0,0 6 2,0-3 0,0 4 0,0 0-1,0-3 1,0 3-1,0 0 1,0-4 0,0 3-2,0-5 2,0-3 0,0 0-2,0 0 2,0 3 0,0 6-2,0-2 4,0 2-2,0 0-2,0-3 2,0 0 0,0 1 2,0-5-4,0-1 2,0 2 2,0 3-2,0-3 0,0 6 0,0 0 0,0 0 2,0 0-1,0 0-1,0 0 0,0 0 0,0 0-1,0 0 0,8-6 1,-3 3 0,0-2 0,0-1 0,0 3 0,3 3 1,-8-3-1,5 3 1,-5 0 0,5 0-1,-5 0 0,6 0 0,1 0 0,-2-2 0,6-4 1,2 0-2,-8 0 1,0-2 0,0 4 0,8 3 0,5-6 0,-7 3 1,-1-4-1,3 0 1,-3-1-1,3-3 2,-3 4-2,-5-3 0,8 2 1,-7 0 0,-1 1-1,-5 4 1,0 3 1,7 1-2,-7 0 3,0 0-3,0 0 1,0 0-2,0 0 1,0-4-1,6 0 2,-1-1-1,8-1 0,-8 1 0,0-1 0,0 2 1,0 2-2,3-1 1,-8 0 1,5 3-2,-5-3 1,5 1-1,8-5 2,-13-2-1,11 1 1,-1-1-2,3 1 1,-8 3 0,0 1 0,-5 1 0,0 3 0,8 0 1,-8 0-2,0 0 1,0 0 0,0 0-1,5-2 1,11-7 1,-4 1-1,7-1 0,-4-3 0,3 0 0,-8 3 0,-2 1 0,-3 5 0,1-3 0,-6 4 0,5 2 0,-5-4 0,0 2-1,7-1-3,-7-3 4,6 1 0,-1-1 0,-5 1 0,5-2 0,0 1 2,-5 4-2,0 2 0,8 0 2,-8 0-1,0 0 0,0 0 1,0 0-2,0 0 0,0 0 0,0 0 0,0 0 0,0 0-2,0-4 1,0 4 1,0-2-3,0 2 5,0 0-1,0 0 0,0 0 1,0 0 0,0 0 3,0 0 2,0 0 0,0 0 0,0 6-2,0 5-4,0 6 1,0 3 1,0 4-2,-18 2 0,-5-4 0,-1 8 2,9-8-3,-3 2 3,0-2-1,7-4-3,-7 3 1,8-4 0,2 0 1,3 0-1,-5 0 0,2-2 0,3 0 0,-6-1 3,6-3-3,5 4 0,-7 0 0,1-4 0,1 0 0,0 1 1,-8 2 0,8-2-1,-5 2 2,-3 2-2,-5 0 1,-6 2-1,9-5-1,-3 0 1,8-1 1,2 4-2,-2-1 0,-1 2 1,3-3 0,-2-5 0,10 0-1,0-3 1,0-3-1,0-3 1,0 0-1,0 0-2,0 0 3,0 0-1,-5 0 1,5 0 0,0 0 0,0 0 0,0 0-1,0 0 0,0 0-5,0 0-2,0 0-1,0 0 2,0 0 4,0-7 2,0-10 0,28-9 3,1-5-2,4-2 1,3-3-2,-7-1 2,-1-2-1,-10 2 0,-2 5-1,2 3 1,-8 3-1,-2-3 1,2 6 1,8 0-2,-7 2 2,2 5-3,-8 1 2,5 1 0,3-1 0,-8-2 0,0 5 0,0 4-2,3-1 1,-8 7 1,5-2 0,-5 4 0,0-3 0,0 1 0,0-2 0,0 2-1,0-1 1,0 3 1,0 0-1,6 0 4,-6 0-1,0 0 1,0 11-4,0 13 0,-34 7 0,-13 6 1,-4 4 3,10 2 2,-3-2-4,2-3 3,9-7-2,2-2 2,10 0-3,3-6-2,5 3-1,8 0 0,-5-3 0,10-4 2,-8 0 0,3-2-2,0 0 1,-1 1-1,1-7 1,5-2-1,0-7 1,0 2-3,0-4 1,0 0-3,0 0-1,0 0-4,0 0-4,0 0 1,0 0 4,0-6 9,0-12-1,21-5 1,2-3-2,13 1 0,-7-1 2,-1-4-2,-10 1-1,-2 7 2,2 4-1,-13 6-2,3 7 3,-8 2 0,0 3 1,0 0 1,0 0-2,0 0 1,0-2 0,0 2-1,0-3 1,0 3-1,0-4 1,0 4 0,0-4 0,0 4-1,0 0 2,0 0 0,0 0 0,0 0 4,0 0 1,0 0 3,0 0-1,0 0-7,0 21-1,-13 9 2,-16 7-4,1 3 2,0 4 0,10-4-1,7-2 1,-7-4-2,13-9 0,-3-1 0,8-7 1,0-2 0,0-4-1,0-4 0,0-5-5,0-2-5,0 0 1,8 0 2,26 0 7,7-5-1,-2-21 2,2-8 1,-2-8 0,-3-4 0,8-3 0,-3 3 0,-8 6 0,-2 3 0,-10 2-2,-8 6 2,-8 8 0,0 4-1,3 3-1,-8-1 1,0 8 1,0-4-1,0 9 2,0-1 0,0 0 1,0 3-1,0-2 1,0 2 2,0 0 4,0 0 2,0 0-3,0 0 0,0 0-3,0 0 1,0 0 1,0 0 3,0 0-7,0 10-1,-13 8 0,-10 8 1,-11 3-2,1 12 0,-9 2 1,-4 3-1,7-1 1,8 2 1,3-3-1,5-3 1,12-7-3,-2-11 0,13-8-3,0-10 1,0-5-6,0 0-1,0 0-6,0 0 7,0-5 11,8-15-1,26-14 2,-1-2-4,-2-7 2,8-4-1,2-4-3,-7 1 2,-6-5-2,-4 3 0,-12 4-5,-6 4 5,-6 16 0,0 7 3,0 11-1,0 2 2,0 8-1,0-5 0,0-1 0,0-2 0,0-1 0,0 0-1,0-2 1,0 4 0,0-1 0,0 6-1,0 2-1,5 0 4,-5 0-1,0 0 4,0 0 2,0 0 0,0 0 1,0 0-1,0 0 0,0 8-9,0 15 2,-29 8 1,6 11 0,-5-2-2,10 12 2,0-6-1,2-3-1,11-2 1,-3-12 0,8-7-3,0-10 2,0-3-2,0-6-5,0-3-5,0 0 0,0 0 10,0 0 1,29-7 4,-6-18-1,8-7 2,-11-8-3,11-4 0,-15 1 0,2 4 0,-8-6 0,3 8-1,-8 0-1,1 4 1,-1 2-1,-5 10 2,0 8 0,0 6 2,0 5-1,0 2 3,0 0-1,0 0 1,0 0 3,0 0 6,0 0-1,0 9-8,0 4-6,0 11 3,0 2 2,0 6-3,0-1 1,-11 1 0,6 0-1,0 2 1,-3 1 0,-2-3 1,10 2 1,-5-4-2,-3-2-1,3-7-1,5-8 0,0-3 1,0-5-2,0-5 0,0 0-1,0 0-3,0 0 0,0 0-3,0 0 5,0 0-1,0 0-1,0-15 7,0-13-5,0-6 1,0-7 2,5-3-2,8 1 3,-13 3-1,0 11 1,0 9 0,0 8 0,0 6 0,0 5 1,0 1 2,0 0 4,0 0-1,0 0 7,0 0 4,0 10-12,0 19-5,0 14 2,0 4 0,0 0 1,0 1 0,0-5 0,0-6-3,0 5 2,0-3-2,0-1 0,0-1 2,0-1-2,-13-6-2,8-4 2,0-5-1,5-9 0,0-7-1,0-2-2,0-3-5,-5 0-4,5 0 0,0 0 4,0 0-1,0-24 8,0-6 2,0-11-2,0-5 2,5-4 0,5 4-2,-2 3-3,-3 3 4,-5 8-1,0 9 1,0 8 1,0 9 1,0 6 0,0 0 6,0 0 4,0 0 5,0 6-7,0 21-10,0 4 3,0 16 1,0 4 0,0 1 2,0 6-3,0-8 0,0-2-2,-5 2 1,-3-4-1,3 0 2,-5-3-4,4-3 2,6-11-1,0-9 1,0-8-1,0-10-7,0-2-1,0 0 1,0 0-10,0 0 4,0-8 7,0-15 7,0-9-1,0-5 0,0-9 0,0 0 0,0-6-3,0 0 3,6 6-5,-6 8 1,0 6 1,0 8 1,0 11 2,0 3 2,0 8-1,0 2 5,0 0 5,0 0-2,0 2 0,0 19-2,0 5 12,-6 6-10,-1 6-5,-4 5-1,6 3 3,-3-6-4,3 1 2,0-4-2,-5-2 1,2-3-2,3-2 0,5-6 1,-5-3-1,5-10 0,0-6-3,0-5-1,0 0-7,0 0 0,0 0 0,0 0 12,0 0-8,0-8 3,0-21 4,0-8 0,0-10 0,0-1 0,5-4-1,8 0-1,-8-1 1,-5 10-2,0 12 0,0 11 3,0 11 0,0 9 4,0 0 5,0 0 11,0 5-12,0 30-7,0 9 2,0 8-1,0 9 4,0-4-4,0 7-1,-5-7-1,-3-3 0,3-1 0,-5-6 0,2-5-2,3-10 1,-1-6 3,6-15-3,0-5 0,0-6-4,0 0-9,0 0-8,0 0 16,0 0-1,0-11 7,0-15 0,0-6 0,0-8-2,0-4-1,0-2-4,0-3 3,0 3 0,6 2 3,-1 17 0,3 6 1,-8 15 0,5 6 1,-5 0 7,0 0 2,0 0 1,0 6-6,0 20 0,0 6-1,0 8 2,-5 6 0,-3 3 6,3 0-11,-1-3 1,6-4-2,0-12 0,0-4 1,-5-5-1,5-7-1,0-7 1,0-6-6,0-1-11,-7 0 2,7 0 4,0-12 2,0-7 6,0-15 5,0-13-2,0-1 0,0-5-2,0-2 2,0 2 2,0 3-4,0 0 1,0 16-1,0 8 1,0 15 2,0 7-1,0 4 0,0 0 2,0 0 2,0 0 3,0 0 1,0 21-6,0 7 2,0 13-1,0 5 2,0 9-3,-11 2 4,1-2-3,2-3-3,3-10-5,5-16 5,-5-7-4,5-17-5,0-2-4,0 0-3,0 0 10,0-5 6,0-21 1,0-11-1,0-10 1,0-2-1,5-11 0,8-4 0,-3-2 0,1-7 0,1 7 0,-12 3 0,0 5 0,0 5 0,0 14-1,0 10 1,0 13 0,0 11 0,0 5 1,0 0-1,0 0 7,0 0 5,0 0 11,0 0-5,0 12-11,0 14-8,-5 14 0,-18 6 2,10 13-2,-2 1 2,2 4-1,8-1 2,-6-2-2,11-5-1,0-8 0,0-17-2,0-10-1,0-16-9,0-5-2,0 0 5,0 0 3,0-23 5,0-17 2,0-15 0,5-12-1,11-5 0,2-8 1,5-1 0,0 5-2,-12 10 1,-3 17-5,-8 14 4,0 15 1,0 11 1,0 8 1,5 1 3,-5 0 4,0 5-2,0 24-4,0 8-2,-13 15 4,-3 9-2,-7 5 3,5 3-4,-5 1 3,7-7-2,9-6 1,-4-7-3,6-13-2,-3-8 1,8-8-2,0-13 1,0-8-6,0 0-5,0 0 9,0 0 1,0-29 4,0-11 1,8-15-4,8-3 2,-4-5-2,4-4 2,2 1-2,-5 0 0,-3 8-3,-10 12-3,0 11-2,0 14 8,0 16 2,0 5 10,0 0 2,-18 26-4,-5 20-8,2 17 8,3 13-5,-5 2 6,5-3-6,8-12 2,-3-5-4,8-12 1,5-17-2,0-14-2,0-13-5,0-2-7,0 0 7,0-2 5,0-28 2,0-7 0,28-9-4,-5-6 3,6 0-5,-17 0-3,4-1-3,2 8 4,-18 2-3,0 8 3,0 8 5,0 16 6,0 8 7,0 3-5,-23 6 6,0 29-5,-6 11-2,6 6 1,-5 9 0,-1-1-1,6 1-2,0-7 0,12-4-1,-2-10-1,13-14 1,0-9-2,0-11-2,0-6-8,0 0-2,0 0 5,0 0 8,0-26 1,13-11-2,11-7-4,4-1-2,-18-3 3,8 9 0,-12 4 1,-1 9 0,-5 8 3,0 9 0,0 9 4,0 0 17,0 0 0,0 16-18,0 21 0,-11 15 3,-7 6 1,3 6-3,-8-1 1,5 3-2,-1 1-1,-4-7-2,13-11 1,5-13 1,-3-17-1,8-13-4,0-6-11,0 0-9,0 0 13,0-17 7,0-12 1,0-6-1,0-6-1,8 4-1,2-4 2,3 1-1,-8-4-2,5 4 0,-10-2 0,0 1 4,0 6-1,0 4 1,0 9 2,0 9 0,0 10 4,-10 3 11,5 0-4,-8 6-4,13 26-7,-10 11 7,2 12-2,3 5 1,5 0 2,0-1-5,-5-7 3,-1-6-1,-6-3-1,6-8-4,1-1 2,-8-11-6,13-5 8,-5-9-2,5-9-6,0 0 1,0 0-5,0 0-1,0 0-8,0 0 12,0-12 3,0-11-5,0-9 6,0-2 1,13 1-1,-3 2-2,-4 9 2,1 3-1,-7 8 2,5 8-2,-5 3 4,0 0 5,6 0 13,-6 3 2,0 27-17,0 7 0,0 3 2,0 3-2,0-3 0,0-5-4,0-3 5,0-7-9,0-1 6,0-7-3,0-6-3,0-2-2,0-5 3,0-4-8,0 0-9,5 0 2,8 0 14,-8 0-2,0-7 2,0 1 1,3 4-2,-8-2 1,0 4 2,0 0 1,0 0 1,0 0 6,0 0 0,0 15-5,0 6 1,0-1-1,0-3 0,0 1-2,0-9 0,0-5 0,0-4 0,0 0-2,0 0-3,0 0 6,0 0-3,0 0 3,0-4-1,0-9 0,0 2-1,0 2 1,0 0 0,0 4 1,0-1-1,0 3 1,0-4 1,-8 0-2,3-4 0,0-10 0,0-8-2,-8-6 1,2-8 1,-1-3-3,-4-3 0,-2 2 3,0 1-1,8-2 0,-8-2 1,-6 4-8,14 5 4,-8 2 1,0 1 1,8 6 1,-9 9-1,14 9 2,0 8 0,5 6 3,0 0 12,0 0-2,0 0-9,0 0 0,0 0 1,0 0 0,0 3 0,0 8-2,0 2-2,-5 1-1,5-3 6,0 4-4,0-5 0,0 2-1,0 3 2,0-1-2,0 0 0,0 6-1,0 10 0,0 5 0,0 7 2,0 5-2,0 2-1,0-8 0,0-10 1,0-14-1,0-5 1,0-9-5,0-3-8,0 0 0,0 0 10,0 0 5,0-20 1,5-12-1,0-9 0,13-5-1,-7-3-1,2-3 0,-3 3 2,-5 0-4,8 3 2,-8-2-1,0 1-2,-5 1 0,13 8 2,-13 0-1,0 10 1,0 1 0,0 10 1,0 8 0,0 7 0,0 2 2,0 0 6,0 0 2,0 7-1,0 23-9,0 11 2,0 10-1,0 5 2,0-2-1,0-1-1,0-10-1,0-3 0,0-4-1,0-5 0,0-9 1,0-10-1,0-9-5,0-3-11,0 0 6,0-6 8,0-23 3,0-12 3,0-10-3,11-4 0,1 0 1,-6 2-1,-1 8 0,-5 1 0,0 7 0,0 2 0,0 9-1,0 15 1,0 5 4,0 6 9,0 0-7,0 12-8,0 19 3,-18 7-3,7 11 4,-7 0-2,13-2 2,-5-1 2,2-9-4,8-8 0,0-9 0,0-13-2,0-5-1,0-2-5,0 0-3,0 0 6,0-2 3,23-28 2,6-11 2,2-10-2,-16-4 0,3 0 0,-7 5 0,1 10 0,-6 9 0,-1 10 0,0 13 0,-5 8 4,0 0 9,0 0-1,0 3-5,0 20-7,0 6-1,-5 0 2,-11-3 1,-2-4-1,13-4 1,-8-7-1,13 1-2,-5-9-1,5 0-1,0-3-2,0 0-3,0 0-5,0 0 1,0 0 10,0-18 1,5-7 1,13-7-1,0 1-4,-13 1 4,6 8-2,-11 9 1,0 5 1,0 8-2,0 0 2,0 0 0,0 0 0,5 0 0,-5 0 0,0 0-2,0 0 1,0 0 1,0 0 1,8 0 1,-8 0 0,0 0 1,0 0-2,0 0-1,0 0 0,0 0 1,0 0-4,0 3 1,0-3-5,0 3-9,0-3-11,0 2-6,0 2-24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3"/>
    </inkml:context>
    <inkml:brush xml:id="br0">
      <inkml:brushProperty name="width" value="0.15875" units="cm"/>
      <inkml:brushProperty name="height" value="0.15875" units="cm"/>
      <inkml:brushProperty name="color" value="#FFE465"/>
      <inkml:brushProperty name="fitToCurve" value="1"/>
    </inkml:brush>
  </inkml:definitions>
  <inkml:trace contextRef="#ctx0" brushRef="#br0">1829 622 6,'0'-3'11,"0"3"3,0-3 3,0 3-2,0 0 1,0 0 9,0 0 4,0 0-4,0 0 0,0 0-9,0 0 0,0 0-3,0 0 2,0 0-1,0 0 5,0 0 7,0 0-11,0 3 1,0 14-7,0 12-5,0 5-2,0 1 0,0 8-2,0-6 3,0-1-2,0 1-1,0-5 3,0 3-1,0-4-4,0 4 2,0-3 0,0-1 2,0 6-4,0-4 0,0-1 2,-5-7-2,5-2-3,0-8 3,0-3 3,-5-7-2,5-5 0,0 0-5,0 0-8,0 0-8,0 0-4,0 0 14,-8 0-6,8-9 8,0-12 7,0-2 2,0-2-5,0-7-1,0 0-4,0-8 0,8 0-5,-8-3-4,0-3 3,0 6 5,0 1 9,0 14 0,0 7 2,0 4 1,0 6 1,0 8 4,0 0 4,0 0 1,0 0-4,0 0 2,0-4-1,0 4 7,0 0 10,0 0-3,0 0-10,0 8-4,-13 16 0,3 5-5,-8 14 7,0 6-5,7 9-1,1-1 5,2-5-7,-2-3 0,5-6-3,-13 4 2,5-4-2,-8-2 2,8-7-2,3-11 4,10-7-4,-8-3 1,8-7-5,0-6-7,0 0 3,0 0-4,0 0 7,0 0 3,0-6 3,0-20-1,8-3-3,7-5 0,-2-4 2,3-2-5,-3-3 4,-3-1 3,3 1 1,-8 0 0,-5 0 0,0 3 0,0 4-2,0 14 4,0 7-2,0 6 1,0 9 2,0-2 1,0-1 3,0 3-1,0 0-3,0 0 4,0 0 10,0 0 3,0 0-2,0 0 5,0 8-8,0 18-13,0 9 0,0 11 0,-10 0 0,-3 1 4,8-1-7,-8 0 5,2-3-2,6 6-4,-8-6 2,8-2-1,-5-4 2,2-8-2,8-6 2,0-9-2,0-2-2,0-8-2,0-4-1,0 0-4,0 0-8,0 0 4,0 0 1,0 0 4,0 0 2,0-19 5,0-7-4,0-8 0,0-10 2,18-2 0,-5-6 0,8 4 1,-3-2-1,-13 4 4,8-2 1,-13 7-2,0 12 1,0 12-1,0 11 3,0 6 3,0 0 7,0 0 3,0 0 0,0 6-11,0 20 0,0 8 1,0 12 0,0 9 0,-5-5-2,-3 4 1,3-2 0,0-3-4,-1-2 4,-1-2-5,7-4 4,-11-6-8,6-1 8,5-11-4,0-6 1,0-6 0,0-7-7,0-4 0,0 0 2,0 0 0,0 0-1,0 0-8,0 0 7,0-4 1,0-15 3,0-8 2,0-12-1,23-5 2,-7-5 0,7-3-4,-5-3 3,0 4-1,-7-1 0,-6 2 1,3 16 1,-8 8 0,5 11-1,-5 9 2,0 6 2,0 0 3,0 0 6,0 0 8,0 3 0,0 24-12,0 10-6,-18 9 1,0 9 1,2 3-2,-2-1 1,0-5 2,8 0-4,-3 3 1,-3 0 2,-2 0-5,0-3 2,8-4-1,-1-10 1,11-9-2,0-18 0,0-5-4,0-6-21,0 0 11,0 0 7,0 0 8,0-17 1,11-15 2,17-8-1,19-7-4,-14 1 2,3 0 0,-2-1-1,-11 2 0,6 3 1,-6-5-2,-5 6 2,-8 1 0,-4 5-1,-6 7 1,0 8-2,0 8 2,0 6 2,0 6 0,0 0 1,0 0 5,0 0-3,0 0 14,0 0-4,0 0-6,0 14-6,0 10-2,0 6 2,-24 14 1,-4 5-2,5 7 1,12-2-1,-7 2 0,3-5-2,2-5 0,8-6 0,-1-2-2,-1-13 3,7-4-2,0-10 0,0-5 0,0-6-9,0 0-1,0 0-7,0 0 16,0 0-4,0-17 4,0-18 5,0-8-3,18-6-1,0-9-2,5 1 3,0-7 0,-2 0 0,2 1 0,-5 3-2,6 2 2,-14 1-1,3 5 1,-13 6 0,5 5 0,-5 15 1,0 14-1,0 4 2,0 8 2,0 0 3,0 0 7,0 0 5,0 8-12,0 12-2,0 18-1,-5 9-3,-8 7 4,-3 3 0,-2 4-1,0 3 0,3-4-5,-3 5 2,7-3-3,-2-4 2,8-3 0,5-15-1,0-5-1,0-12-1,0-12-2,0-8-10,0-3-6,0 0 0,0 0 16,0-14 5,0-22 1,18-9 1,11-13-1,-6-5-1,5-3 1,-12 2-1,2 4 0,0-7 0,-7 1 1,-6 5-1,-5-2 0,0 14 1,0 14-1,0 18 3,0 12 2,0 5 7,0 0 1,0 0-1,0 0-7,0 10 3,-11 11-8,-7 10 1,8 4 2,-3 11-2,3 0 0,-8 9 0,7 3 1,-2-3-1,3 2-2,5-5 0,-8-6 1,13-3-1,0-8 2,-5-9-2,5-8 0,0-7 0,0-8-6,0-3-5,0 0-5,0 0 7,0-3 0,0-26 11,0-7 1,0-17-1,10-3-1,-2 6-1,-8-8 2,0 3-1,0-3-1,0 6-2,0 12 0,0 8-1,0 12 3,-8 9 1,3-1 0,0 3 0,-6 1 0,11-1-1,-7 6 1,7-1 2,0 4 1,0 0 1,0 0 8,0 0 3,0 0-2,0 21-8,0 22-5,0 18 2,0 5 0,0 1-2,0-1 2,0-14-5,0-7 4,0-9-2,0-14-2,0-9 1,0-5-9,0-8-7,0 0 0,0 0 12,0-23 5,0-15 3,0-11-1,0-9-1,0-3 1,0 1-1,0-3 3,0 3-5,0-1 1,0 0 1,0 13 1,0 7-1,0 16 0,0 10 2,0 9-2,0 6 1,0 0 0,0 0 2,0 0-1,0 0 3,0 0 3,0 0 3,0 0-1,0 0-5,0 23-4,7 15 1,14 13 4,2 5-6,-5 1 2,0-5-2,-12-10 0,-6 2 2,0-6-4,0-7 4,0-7-2,0-10 0,0-8-6,0-6-7,0 0-5,0 0 10,0 0 2,0-20 7,5-15-2,8-11 2,2-10 0,-2 2-1,3-9 1,-3-4-2,-3 1 3,-2 6-2,-8-1-1,0 11 1,0 13 0,0 8 0,0 16 3,0 9 2,0 4 9,0 0-10,0 0 0,-13 4 6,-5 16-6,7 6-3,1 7-2,2 17 2,8 12 0,0 11-1,0 8 0,0-3 2,0-12-4,0-7 2,0-14 0,0-13-1,0-12 0,0-8-3,0-12-10,0 0-6,0 0 15,0-3 2,18-23 5,6-11 1,-6-10-2,-3-8-1,3 7 1,-13-7-1,-5-3 0,0-2 1,0-1 0,0 0-2,0 7 1,0 8 0,-10 11 0,10 20 0,-8 10 2,8 5 6,0 0 2,0 0 4,0 0-12,0 20 0,0 15-1,0 8 0,0 12-1,0 5 3,0 4-3,0-4-3,0-8 6,0-9-4,0-6 1,0-8 0,0 1-2,0-10 2,0-6 0,0-8-2,0-4-2,0-2-7,0 0-2,0 0-4,0 0 9,0 0 6,0-11 2,0-18-2,18-5 2,19-7 2,-17-2-4,11-3 1,-15 2 1,2 7 0,-8 3 0,-2 5 0,-3 12 0,0 5-1,-5 3 2,0 9 0,0 0 6,0 0 5,0 0 5,0 0-5,0 6-6,0 26-7,0 11 3,0 6 0,0 7-2,-10-3 2,2 0 0,-2 1-4,-3 7 4,3-4 0,-1-2-1,11-12-1,0-9-2,0-16-1,0-9-2,0-9-8,0 0-8,0 0 20,0 0 0,0-15 2,0-16 0,21-11-2,-3-3 0,0-3-1,0-4-1,-2 2 2,-3-2-1,-3 3 1,-5 1-2,3 10 1,-8 12 3,0 12-2,0 11 3,0 3 3,0 0 2,0 0-3,0 3-1,0 22-1,-8 11 3,-7 6-2,2 8 0,3-4-2,-3-1 0,7-1-1,6-3 2,0-1-4,-5 0 4,5-2-3,0-3 2,-5-10-2,5-12 1,0-5-2,0-8-6,0 0-4,0 0-5,0 0 12,0 0 4,0-24 2,0-5-1,5-8 0,6 0-1,7 2 0,-8-2 1,3 2 0,-3-8-2,-2-1 1,-3 9 0,-5 9 2,0 9-2,0 14 2,0 3 2,5 0 4,-5 0 13,0 0-3,0 15-13,0 23-4,0 1 0,0 11 4,0-4-2,-5-6 0,0-2 0,5-8-2,0 0 0,0-7-4,0-3 3,0-8 1,0-6-4,0-6-4,0 0-3,0 0-5,0 0 6,0 0 7,0 0 2,0-9 1,0-17 0,21-11 0,-3 2 0,5-2-2,-5 5 2,-7 12-1,-6 6 1,-5 10 1,0 1-1,0 3 2,0 0 2,0 0 8,0 0 4,0 0-4,0 0-7,0 27 0,0 7-3,0 6 0,0 6 0,-11-2 1,6 0 0,-3-1-2,-2-6-1,10-11-1,0-11 1,0-7-4,0-8-9,0 0 0,0 0-8,0 0 18,0-12 2,0-10 1,23-11-2,1-6 0,-1 4-1,-13-1 1,3 5-4,-2 5-1,-6 6 5,-5 6 2,0 8 1,0 3-1,0 3 5,0 0 0,0 0 13,0 0-2,0 9-9,0 20-6,0 8 0,0 6 3,-11 0 0,-2-2 0,-2-6-3,2-7-3,8-2 4,5-6 0,0-5-4,0-6 2,0-7-5,0-2-3,0 0 0,0 0-7,0 0 1,0 0 6,0 0-1,0-11 5,0-6 1,0-1 0,0 1 1,0 6-2,0 4 3,0 5 0,0 2 1,0 0 4,0 0 0,0 0 13,0 0 4,0 11-15,0 15-6,0 4 2,0 1 0,-5-5-1,0-6 2,5-3-1,0 0-3,0-2-2,-8-3 2,8-7 2,0-5-2,0 0-3,0 0-7,0 0-2,0 0 4,0 0 7,0 0-2,0 0 1,0 0 0,0 0 1,0 0 2,0 0 1,0 0 2,0 0 2,0 0 4,0 5 8,-5 8-5,-1 10-11,-7 9 2,-7 5 2,2 8-4,-6 8-1,14-1-1,-13 3 2,-6-4-3,6 5 4,-8-8-3,10-7 1,3-10 0,0-13 0,18-12-5,0-3-7,0-3-1,0 0 6,-5 0 6,5 0 1,0 0 0,0 0 0,0 0 0,0 0 1,0 0-4,0 0 1,-5 0-1,5 0-1,-5 0-1,5 0 1,0 0 2,0 0 4,0 0 0,0 0 4,-8 0-3,-8 11-8,3 6 3,3 3 2,-8 0 3,8 1-2,-8-5 0,0 3-1,7-2 1,-7 3-1,0 3-3,-10 9 2,4 0-1,1-1 1,7-2-2,-2-3 1,13-3 0,0-4 1,-8 2-1,8 3 0,0-13 1,0-3 2,5-4-1,-8-4 0,8 0-1,0 0 1,0 4 1,0-4 1,0 0-4,-5 0 4,5 0-2,0 0-2,0 0 1,0 0-7,0 0-1,-5 0 2,5 0 0,-6 0 2,-1 0 2,7-11 1,0 1 1,0-5-1,0 3 0,0-1 1,0-3 0,0-1 1,0-3 0,0-6 0,0-6-1,7-5 1,4-9 0,7-1 0,5 5-1,-18 10 1,6 12-2,-4 11 1,-7 9 2,5 0 1,-5 0 1,0 0 0,0 0-1,0 0 5,6 0 7,-6 0 3,0 1-2,0 20-14,0 6 4,0 5 1,0 5-4,0-2-1,-11 2 0,-2 0 0,3-4-1,-8 1 0,8 0-1,-8 1-1,5-4 3,13 1-2,-6-8-1,6-13-3,0-2 1,0-9-6,0 0-9,0 0 4,0-3 8,0-23 4,0-10 1,0-12 1,0 2 1,13-3 0,3-1 0,-3 5 0,2-1-1,-2 3 1,-2 0 1,7 5-2,0 4 1,-13 4 0,5 8 0,-10 7 0,0 9 0,0 3 1,0 3 1,0 0 2,0 0 0,0 0-1,0 0 5,0 0-2,0 0-3,0 0-1,0 0 1,0 0 2,0 0-2,0 0 0,0 0-1,0 0 4,0 0-5,0-3-1,0 3-1,0-2 1,0-7-1,0-2 1,0-7 0,8-1-3,-3 4 2,0 3 1,-5 9-1,0 3 1,0 0 0,6 0-2,-6 0 0,0 0 1,0 0 1,0 0 0,0 0-4,0-4 2,0 4 2,12-2 0,-12 2 2,6 0-4,-6 0 2,5 0 2,-5 0 2,0 0 0,0 0-1,0 0 0,0 0-1,0 0-2,0 0 0,0 0 1,0 0 0,0 0 2,0 0 0,0 0 8,0 0 7,0 0-3,0 9-1,0 7-11,0 5-2,0 2 2,0-6 1,0-5 0,0-3 0,0-6 0,0 5 3,0 4-2,0 5-4,-5 6 4,-13 6-2,2 3 2,-2 3 0,0 2-5,2 4 1,-2 1-2,-5 2 5,0-3-4,-1-2 1,1-5 0,0-1-2,0 6 1,-11-6 0,11 7-1,7 4-3,-2-7 4,5 4-4,3-10 1,5-5 2,-1-2-4,-1-11 0,7-7 5,-5-3-13,5-3-5,0 0 2,0 0 9,0 0 2,0 0-3,0-5 5,0-16 0,0-10 1,0-7 1,18-11 0,-3-3-3,8-8 2,-10-3-1,3-7 3,2 2-4,-5-3-4,-3 11 2,8 6-4,-12 10 7,-1 12-1,0 10 3,3 13-1,-8 3 2,0 6-1,0 0 1,0-3-3,5 0 3,0 0 0,-5 0 0,0 3 3,0 0-1,0 0 3,0 0 5,5 0 4,-5 0 3,0 0-3,0 0 1,0 9-8,0 9-4,0 7-1,0 7 5,-5 9-7,-13 7 8,8 5-6,-3 1-1,-3 1 2,3-3-3,8-4 0,-5 2-3,-3-4 4,8-3 1,-6-3-5,3-2-2,3-4 5,0-4 2,0-1-4,5-3 0,0-9 1,-8 0 1,8-12 0,0-5-6,0 0-6,0 0-2,0 0-8,0 0 9,0 0-1,0-20 12,0-8 1,0-10 0,0-7 1,8-11-2,7 1 1,-7-2 1,-3 4-2,1 3 1,-6 5-4,0 6-1,0-2 5,0 3-1,0 7 2,0 4 0,0 13 1,0 8-1,0 4 7,0-1 2,0 3-5,0 0 0,0 0 0,0 0 2,0 0 1,0 0 3,0 0 11,0 0-4,0 0-2,0 0-4,0 14-9,0 9 1,0 6-2,-11 6 2,3 5-2,-2 7-2,-3 0 4,-2 12-3,2-1-2,2-1-2,-7 3 3,0-1 1,3-4-3,-3-7 1,-1-7-7,9-12 8,0-15 2,2-12-3,8-2-8,0 0-8,0 0-22,0 0 17,0-5 11,0-18 10,0-6 3,0-17-1,0-9-1,8-10 2,12-14-2,12-1 2,-12-9-2,3 1 2,-4 7 1,-1 9-5,-13 15 3,0 12 1,-5 15 0,0 13 3,0 11-2,0 3 1,0 3 3,0 0 4,0 0 15,0 0 8,0 0-12,0 9-13,0 12-9,0 4 2,0 6 1,0-1-2,0-2 1,0-5 2,0-6-2,0-2 0,0-1-1,0 3 0,0 9 1,0 6 0,0 3 0,0 2-1,0 3-1,0-1 0,-5-8-1,0-3 2,-1-7-5,6-12 5,-7-6-4,7-3-9,0 0-7,0 0-5,0 0 11,0-24 14,0-10 0,0-13-2,0-4 2,13-1 0,2-4 0,-2 6 0,5 3 0,-18 5 0,11 4 0,-6 4 0,-5 16-1,0 0-1,0 12 2,0 6 2,0 0 2,0 0 3,0 0 14,0 0-12,0 6-8,0 12-1,0 4 2,-11 10 2,-2 6-2,-2 2-2,2 3 1,-3 4 1,4-1-4,1-3 4,3-9 0,3-2-2,0-6 0,0-3-2,-3-9 3,8-7-1,-5-2-4,5-5-6,0 0-13,0 0 13,0-2 6,0-25 4,0-8 1,0-8-1,0-14-1,0-4 1,0-3 0,0-1 0,0 4-2,0 0 1,0 13 1,0 12 1,0 13-2,0 15 2,0 8 2,0 0 1,0 0 6,0 0-3,0 0-7,0 21 2,-10 1 3,-8 3-2,12 2 4,-7-1-5,8 3 2,0 2 2,0 5-3,0 4 0,-13 3-1,13 0-1,-8 3 1,13-2-2,-6-4 0,1-3 1,5-7-3,-5-9 2,5-8-3,0-8 0,0-5-8,0 0-8,0 0 2,0 0 10,0 0-4,0-17 8,0-11 3,0-10-2,0-6-2,5-6 0,6-6 2,2-1 1,10-1-2,-18 3 3,0 3-1,5 8 1,-10 13 0,8 13-1,-8 10 2,0 8 0,5 0 5,-5 0 2,0 0 4,0 0 7,0 0-10,0 15-8,0 7 1,0 4 1,0 7 2,0 4-2,0 6-2,0 3 3,0 3-4,-13 3 2,8-3 0,0 0-2,-5-4 0,10-3 0,-8-5-1,-2-2 1,10-12 0,-5-11 0,5-7 0,0-5-3,0 0-3,0 0-2,0 0-6,0 0 2,0 0 6,0-11 1,0-18 5,0-12 0,0-8 0,0-9 0,0-5 0,5-3 1,5-3-2,-2-1 2,-3 10-1,-5 5 0,0 17 0,0 12 0,0 15 0,0 8 4,0 3 3,0 0 9,0 0 7,0 0-10,0 9-12,0 14 0,-5 9 5,-18 5-1,10 12-1,2 3 2,-2 9-10,3 5 9,5 0-6,-8-3 3,8-5-3,5-7 1,0-15-1,0-13-1,-5-11 1,5-6-6,0-6-5,0 0-8,0 0 8,0-4 0,0-24 10,0-10 2,0-17 2,10-3-2,8-2 0,-8 2 1,3 0-2,-8 8 2,1-1-1,-6 5 0,0 9 0,0 2 0,0 6 0,0 12 0,0 9 1,0 2 1,0 6-2,0 0 1,0 0 9,0 0 14,0 0-3,0 0-6,0 18-7,0 10-8,-6 10 1,-12 9 2,8-2-4,-8 1 2,8 3-1,-3 0 0,2 3-2,-2-3 4,8-6-2,0-6-2,0-7 3,5-13-3,0-12 2,-8-5-6,8 0-3,0 0-9,0 0 11,0-8-4,0-24 11,0-20 1,0-17-1,0-9 0,8-5 0,2 5 0,3 11 0,-3 15 0,-4 12-1,-1 16 4,-5 11-5,0 3 4,0 8 0,0-1 3,0 1-4,0-2 2,0 4 2,0 0 1,0 0 0,0 0 6,0 0 12,0 4-9,0 18-13,0 19-3,-21 11 0,-2 14 4,5 4-5,-6-2 4,6-1-3,8-10 0,5-7 1,0-16-1,5-12-3,0-10 3,0-8-5,0-4-11,0 0-3,0 0 7,0-12 3,0-20 9,0-13 1,0-14-2,5-4 2,10-6-4,-2 0-3,-2-1 3,7 13 1,-18 5-3,0 11 3,0 13 3,0 8-2,0 11 2,0 3 2,0 6 2,0 0 0,0 0-3,0 0 0,0 0 2,0 0 11,0 0 7,0 0-12,0 0 2,0 3 2,0 18-7,0 7-5,0 13 1,0 11-3,0 5 5,-18 7-3,7 2-1,-2-3 1,3-2-4,5-12 1,0-11 0,-3-19-2,8-10 1,0-9-7,0 0-13,0 0-2,-5-2 12,5-24 11,0-12-1,0-9 5,0-10-4,0-4 2,0-8-2,13 0 2,-3 0-2,0 3 2,-2 7 1,-8 5-1,0 8 1,0 3-2,0 8 2,0 9 0,0 11-1,0 10 5,0 5 11,0 0 7,0 0 0,0 5-8,0 22-14,0 13-3,0 12 5,-8 5 1,-2 7-3,0 2-1,-3 0-1,8 4 1,-1-6 0,-1-3 1,7-7-4,-6-11 3,6-8 0,0-13 0,0-10-1,0-9-3,0-3-2,0 0-3,0 0 1,0 0 3,0-17 2,0-18 5,0-9-1,0-4-1,6-1-1,-6-6 1,0 0 0,0 0 0,0-2-2,0 10 1,0 13 1,0 13-3,0 13 5,0 8-1,0 0 1,0 0 3,0 0-2,0 0 2,0 0-2,0 0 4,0 6-3,-6 12-1,-4 10-1,-8 9 3,8 9-4,-3 14-1,8 8 1,-8 1-2,8 0 3,-1-6-4,1-11-2,5-8 4,0-16-2,-5-8 1,5-8-3,-8-5 4,8-7-11,0 0-7,-5 0-5,5-4 4,0-22 17,0-17 1,0-12 0,0-15 1,5-3-2,8-3 2,-8 3 0,6 7 0,-4 6-1,-1 11 2,-6 14 1,0 9-2,0 11 1,0 10 2,0 2 3,0 3 3,0 0 13,0 0 4,0 6-19,0 26-3,0 11-3,-6 15 0,-6 5 1,6 6-1,-12 0 2,8 1-3,5 1 0,-8 2 0,8-4 0,-1-13-6,6-19 7,-7-13-2,7-20-2,-11-4-7,6 0-6,5 0 6,0 0-3,0-20 12,0-18 0,0-14 2,0-11-1,0-3 0,23-3 0,-12-3-1,2 0 2,-8-1-2,-5 3 2,0 10-1,0 6 0,0 19-1,0 15 2,0 14 3,0 6 0,0 0 8,0 0 3,0 0-3,0 2-6,0 13-7,0 2 3,0 3 0,-5 10 1,-3 1-2,3 16 1,5 8-1,-5 11 3,5 6-7,-6-4 8,6-3-10,-7-17 5,7-4 0,0-15 0,-11-12 3,11-5-7,-5-10 4,5-2-4,0 0-4,0 0-5,0 0-2,0 0 0,0-26 11,0-17 4,0-14 0,0-10-1,0-10-1,5-4 1,19 3 1,-14 3 0,8 8 0,-13 13 1,3 10-1,-8 13 0,0 14-1,0 5 4,0 5-3,0 6 5,0-3-3,0 4 2,0 0-2,0 0 3,0 0 6,0 0 13,0 9-11,0 20-13,0 17 1,-13 14-1,3 10-2,-8 5 5,-11-3-4,11-6 0,0 0-4,2-5 3,4-9 1,6-12 0,6-12 0,0-15 0,0-7-2,0-6-5,0 0-10,0 0-3,0 0 9,0-30 9,0-13 5,6-20-2,6-12 0,12-9 0,-1 0 0,-13 10 0,14 10 0,-14 15 0,-2 20 0,-8 12 0,0 8 1,0 7 0,0-2-1,0-1 2,0-1-1,0-5-1,0 2 0,0 6 1,0 3 4,0 0 15,0 0 1,0 0-5,0 18-6,0 21-12,-13 14 2,-5 8 0,-3 4 0,3 4 2,-5 4-1,12-4-2,-7 0 0,5-11 1,8-15-2,0-18 1,5-12-1,0-11-7,0-2-7,0 0-7,0 0 5,0-17 10,0-14 8,0-19-1,23-4 0,-5-9-1,-7-4 1,-1 6-4,-2 2 0,-3 0 4,0 7-3,-5 6 0,0 12 3,0 10 0,0 15 2,0 7 1,0 2 2,0 0 5,0 0-2,0 0 8,0 0 0,0 0-8,0 11 0,0 6-6,0 12 3,0 8-4,-10 13 1,-8 8 4,7 8-3,4 9-1,-4 3-2,-2 3 2,8-12-2,0-14 1,5-15 0,0-19-2,0-13 0,0-8-10,0 0-9,0 0 7,0-6 1,0-26 13,0-14 1,0-18-2,10-7 0,8-7 1,-5-3 0,-8 0-4,6 4 3,-6 10-2,3 10 0,-8 16 3,0 12 0,0 19 0,0 3 3,0 7-1,0 0 10,0 0 4,0 0 0,0 12-10,0 13-2,-18 16 0,0 5-1,-6 6-1,9 0 1,-3 3-1,0-3-3,7 2 1,6 1 4,-3-6-8,8-3 4,0-9 0,0-10 0,0-13-3,0-8-2,0-6-7,0 0-6,0 0 9,0-12-1,0-19 12,0-15-2,0-10-2,18-6 4,1-2-4,-9 0 2,3 7 0,-3 11-1,-5 7 1,3 17 1,-8 5-2,0 4 1,0 3 1,0-2-1,0 1 0,0-1 2,0-5-2,0 8-2,0 3 5,0 6 1,0 0 13,0 0 4,0 12-7,0 26-15,0 13 1,-18 7 3,8 3-2,-3 5 2,-5-5-2,7 3-1,-2-8 1,3-6-1,0-8-1,-3-12-3,8-13 3,5-8 1,0-7-12,0-2-9,0 0-2,0 0 10,0-11 5,0-18 8,0-14-2,0-12 1,18-8-4,2-10 3,-2-2-2,1 1 2,-9 4 3,3 9-2,-13 13 1,0 16-1,0 12 1,0 11 0,0 7 2,0 2 5,0 0 6,0 0 3,0 14-11,-18 20-5,-11 16 2,-4 13 10,9 6-11,-4 6 0,-3 0-1,21-6 2,-1-5-1,-2-15-2,8-6 1,5-11 0,-5-6 1,-3-9-5,8-8 5,0-7-3,0-2-5,0 0-3,0 0-12,0 0-1,0-2 17,0-24 3,0-15 2,18-11 1,11-5-2,-16-9 0,10-1 0,-18-2-1,0 8 0,0 12 2,-5 14-3,0 18 3,0 12 1,0 5 6,0 0 17,0 0-2,0 2-6,0 24-10,0 15-6,-10 8 5,-26 11-1,20 1-1,-7 3-1,10-5 1,3-6-3,5-16 1,-3-8-1,8-15 1,0-2-1,0-9-2,0-3-9,0 0-7,0 0-4,0 0 11,0-8 11,0-16-1,13-13 1,10-9-2,-5-9 0,-2-3 2,2-2-1,0-4 2,-8 6-1,-5 12 1,1 14-2,-6 21 4,0 8 4,0 3 15,0 0 13,0 3-14,0 23-24,0 11 5,-11 9 2,-22 6-1,15 3 0,-6 6 1,6 0-1,-5-1 1,7 0-6,-2-10 4,-5-17-2,18-12 2,5-12-3,0-9-7,0 0-8,0 0-11,0 0 13,0-15 9,0-18 6,5-8 0,31-11-1,-15 3-1,2-6-1,-5 0 1,6 0 2,-19 0-1,0 9 0,3 6 0,-8 14 1,0 12 2,0 11 3,0 3 10,0 0 0,0 9-4,0 20-7,-24 8 1,-4 12 1,-3 6-2,10 2 1,-15 1-5,13 0 3,7-6-6,-2-13 5,13-10-3,5-14 1,0-11-8,0-4-8,0 0-9,0 0 16,0-7 3,0-18 5,0-14 1,10-1-1,14-6-4,-6-3 0,10 3 3,-18 6 1,3 0 0,-7 10 1,-1 8-2,-5 3 0,0 12 2,0 3 0,0 2 4,0 2 1,0 0 12,0 0 0,0 13-13,0 14 11,-24 7-13,-4 7 0,13 2 2,2 9 1,2-3-2,3-3-2,3-6-1,0-8 0,5-8-2,-5-13 0,5-5-1,0-6-13,0 0-7,0 0 11,0-2 2,0-28 10,0-7-2,0-9 2,15 0-4,9-4 3,-11 4-1,-3 6 0,3 6 0,-13 1 1,0 7-1,0 9 4,0 8-1,0 9 3,0 0 25,0 0 0,0 15-30,-18 20 3,-5 5 4,12 2-1,-7 3-1,8-5 2,-3-6-5,3-8-2,2-2 2,3-13-1,5-5 0,-6-3-4,6-3-7,0 0-4,0 0-3,0 0 12,0 0-3,0-23 7,0-9-1,0-2 2,0-13-5,6 4 6,-1 3-2,3 5 0,-3 13-1,-5 7 2,5 11 2,-5 2 2,0 2 6,0 0 16,0 0 4,0 0-12,0 14-10,-23 18-5,5 8-1,-3 9 8,3 6-8,13-3-1,-8-6-1,2-11 1,11-9 0,-5-12-5,5-6 1,0-8-6,0 0-13,0 0-5,0 0 8,0-20 15,0-6 3,0-8 0,0 0-2,0 2-5,0 0-7,0 6 5,0 3 6,0 3 2,0 3 2,0 5-2,0 3 3,0 6 3,0 3 4,0 0 0,0 0 12,0 0 8,0 3-4,0 18-18,-23 10-5,-6 12 6,11 7 1,0 4-6,0 1 2,8-5-7,-1-11 5,11-16-2,0-11 1,0-12-23,0 0-2,0 0 11,0-15 9,0-26 5,0-7-1,21-13 1,10 1-1,-8 2 1,-2 6-1,-13 12 1,-3 3 0,0 8 1,-5 0-1,0 6 0,0 8 2,0 7 2,0 8 5,0 0 11,0 0-8,0 6 10,-5 16-19,-18 8-3,5 4 3,2 9-2,3 0 3,8 7-1,0 1-4,5-4 3,0 2-1,0-12 1,0-5-2,0-12-2,0-9 4,0-7-7,0-4-10,0 0-10,0 0 16,0-24 7,0-19 2,10-18 3,8-2-2,-7-1-1,-4 7-1,-7 5 2,0 6-2,0 9 0,0 2 0,0 9 1,0 11-1,0 7 1,0 5 1,0 3 6,0 0 14,0 0 8,0 9-23,-13 19-6,-5 10 4,13 8-4,0 6 3,0 6 1,5 2-1,0-8-6,0-3 4,0-15 1,0-16-5,0-9-1,0-9-11,0 0-14,0 0 19,0-15 9,0-17 2,0-10-1,0-10 0,0-3-1,5 0 0,-5 3-3,0 6 4,0 5-1,0 10 0,0 5 0,0 11 3,0 7-4,0 1 4,0 7 4,0 0 5,0 0 14,0 0-11,0 20-12,-18 12 0,13 12 1,5 8-1,-5 9 2,5 2-3,0 4 0,0-13-2,0-5 2,0-20-2,0-11-3,0-10-5,0-8-8,0 0-15,0 0 15,0-26 11,0-15 6,0-7 0,0-10-1,0-3-3,0 7 2,0-3 2,0 4-5,0 1 2,0 3-3,0 5 1,0 13 2,0 5-2,0 15 5,0 6 2,0 5 4,0 0 6,0 0 1,-6 0-12,-7 19 14,-5 9-8,13 12-6,5 7 4,0 8 0,0 0-1,0-1-2,0-4 2,0-1-1,0-6-5,0-8 4,0-9-1,0-15-4,0-8-8,0-3-6,0 0 15,0 0-4,0-26 6,0-5 0,0-13 0,0 4-3,0-4 1,0 4-1,0 0 2,0 0-3,0 5 0,0 6 0,0 11 3,-5 13 2,5 1 0,0 4 2,0 0 11,0 0-1,0 13-9,0 15-1,-5 10 5,0 8-5,5 6 7,0 0-6,0-9-3,0-3-1,0-8-2,0-12 3,0-11 0,0-6-2,0-3-3,0 0-8,0 0-7,-8 0 10,8-18 3,-5-12 2,0-6 3,-1-7-3,-1 5 2,2 6 1,-1 10 1,6 4-1,-5 4 1,5 0-1,-13 2 0,8-2 1,0 5 1,-8 3-1,13 6 2,0 0 5,0 0 0,0 0 25,0 11-26,0 19-5,0 11-2,0 1 4,0 2 2,0-1-5,0-12 2,0-4-3,0-10 2,0-6-1,0-8 1,0-3-2,0 0-7,0 0-2,0 0 1,0-21 7,-5-10 2,5-12 1,-5-9-2,5-3 0,-6 0 1,-1 10 0,2-3-1,-6 11 2,6 8-2,-3 10 2,3 7 0,5 4-1,-5 4 1,5 4 0,0 0 2,0 0 1,0 0 3,0 0 10,0 12-2,0 19-8,0 15-10,0 13 5,0 0-2,0-3 1,0-10 0,5-9-2,0-10 1,3-16-1,-8-8-6,0-3-5,0 0-3,0 0 7,0-8 4,0-22 4,0-7 1,0-7-2,0 2 2,0 1-2,0 6 1,0 4 0,0 1 0,0 5-1,0 2-2,0-1 0,0-1 1,-13 3 1,8 6 1,5 5-1,0 11 2,0 0-1,0 0 13,0 0-3,0 0-2,0 0-3,0 6 1,0 4-5,0 2-1,0-5 1,0-2-1,0-5 0,0 0-2,0 0-1,0 0-2,0 0-2,0 0 8,0 0-1,0 0-3,0 0 1,-5-5 1,-3-7-3,3-2 0,-11-4 0,9-2 1,1 3 0,6-1 3,0 1-1,-5 6 1,5 5-1,0 0 2,0 6-1,0 0 1,0 0 1,0 0 1,0 0-1,0 0 0,0 0-1,0 0 1,0 0 5,0 0 2,0 0-1,0 0-1,0 0 0,0 0 0,0 6 3,0 5-8,0 3 0,0 4 0,0 5 1,0 3-2,0 0 0,0 6 0,0 3 1,0-4-2,0 1 0,5-6 0,8-4 0,-2 2 2,-6-7-2,0-3 2,3 1 0,-3 0-2,0 0 1,8-2-1,3 5 0,-4-1 0,-6 0 0,4 5 1,-2-1 1,-3 3-2,0 7-2,0 3 2,8 6-1,-8 7 4,1-6-3,-1-4 1,-5-5-1,0-9 0,7-9 0,-7-8 0,6-3-4,-1-3-1,-5 0 2,0 0 1,0 0-5,0 0-1,0 0 3,0 0-1,0 0-5,0-3 4,0-11 5,0-12-4,0-12-1,0-8 5,0-6-2,0 1-2,-5 4 2,-1 10 1,-6 14 2,12 11 1,-11 7 0,11 5 3,0 0-2,0 0 9,0 0 2,0 0-2,0 5 5,0 15-10,0 7-4,0 11 1,0 7 2,0 1-1,0 0 1,0 0-2,0-3-2,0 1 0,0-4 0,0 0 0,0-2-2,0-9 4,0-9-2,0-8-3,0-7-2,0-5-8,0 0-2,0 0-3,0 0 10,0-5 2,0-19 8,11-1-4,-6-5-1,8 3 1,-8-3-1,-5 2-4,0-7 1,0 0 1,0 3 1,0-2 4,0 5 0,-5 0-1,-13 3 1,7 3 0,-2 9-2,8 7 4,0 5-2,0 2 1,5 0 3,-8 0 3,3 0 2,0 9-4,-8 14 7,13 3-4,0 8-3,0 4-2,0 6-1,0-2 2,0 5-4,0-5 2,0-1-1,0-6 0,0-10-2,0-4 1,0-10-2,0-8-8,0-3-2,0 0-4,0 0 6,0 0 1,0-20 8,0-12 1,0-8-2,0-4 2,0-4 0,0-2 0,-21 2-1,3 2-1,0-4-2,-5 10 0,7 9 1,3 7 3,8 12 0,0 11 3,5 1-2,0 0 2,0 0 7,0 0 4,0 13-12,0 16-1,0 11 5,0 10-2,0 1 0,0 3-2,0-4 0,5-4-3,18-9 1,-5-7-1,-2-11-2,-11-7-5,8-3 5,-13-6-2,0-3-1,0 0 0,0 0-2,0 0-1,5 0 0,8-6 6,8-12 2,-3-7 1,5-4-3,-5 0 3,-13 4-3,6 1 0,-4 1 1,-7 6-3,0 2 4,0 4 1,0 5 0,0 3-1,0 3 2,0 0 1,0 0 14,0 0 7,0 7 5,0 15-19,0 10-8,6 6-1,4 4 8,-2-4-6,2 1 1,0-6-2,-2 2 2,2 5 2,-4-3-4,1 1 0,-7 0-1,6-10 0,-6-5 1,5-8-3,-5-9 2,5-6-6,-5 0-5,0 0-5,0 0 4,0 0 8,0 0-2,0-12 6,5-11-1,-5-6 1,0-5-2,0-4 0,0 4 1,0-4 1,0 6-2,0 9 1,0 9 0,0 5-1,0 9 6,0 0-2,0 0 10,0 0 16,0 3-10,0 20-16,0 12 1,0 8 1,0 6 0,0 3-1,0-6-4,18 0 3,-13-5-1,8-1-1,-2-8-1,-11-7-1,7-8 2,-7-10-5,0-5-4,0-2-9,0 0 1,0 0 5,0-2 4,6-18 8,9-5-3,-15-9 2,0 3-2,0-6-1,0-4 2,0 0 1,0 1 0,0 9-1,-10 4 2,-1 11 0,4 4-1,1 9 4,6 3 2,0 0 22,0 0-4,0 20-20,-5 14-1,-8 7 0,13 3 0,0-2-2,0-1 2,0-4-2,0-2-2,0-6 2,0-2 1,13-5-1,-8-2 0,1-5 1,-6-7-3,7-8-5,-1 0-12,9 0 6,3 0 4,0-4 4,-7-21-2,-6-1 1,8-3-2,-8-5 0,-5-1 1,0 4 2,0-1 2,0 3-2,0 9 1,-5 5 4,0 7 0,-3 5 5,8 3 8,0 0 3,0 0-10,-11 11 5,6 13-9,0-2 3,-3 8 1,8 4 0,0 10-2,0 1-2,0 5 2,0-2-1,0-4-3,0-7 0,0-5 0,0-12 0,0-8-2,0-9-5,0-3-2,0 0 0,0 0-7,0 0 5,0 0 2,0-18 9,8-5 0,-8-3-6,0-3 4,0-5 1,0-5 1,0-3-1,0 2 0,-8 5-1,-7 7 1,7 7 1,8 13-1,0 4 2,0 4-1,0 0 18,0 0 5,0 7-4,0 10-15,0 12-3,0 5 5,0 6-3,0 4 3,0-4-2,0 5-3,0 0 2,0-8-3,18 0 0,-5-2 1,-3-7-2,-4-4 0,-1-6 0,3-13-5,-8-5-4,0 0 3,0 0-1,0 0-2,0 0 2,0-14 3,0-10 6,5-8-3,-5 1-4,0-6 4,0 2 2,0 0-2,0 4 2,0 10-1,0 7 1,0 9 0,0 2 3,0 3 1,0 0 9,0 0 12,0 0-6,0 3-9,0 11-5,0 12 2,0 8-4,0 7 1,0 5 3,0 2-6,0-1 0,0-1 0,0 0 0,0-5-2,0-7 2,0-11-1,0-8-1,5-10-4,-5-5-7,0 0-8,0 0 2,0 0 15,0 0-2,0-8 2,0-7-1,0-5 4,0 0-1,5-3-4,3-3 3,-3-3 2,-5-5 2,0 4-5,0 1 4,0 10-2,0 8 1,0 4 0,0 7 0,0 0 1,0 0 1,0 0 23,5 0-4,0 0-6,-5 18-6,6 5-6,1 2-1,-2 5-1,-5-1 1,0-3 0,11 0 0,-3-1-2,-3-4-2,5-13 0,-10-2-3,0-6-10,0 0-13,0 0 11,0-9 15,0-17 2,0-5-1,0-3 2,8-11-1,-3 8 0,0 2 0,0 7 0,-5 2 0,0 8 0,0 9 0,0 4 2,0 5 2,0 0 3,0 0 2,0 0 17,0 0-11,5 0-6,-5 0-2,0 12-1,0 10-5,0 4 1,0 9 3,0 0-3,0 8 0,13 1-3,-13-4 2,6-3 0,-1-8 1,3-9-4,-8-8 2,0-9-3,0-3-12,0 0-8,0 0 6,0 0 7,0-9 8,0-17 1,0-7 1,0-4 0,0 6 0,0-9 0,0 5 0,0 0 0,0-8 0,0 4 0,5-3-1,-5 11-1,0 10 4,0 13-2,0 8 2,0 0 7,0 0 18,0 0-3,0 4-16,0 24-7,0 6-1,0 6 0,0 6 3,0-7-1,0-2-3,0 3 2,0-6-1,0 4 1,0 0-2,0-7 1,5-2-1,0-8 1,8-10-3,-13-8-2,5-3-8,-5 0-2,0 0-9,0 0 7,5-14 12,13-11 3,-7-11 0,7-10 1,-8 6 1,3 3 0,-8-4 0,-5 15 0,0 5-1,0 7 2,0 11-1,0 3 2,0 0 5,0 0 10,0 0 12,0 0-8,0 12-14,0 14-6,0 11-1,0 9 3,0 0-2,0 0-1,0-2 0,0-7 1,0-5-1,0-1-1,5-5 1,3-6 0,-8-7-1,0-11-3,0-2-9,0 0-11,0 0-1,0 0 13,0 0 6,0-20 3,5-6 1,1-6-1,-1-2 0,-5-7-1,5-2 2,3 0 3,-8 9-3,0 10 2,0 9 0,0 14 1,0 1 2,0 0 6,0 0 2,0 0 11,0 14-18,0 9-1,0 8 3,0 4-1,0 5-3,0-3 2,0 4-4,0-6 0,0 0 1,0-10 0,0 1-1,0 1 0,0-5 0,0-7 1,0-4-2,0-9-5,0-2-8,0 0-9,0 0 2,5-2 16,13-18 5,-13-8 0,0-2 0,0-7 0,-5 2 0,0 0 0,0-2 1,0 1-2,0 0 0,0 4 2,0 9-2,0 5 1,0 13 1,0 5 3,0 0 3,0 0 15,0 0 3,0 0-12,0 17-9,0 12-3,-5 6 0,0 5 5,0 6-3,5-2-3,0 2 0,0-9 1,0-5-1,0-9-1,0-8-1,0-5 0,0-6-5,0-4-3,0 0 0,0 0-2,0 0 0,0 0-4,0 0 4,0-4 8,0-13-1,5-3 3,0-5 0,0-7-1,-5-2 3,6-5 0,-6 11 0,0 5 0,0 11 0,0 7 0,0 1 1,0 4 1,0 0 1,0 0 14,0 0 14,0 0-5,0 0-7,7 18-11,-7 11-8,6 5 1,-1 9 0,0 1 1,3-1 0,7-3-2,-2-2 1,-3-6-2,-4-12 0,1-12-2,-7-8-7,0 0-9,0 0-1,6 0-3,-1 0 19,13-17-1,-8-3 0,3-3 5,-3-3-2,-4 6 2,1-3-2,-7-3 0,0 2-1,0-7 1,5-1 0,1 3 2,-1 8-2,0 11 4,-5 7-1,0 3 4,0 0 9,0 0 14,8 0-11,-8 3-8,0 14-4,0 6-4,0 6 4,0-4-1,0 2-3,0-4 2,0 0-2,0 0-2,0 0 1,5-2-2,0-2 2,0-4-1,-5-7 0,8-3 1,-8-5-9,0 0-3,0 0-7,0 0-2,0 0 11,0-16 10,0-13-1,0-3 2,0 1-4,0-6-1,0 4 2,0-1 1,0 5 1,0 10 1,0 8 0,-8 9 0,8 2 2,-5 0 0,5 0 5,0 0 10,0 0 7,0 0-15,-10 9-2,2 14 1,-2 12-7,4 0-3,6 4 3,0-1 1,0-4-3,0-7 0,0-7-2,0-7 1,0-6-1,0-3 0,0-4-12,0 0-6,0 0-9,0 0 16,0-16 11,0-9 2,0-7 2,0-3-3,0 0 1,0-2 0,0 0 1,0 2-1,0-2 2,0 2-2,-5 3 0,-2 7 1,-4 7-1,11 9 3,0 9 5,0 0 17,0 0 11,0 0-22,0 18-14,0 13 0,0 1 0,0 3 2,0-4-2,0-2 1,0 0-1,0-6 1,0-3-1,0-3 0,0-2 0,5-6-1,-5 0-2,6-7-1,-6-2-5,0 0-5,0 0-9,0 0-6,0-11 24,7-15 5,-7-11 0,0-7 1,5 3-1,1 4 0,-1 17 1,8 5-2,-13 10 1,0 5 1,5 0 4,-5 0 4,0 0 4,0 0 10,0 0-5,0 0-4,0 23-15,0 11 0,0 10 5,0 8-6,0 5 4,0-5-4,0-3 1,0-6 0,0-8 1,0-9-2,0-11-2,0-10 2,0-2-8,0-3-17,0 0-16,0 0 33,0-23 9,0-11 1,5-7 1,0 4 0,8 2-1,-8 3 1,6 3-2,-11 6 1,7 1 0,-7-2 0,0 9-1,0 4 1,0 6 0,0 5 2,0 0 6,0 0 23,0 0-13,0 14-16,0 9 0,0 6-2,0 3 2,0 2-1,0-5-1,6 0 1,-1-3-2,8-3 2,-8 0-2,0-3 0,8-3 1,-8-5-2,0-6-3,-5-6-4,0 0-12,0 0-1,6 0 13,6-6 7,-6-18 1,4-1 1,-10-7-1,8-5-1,-8-3 1,0 2 1,5 0 0,-5 9 3,0 7-5,0 7 2,0 9 2,0 4-1,0 2 1,0 0 6,0 0 8,0 0 21,0 0-18,0 13-16,0 14-2,0 2-2,0 5 4,0 4-3,0-1 1,0-2 0,5-4-1,0-1 2,0-9-4,3-8 2,-8-7-2,0-6-11,0 0-6,0 0-9,0 0 17,5-6 10,-5-18 0,5-1 1,1-7-1,1-2 0,-7-7 0,0-2-1,0-1 4,0 2-2,0 7 1,0 12-1,0 8 0,0 10 2,0 5 5,0 0 0,0 0 19,0 0-7,0 0-11,0 7-5,0 14-3,0 3 4,0 2-1,0 5-2,0 4-1,0 2 1,11 4 0,2 5-1,2-3 0,3-3-1,-7-4 0,12-11 0,-18-14-5,3-8-6,-8-3-11,0 0-4,5 0 20,0-23 7,8-9 0,-3-5 0,-4 0-1,-1 2 2,3 1-1,-8 2 0,0 3 0,0-3 0,0 9 0,0 0 0,0 8 2,0 7-2,0 3 1,0 5 2,0 0 0,0 0 7,0 0 7,0 0 14,0 0-18,0 5-6,0 15-7,0 3 2,0 7-2,0 3 2,0-4-1,5 3 0,0-9-1,-5-2-1,5-4 1,3-9-1,-3 1 1,-5-6-4,0-3-3,0 0-1,0 0-4,0 0-9,0 0-1,0-9 18,5-14 2,8-11 1,-8-7 1,0 1 0,1 2 0,-6 7-1,0 7 2,5 11-1,3 4 0,-8 9 1,0 0 2,0 0 4,0 0 4,0 0 13,0 0 1,0 9-20,0 21-5,0 8 2,0 14-1,0-2 3,0 1-4,0-4 0,5-13 1,5-8-2,-2-12 0,-8-7-3,0-7-7,0 0-9,0 0-3,5 0 14,5-7 9,3-13 0,11-6-1,-14-5 0,8-4 1,-8 3-2,-5-2-3,3-2 2,-8-1 3,0 1 0,0 1-2,0 2 2,0 16-1,0 12 3,0 1 10,0 4 20,0 0-5,0 9-23,0 15-3,0 7-1,0 7 3,0-4-2,0 4 0,0-3 0,0-1 0,0-5-2,0-9 1,0-3-1,0-5 2,0-5-2,0-3 0,0-4-3,0 0-4,0 0-1,0 0-12,0 0 3,0-11 14,0-15 3,0-9 0,5-5 1,-5-6-2,0 5 2,0 6 1,0 13-2,0 7 1,0 6 0,0 7 0,0 2 1,6 0 2,-6 0 8,5 0 13,2 0-2,-7 11-15,0 18-4,0 9-3,0 5 1,0 0 2,0-1-3,0-3-2,6-10 2,-1-4 0,0-9-2,0-6 1,-5-1-2,0-9-2,0 0-10,8 0-15,-8 0 10,10-6 18,3-18 2,-2-1 1,-1-6-1,8-7 0,-5-2 0,-3-2 0,1-8 1,-4 7-1,-1-1 2,-1 12-4,-5 12 2,5 11 2,-5 9 1,8 0 10,-8 0 4,0 0 10,0 0-19,0 0-3,0 9-5,0 8 3,0 7 0,0 2-1,0 3-1,0-1 1,0 1-2,0-6 0,0-3 1,0-2-1,0-10-1,0-5-2,0-3-10,0 0-5,0 0 1,0-3 15,0-20 2,0-6 2,5-8-3,13 0 2,3-2-1,-3 8 0,0-1 2,-8 7-2,3-5 0,-8 5 2,6 2-2,-4 5 0,-2 10 0,-5 5 5,0 3 7,6 0 11,-6 0 2,0 5-13,0 19-12,0 4 1,0 7 1,0-6-2,0-3 0,0-3 2,0-3-4,0 3 0,0-2 3,0 1-2,0 1 1,0-8-1,0-3-3,0-10-4,0-2-8,0 0 1,18 0-17,-8-14 22,3-9 8,3-12 4,2-6-2,-8 1 1,8 6-1,-5 8 1,-8 12-2,0 2 2,1 9-1,-6 3 2,0 0 5,0 0 2,0 0 0,5 0-1,-5 0 0,0 0-1,0 0 1,0 20-8,0 9 0,0 3 1,0 0-1,0-3 0,0-10-2,0-7 1,0-6-2,0-6-5,0 0-12,0 0-13,0-11 27,0-22 8,13-10 2,5-8-2,2-4-2,-2 0 2,1 5-2,9 16 0,-18 11 2,-2 11-2,-3 10 0,-5 2 2,0 0 1,0 0 3,0 0 0,5 0 4,-5 0 4,0 0-5,0 0-3,0 0-5,0 14-1,0 9 0,0 1 1,0-7-4,0-3 3,0-8-3,0-3-1,0-3-9,0 0-12,0 0-1,0-12 15,0-11 11,0-6 1,0-8 0,0-9-1,13 5 0,-7-1-1,4 1 1,3 9 0,-8 7 1,-5 10-1,5 3-1,-5 3 2,0-2-2,0-1 2,5-5-3,-5 0 4,0-2-2,8 3-1,-8 7 0,5 4 0,-5 1 2,0 4-1,0 0 0,0 0 0,0-2 0,0 2-1,0-6 1,0-3 0,0-1 0,0-11 0,0 5-1,0-5-1,0-9 2,0 1 0,0-2-1,0-7 1,0 7-1,0-4 1,-5 3 0,-8 7 0,-5-5 0,3 5-1,-9 2-6,6 2 3,8 4 3,-3 2 1,-3 1 0,9-1-3,1 2 2,1 1-1,5 0 2,-5 4 0,5 3 0,-8 1 2,8 4 2,0 0 3,0 0-1,-10 0-4,0 5 2,-3 13 2,-5 0-3,7-2 2,1 2-4,2-3-1,3 2 2,5 3 1,-5 7-3,5 7 1,0 3-1,0 6 0,0-3 1,0-5-2,0-15-2,0-8 3,0-9-3,0-3-3,0 0-3,0 0-7,0 0-3,0 0 11,0 0-1,0-6 8,0-6 1,0-7-3,0-5 0,0-5-2,0-3-3,0-8 4,0 0-4,-13-3 6,8 5-1,-6 9 3,11 9 0,-12 15 1,12 5 4,0 0 5,-11 3-10,-2 25 7,3 12 0,5 10-1,-3 7-6,8 1 3,0-1-2,0-5 0,0-8-1,0-7-1,0-11 2,0-7-1,0-7 1,0-5-2,0-5 1,0-2-7,0 0-11,0 0 5,0 0 9,0-17 2,-5-13 2,5-9 2,-5-2-2,5-5-2,-6 6 4,1 6-4,5 4 2,-7 10 2,7 9-2,0 8 1,0 3 18,0 0 18,0 0-5,0 30-31,0 9 1,0 16-1,0 9 3,0-4-2,0-6 2,0-5-1,0-10-3,0-14 0,-6-10 0,1-15-9,5 0-12,-5 0 0,-3-3 11,8-20 6,-5-6 4,0-3-1,0-5-2,5 2-8,0-2-2,-5 2 0,5 7 6,-8 2 3,3 5 3,0 12-2,5 4 5,0 5 2,0 0 22,-6 0 2,6 9-16,-13 19-7,3 13-2,5 8-3,-3 3 5,8 0 0,-5-12-4,5-9-2,0-13 1,-5-13-1,5-5-6,-5 0 0,-3 0-2,8 0-2,-5 0-1,0 0-1,5-14 5,-6-6 3,6-6-4,0-8 4,0-6 1,0-5 3,0-1-1,0 0 1,0 12-1,0 11 1,0 14 1,0 9 19,0 0 19,0 0-8,0 26-13,0 17-14,0 12-2,0 12 9,0 2-6,0-6 0,0-3-3,0-10-1,0-13 0,0-17-3,0-11 0,0-9-11,0 0-13,0 0-6,0-23 22,0-15 8,0-10-1,0-10 2,0 0-14,0 3-1,0 2 2,0 2-5,-7 11 7,-4 5 8,6 9 4,-8 9 1,3 8 0,-3 3 7,8 6 11,-6 0 4,6 0 15,-8 12-12,3 20-14,-3 6-5,8 13 2,5 10 5,0 6-2,0-1-7,0-18-1,0-13-3,0-18-1,0-13-9,-5-4-7,5 0 0,-6 0 10,-1-21 5,7-10 0,0-7-2,0-5-3,0-3 2,0 3-3,0-6-3,0 0 3,0-4 5,0 7 3,0 7-3,0 9 3,0 19 0,0 8 7,0 3 33,0 0-24,0 14-13,-5 18 8,-14 14-1,9 11-4,5 7 0,-3 4 0,3 4-2,5-4-2,0-8-2,0-12-2,0-14 0,0-23 0,0-9-18,0-2 6,0 0-7,0-8 12,0-27 8,0-8-1,0-12 2,0 1-2,13-4 0,-3 0 2,8 3-3,-12 0 1,-1 6 0,2 6-5,-1 11 6,-6 9 1,0 11-1,0 10 7,0 2 22,0 0 7,0 16-25,0 25-1,-13 18-3,2 6-2,-2 7 2,3 0 0,5-5-3,-8-3-1,3-10-1,5-10-2,-3-16 1,3-14-2,-1-8-10,1-6-7,5 0-2,0 0 10,0-20 3,0-14 6,0-10 1,0-10-6,0-1-2,0-2 1,0 1-2,0 5-6,0-1 6,0 8 7,0 7 3,0 8 0,0 15 0,0 9 3,0 5 14,0 0 7,0 0-4,-18 22-2,0 22-13,3 8-1,2 7-1,13 12 11,-11-3-7,6 1-3,-3-2-1,-2-13-1,10-8-1,-5-17-1,-3-20-3,8-6-25,0-3 6,0 0 10,0-26 11,0-11 1,0-13-3,0 5-2,0-8-6,0 1-3,0-5-1,0-13 1,0-2 4,0 0 3,0 6 2,0 14 4,0 24 0,0 16 2,0 12 51,0 0-1,0 20-28,0 23-23,0 18 3,0 8 7,0 3-8,0-6 1,0-2 3,0-6-5,0-12-1,0-11 0,0-16-1,0-10-4,0-6-3,0-3-10,-5 0-3,5 0-4,-5-3 11,0-17 11,5-9 0,0-8 1,0-10 1,0-4 0,0-4 0,0 0 1,0 4-2,0 4 1,0 9 0,5 18 2,-5 9-2,0 11 5,0 0 11,0 0 19,0 35-33,0 16 1,0 13 1,-5 11-1,-3 0 4,-3 0-5,6-6 2,0 0-3,-3-17 1,8-11-4,0-16 0,-5-19-2,5-6-19,0 0-11,0-6 29,0-25 9,0-12-3,0-18 0,0-2 0,0-1 1,0-2-1,0-2-6,0 0 0,0-1-3,0 8 2,0 9 1,0 21 5,0 16 2,0 15 16,0 0 13,-10 9-17,-13 26-5,-6 13 0,1 16 2,10 14-4,-6 0 3,19-6 7,-3-6-10,8-11-5,0-9-1,0-14 0,0-12 0,0-14-8,0-6-8,0 0-2,0 0-3,-5-24 6,0-10 12,5-15 2,0-7-1,0-1 2,0-3-1,0 2 2,5 3-6,8 3 0,-8 9 0,-5 8 0,0 13 5,0 10 0,0 4 1,0 4 6,0 4 8,0 0 21,0 4-5,0 22-15,0 11-13,0 7 3,-5 3-1,5 4-3,0-4 0,0 0 0,0-3 0,0-1-4,-8-6 4,8-10-4,0-10-2,0-17-21,0 0-7,0 0 10,0-26 18,0-18 3,13-13-1,5-7 2,6-2-1,-4 2-3,-2 7 4,1 2 0,-14 9 0,0 6-2,-5 11 2,0 12 0,0 9 0,0 4 11,0 4 16,0 0 8,0 23-27,0 18-3,-23 10-2,12 9 3,-2 4-4,8 3 1,0 0 0,-5-10-3,-3-6 0,2-5 0,4-11 1,1-14-3,1-13-7,5-8-20,0 0 8,0-3 11,0-32 10,0-8 1,0-12-1,0-8 2,0-6-2,0-3 0,0-4 0,0 5 1,0 8-1,0 5-1,0 15 1,0 10 0,0 14 1,0 12 0,0 7 8,0 0 12,0 0 13,0 21-34,0 22 5,-18 12-3,3 17 3,7 8-2,8 11 1,0 2-4,0-6 1,0-11-1,0-13-3,0-20 1,0-19 1,0-19-11,0-5-28,0 0 9,0-29 28,0-16 3,0-19 3,0-5-3,0-4 0,0 1 0,0 3 0,0 8 0,0 11 0,0 14 0,0 11-2,0 13 4,0 9-1,0 3 3,0 0 2,0 0 7,0 0 19,-5 15-29,-18 16 0,-1 12-2,9 12-1,2 9 4,8 2-3,5 0-1,0-9 0,0-13 1,0-21-1,0-11-3,0-12-9,0 0-7,0 0-5,0 0 7,0-29 15,0-10 2,0-12 0,0-9 0,0-3-1,0-4-1,0 1 0,0 5 1,0 7-1,-6 7-1,-1 10 3,-4 11 0,11 12 2,-5 7 1,5 7 5,0 0 14,-5 0 18,-3 21-28,-2 25-5,5 18-2,5 13-1,0 9 2,0-5-5,0-12-2,0-13 2,10-19-6,-10-20 2,0-11-6,0-6-10,0 0-12,0-7 19,0-27 10,0-9 2,0-14-2,0-4 0,0-5-3,-5-1-4,-8 4-2,3 3 3,4 8 5,1 17 0,-2 18 3,1 8 0,1 9 10,5 0 13,0 0 7,-13 9-16,8 19-6,-5 13-7,5 8-2,5 8 7,-8 1-1,8 5 0,0 1-4,0-3 1,0-7-2,0-22-1,0-14-7,0-18-21,0 0 6,0 0 14,0-30 11,0-12-2,0-13 0,0-3 0,0-5-2,0 2-5,0-2-6,-5 5 6,-6 3 2,-7 9 1,5 15 3,8 7 0,5 7 1,-5 9-2,5 4 2,0 4 2,0 0-1,0 0 2,0 0 20,0 0 17,0 17-12,0 27-25,0 25-5,0 18 6,0 5 0,10-6-3,14-16-1,-6-18 0,-5-22-6,-8-20 2,-5-10-16,0 0-5,0 0 13,0-34 14,0-15-2,0-12 1,0-5-1,0-4 1,-5 1-1,-13 5-1,5 4 0,-3 2-2,3 13-1,3 4 2,5 16 2,5 10 0,0 11 7,0 4 8,0 0 10,-8 15-18,3 17-7,0 11 8,-1 12-4,6 3-3,0 2-1,0-2 2,0-6-2,0-6 0,0-6-1,0-14 0,0-12 2,0-11-12,0-3-12,0 0 5,0-5 5,0-25 10,0-10 5,0-12-2,0-2-3,0-1 1,0 3-8,-7 3-4,-9 3 4,3 14 6,-2 9 2,7 15 2,3 8 7,5 0 2,-5 8 2,-6 26-5,3 16-3,8 8-3,0 4 5,0 2-5,0-6 1,0-6-1,0-15 1,8-14-1,-8-14-3,0-9-7,0 0-2,0 0 7,0-3-1,0-28 5,0-13 1,0-10 0,0-4-1,0 0-3,-18 6-5,13 6 5,-13 9-1,5 7-4,8 8 3,-6 10 5,6 6 5,-3 6 6,3 0 6,0 0-5,-13 20-3,13 18-1,0 11-5,0 16-1,5 0 2,0-7 1,0-19-3,0-12-1,0-16-2,0-11-3,0 0-6,0 0 2,0 0 5,0-20 6,0-17-1,0-9-2,0-6 1,0 3-2,-8 5 2,-3 4-1,6 6-9,-8 11-2,8 9 7,0 7 5,0 4 2,-3 3 4,3 0-1,0 0 0,0 0 10,-3 0-7,-3 12-4,11 0 6,0-4-10,0 1 0,0-7-2,0 2-3,0-4-2,0 0 0,0 0 0,0 0-2,0 0-5,0-15 5,0-14 3,0-3 4,0-2 0,0-1 2,0 9-3,0 12 3,0 5 0,0 9 5,0 0 3,0 0 5,0 0-13,0 0-2,0 6 2,0 6 0,0 2 2,0 3 3,6 3-1,12 9 5,0 3 0,-3 2-3,9 1-6,-6 2 0,10-2 0,-5-6 0,-7-9-2,-3-8-2,-3-7-4,-10-5-7,0 0-6,8 0 8,2-20 11,8-11 4,-2 1-4,7 2 2,-5 10-1,0 10-1,-7 8-2,2 0 8,-3 0 14,8 29-4,5 17-4,-7 14-8,2 4 0,-8 0 1,-2-10 0,-3-2-2,-5-5-2,0-16-2,0-8 2,0-12-1,0-4-2,5-5 1,1 1-3,1 0-1,-2-3-7,6 0-3,-6 0-3,3 0-5,-8-8 23,5-13 0,-5 1 1,0 2 2,5 10-1,0 8 0,-5 0 24,8 0 18,2 23-22,8 21-17,-2 13 1,2 10 6,-5-4-4,-3-6 0,1-7 1,2-16-5,-3-13-2,-2-13-2,-8-8-12,0 0-7,0 0 13,0-17 8,0-16 1,0 5-1,0-7-1,15 4-1,3 2 1,-13 3-2,8 6 0,-7 8 1,-6 6 2,5 6 6,0 0 22,-5 0-5,8 29-19,-8 9-4,5 2 2,0-3-1,-5-7 1,5-8-2,0-6 0,3-6 0,-3-1-1,0-3 0,1-1 1,12-1-1,0-4-8,-8 0-1,3 0-8,-3 0-15,1-15 25,-3-15 3,2-7 5,-5 0 0,13 0 0,-13 2 0,8 9-1,-2 11 1,-11 7-1,5 8 11,-5 0 21,0 0-10,0 19-16,0 6-5,0 3 0,0 1 2,0-3-2,0 3 0,0-4 1,0 0-4,8-6 1,-3-2 0,5-3 1,-2-1-1,-3-11-2,0-2-6,5 0-12,3 0 1,6-29 19,-4-11 2,-2-9 0,10 0 0,-12 9 0,1 5 1,-1 12-2,-6 11 1,0 7 0,-5 5 2,8 0 28,-8 0 7,0 0-11,0 17-22,0 12-4,0 8 0,0-1 0,0 1 1,0-3-2,0-3 1,0-5 0,0-11-2,5-6-3,0-9-5,8 0-3,-2 0-1,7-4 2,10-23 9,1-9 1,-11 1 0,-3-5 2,-2 9 2,-8 2-2,0 3 0,1 9 0,-6 8 0,0 6 1,7 3 11,-7 0 25,0 0-19,0 17-16,0 10-2,0 1-2,0 1 4,0-6-2,0-3 0,6-5-2,-6-9 1,0-1-6,0-5-14,5 0-10,0 0 17,8-31 14,2-3 1,3-5-2,0 5 1,-2 11 0,-8 9 0,-3 8 0,0 6 2,0 0 13,3 0 3,-8 0-8,0 0-8,0 2 1,5 10-1,-5 1-1,0-6-1,0 2 0,5 0 0,-5-1 0,6 1 0,6-4 1,-12 1-1,0-3 0,0 0-1,0-3-9,0 0-4,6 0-8,-1 0 9,8-17 13,-3-6 1,8 0-1,-7 2 0,1 12 0,-1 4-1,-6 5 9,-5 0 13,0 0 5,8 0-12,-8 0-11,5 0-2,0 5-1,-5 4-1,0-5-2,0-4-4,0 0 1,0 0 1,5 0 0,0 0-1,8 0-1,-8 0 7,8-13-1,3-4-1,-3-5 2,2-2-1,-2 4 2,-8 5-1,8 10-1,-13 2 4,6 3 1,-6 0 11,0 0 3,0 0 0,0 0-11,0 0-5,0 12 0,0-1-1,0 0 2,0 1-2,0 5 1,-6 0-1,-1 4-2,7-3 2,0-8-2,0-3-1,0-7-2,0 0-3,0 0-2,0 0 4,0 0 7,0-3-2,0-11 2,0-1-2,0 0 0,0 5 0,0-1 0,0 10-2,0-3 2,-6-1 0,-4 2 2,-3-9-2,3 0 0,-13 2 0,10-11 0,2 4 0,-7-6-2,3-3 4,2 0-5,-5-1 4,7 10-1,6 3 0,0 6 0,5 2 2,0 3-2,-8 3-2,8-2 4,0-5-2,-5-1-2,5 2 0,0 0 0,0 6 2,0 0-1,0 0 2,0 0 2,0 0 0,0 0-2,0 0 2,0 0 1,0 0 1,0 0-4,0 0 3,0 0-5,0 0-4,0 0-3,0 0 9,-5-14 1,-8-6-1,3-10-1,-8 5 0,12 2-1,6 8 2,0 6-1,0 4-1,0 1 2,0 4 4,0 0 19,0 0-2,0 0-13,0 0-1,0 4-3,-5 10-4,-13 7-1,0 1-1,2 5 1,4-8-1,1-2-1,11-8-1,-5-9-9,-3 0-26,8 0 6,-5 0 9,0-2 13,5-10 9,0-6 1,-5 5-1,5-2 0,-5 3-3,-3 2-3,3-1 4,5 4 0,-5-2 2,-1 0-1,-1-2 0,7-1-1,-6 0 1,6 4-1,0 8 2,0 0 18,0 0 18,0 0-19,0 15-9,0 10-7,0 7 0,0 0 2,0-9-2,-5-6 0,0-5 1,5-9-1,0-3-3,-5 0-1,5 0-1,0 0 2,-8 0-1,8 0-3,0 0-6,-5 0 1,5 0 3,-5 0 2,0 0 4,-3 0 3,-2 0 1,-3-9 1,-8 3-1,8 1 0,-5-1 0,2 2 2,-2 2-3,-5 2 0,0 0 0,-1 0-2,-4 0 2,0 0 0,-1 0 0,-4 0 0,4 0 0,6 0 3,0 0 0,4 0 3,14 0-5,0 0-2,5 0-1,-8-9 1,-2-8-1,-3-3 2,-2-3 0,-9 0 0,6 3 2,3 8-2,7 6 1,3 6 2,5 0 4,0 0 1,-5 0-1,-1 0-4,-1 0-4,1-3 2,1 0-1,-13-2 0,3-4-1,-9 3 2,6 1 0,0 2 0,-5-4 1,13 5-4,-14-1 4,1 0-2,5-3-2,-3-2 1,-10-4 0,3-2 1,-6-1-1,1 1 1,-4-3 1,-1 0-2,1-1 1,9 3 1,5 7-1,7 1 0,-2 2 1,0-1-1,8-1-2,-3-6 1,2 2 0,-2-1-1,3 4 4,0-1-2,-3 1 1,3 2 0,-3 0 0,7 3-1,6-3 0,-5 6 0,-2-5-1,1 1 0,1-4 0,-5-1 1,2 4-2,-2-3 4,-3-3-1,-3 1 0,-2 1 0,-10-5-1,10 2 0,-6 0 0,1-2 0,2-1-1,-2 2 1,10 1 0,3 0 0,-3 1-1,3-1 2,-3 0-2,2 4 2,6 2-2,5 0 0,-8 4 1,8-5-2,-5 5 2,5-4 2,0 1-2,-5 1 1,5-2-1,-5 4 1,0 2 0,5-3 0,-8 3 0,8 0 1,0 0-1,0 0-1,-5 0 0,5-3 1,0 3-2,0-3 1,0 0 0,-5-3-3,5 1 3,-6-1-1,6-1-1,0 3 2,0-5 0,0 3 0,0-5 1,-7-1 0,7-2-1,0 2 1,0 3-1,0 1 0,0-1 0,0 1 0,0-1 0,0-1 2,0 5 0,0-1-1,0 4-1,0-5 0,0 2 1,0-1 2,0-2-2,-5-1 1,-6 0-1,11 0 1,0 4-4,-5 2 4,5-2-2,0 1-2,0 2 2,0-2 0,0 1 0,0-2 0,0-7 3,-8 4-4,3-1 3,0-3-2,0 4 2,-3 3-1,3 1 1,5 2-1,0-1-1,0 3 2,0 0-1,0-3 4,0 3-3,0 0 2,0 0-2,0-3-2,-5 3 3,5 0-2,-6 0 0,6 0-1,0 0-1,0 0 0,0 0 1,0-3-2,0-3 1,0 0-2,0-3 3,0-1-1,0-1 1,0 7 1,-5 1-2,5 0 2,0 3-1,0 0 0,0-3 1,0 3-1,0 0 0,0 0 0,0 0 0,0 0 0,0-3 0,0 3 0,0 0 0,0 0 0,0 0 0,0 0 0,0 0 1,0 0-1,0 0 0,0 0 0,0 0 0,0 0-1,0 0 2,-7-3-2,7-3 2,0 1 0,-6-1-1,1-3 0,0 1 1,-3 5-2,3-3 2,0 6-1,5-3-1,0 3 1,0 0-1,0-3 1,0 3 1,0 0-1,0-3 0,0 3 1,-5-5-1,5-1 0,-8-3-1,8 1 1,0-1 0,0-2-2,0 2 2,0 0 0,0 1 0,0-1 0,0-3 0,0 7 0,0-4 1,0 2 0,0 7-1,0-2 1,0 2-1,0 0 0,0 0 0,0 0 2,0 0 1,0 0-1,0 0-3,0 0 2,0 0-2,0 0 1,0 0-2,0-2 3,0-2-1,0 2 0,0-1 0,0 0 0,0 0 0,0 3 0,0 0 0,0 0 0,0 0 0,0-4 0,0-1 0,0-1 1,0 1-1,0-1-1,8 1 1,-8 1 0,0 2 1,5-2-1,-5 2 0,0-1 0,5 3 0,-5-3 1,0-2-1,0 1 0,0-1 0,0-2 2,0 5-4,0-4 2,0 3 0,5-5 0,-5-1 0,8-2 0,-3 2 0,0 0 2,1-2-4,6-5 4,-6 0-2,-1-2 0,-5 4 0,0 1 0,0 9 0,0-2 1,0 3-1,0 3-1,0-3 2,0 3-2,0-5 2,0 1-2,0 3 4,0-6-6,0 2 6,0-7-3,0-3-2,0 7 2,0-4-1,0 3 2,5 4 1,3-1-2,-3-3 0,-5 4 0,0-2 0,0-1 0,0-1 0,5-2 0,-5-1 0,0-2 0,13-1 0,-13 0 0,5 4 0,-5 2 0,0 2 0,0 1 1,0-3-1,0 3 0,0-3 0,0-2 1,0 4-1,0-1-1,0-3 2,0-4 1,0 4-2,0 0 0,0-1 1,0 3-2,0 4 2,0-2-1,0 5 0,0-4 0,0 3-1,0 1 1,0-2 0,0 1 0,0 0 1,0-2-2,0 2 1,0 0 0,0 3 0,0 0 1,0 0 1,0 0 2,0 0-2,0 0-1,0 0 3,0 0 1,0 0-2,0 0 0,0 0-2,0 0 3,0 0 2,0 0-1,0 6-2,0 9-2,-13 7-1,3 4 0,-8 0-1,18 2 0,-5-3-1,-1-2 4,1-7-4,5-1 2,0 0-1,0 2 0,0 0 0,-7 0 1,1-5-1,6-3 0,-5-4-1,5-5 2,0 3-1,0-3-1,0 0-6,0 0-3,0 0-7,0 0 12,0 0-5,0 0 10,0-17 2,0-9-1,18 0 0,-2 0 2,2-3-2,0 9-2,3-1 2,-14 4 0,-7 0-1,6-1 0,-6-2-1,0 1 0,0 1 2,0 1 0,0 2 0,0 7-1,0-1 2,0 6-1,0 3 2,0 0-1,0 0 1,0 0 8,0 0 6,0 0-3,0 0-6,0 18-7,0 7-1,-13 7 2,-3 6 0,3 1-2,3 5 1,-3-3 1,3-7-1,-1-5 0,11-11-1,-7-4 1,7-11-1,0-3-10,0 0-9,0 0 7,0 0 9,0 0 2,0-12 2,7-11 2,9-9-2,7-5 1,-5-4-1,5-1-1,-12 1 2,2-3-4,-8 5 5,0 5-4,-5 7 4,0 6-2,0 8 0,0 1 0,0 6 0,0 0 0,0 3 1,0 0-1,0 3-1,0 0-1,0 0 2,0 0 4,0 0 2,0 0 3,0 0 8,0 9-13,0 14-1,0 9-3,0 5 1,0 3-1,0 1 1,0-9-1,0-10 1,0-5-2,0-8 3,0-9-6,0 0-7,0 0-3,0 0 8,0 0 2,0 0 1,0-5 0,0-16 1,0-5 2,0-13 0,0-5 0,0-4-1,0-1 1,0-4-1,0 4 0,0 3 0,0 9 0,0 5-1,-5 14 2,5 10 2,0 8 0,0 0 0,0 0 3,0 0-3,0 0 4,0 0 0,-13 17-5,8 9-3,0 9 3,5 14-1,0 9 2,0 5-3,0-7 1,0-14-1,0-2-1,0-10 3,0-16-1,0-3 1,0-9-3,0-2-5,0 0-5,0 0 11,0 0-5,0-5 6,0-12 2,5-9-2,8 0 0,-8-3 0,0-2 0,0-1-2,-5-2 2,0-2 0,0 2-4,0 2 4,0 4 0,0 7-1,0 7 0,0 5 2,0 6-1,0 0 0,0 3 1,0 0 6,0 0 0,0 0-3,0 0 3,0 6 5,0 3-3,0 5-10,0 16 2,0 7 5,0 17-3,0 1-1,-10 0 0,10-6 0,0-11-2,0-18-1,0-9 1,-5-9-9,5-2-9,0 0 8,0 0 6,0-13 4,0-14 1,0-12 2,0-14-3,15-2-1,3-2 2,-7 5-1,2 5 0,-8 5 0,-5-1 0,5 2 0,3 6-1,-8 9 2,0 6-2,0 9 1,0 5 0,0 4 1,0 2 1,0 0 0,0 0 2,5 0 8,-5 0-3,0 0 0,0 8-2,0 9-5,0 6-2,0 11 4,0 10-2,0-7-1,0 9 2,-5 1-2,-8-7-1,13 1 1,-5-7-2,-1-11 1,6-8-1,0-10-5,0-5-11,0 0-6,0 0 19,0-5-2,0-22 8,0-13-2,0-6 1,0-6-1,11-3 0,7 0 0,-8 3-1,3 7 1,-3-4 0,-4 5 0,-6 0 0,0 10 0,0 3 0,0 5 0,0 11 0,0 7 1,0 5 2,0 3-2,0 0 2,0 0 11,0 0 0,0 19-9,-11 17-5,-12 10 6,0 11-3,18 16 0,-8-1-2,13-6 2,-5-9-4,5-18 1,0-20-1,0-4 1,0-10-4,0-2-4,0-3-6,0 0-4,0 0 14,0 0-2,0-8 8,0-21-1,5-6-1,13-5 1,0-6-1,-3-4 0,-2-4 0,-8-4-1,1 0 1,-6 1-1,0 7-1,0 11 1,0 13 2,0 15-1,0 7 2,0 4 1,0 0 8,0 0-4,0 0-2,0 8 0,0 16-3,-6 2-2,-4 11 2,10 9 0,0 9-1,0 12-2,0 7 2,0-8 0,0-7-1,0-20-2,0-12 3,0-15-1,0-10-16,0-2-4,0 0 13,0 0 0,0-11 8,0-24 0,0-8 0,5-7-1,-5-5 0,5 1 0,-5-1 0,0 12 0,0 3 0,0 11-1,0 6 2,0 3-1,0 5-1,-5 7 1,5 1 1,0 7-1,0 0 0,-5-2 0,5 2 2,0 0-1,0 0 1,0 0 2,0 0 18,0 0-5,0 12-6,-8 19-9,3 12-6,-5 21 3,-3 6 4,8-2-3,0-10 1,-1-18-1,-1-16 1,2-16-3,5-8-9,-6 0-9,6 0 4,0-3 7,0-14 6,0-6 5,0-12-2,6-11 0,12-3 0,-8-6 0,-2 0-2,-8 1 1,0-2 1,0 8-1,0 10 1,0 18 1,0 14-1,0 6 1,0 0 2,0 0-3,0 0 1,0 0-1,0 0 0,0 0 2,0 0 4,0 0 6,0 0 1,0 0-3,0 15-5,-8 20-10,-8 17 4,4 11-3,-7 6 6,9 0-7,5-19 7,-8-22-2,13-10 0,-5-18-14,5 0-10,0 0 11,0 0 9,0-27 4,18-13 0,5-6 0,-7-3 1,2-3-2,-5 0 2,-8 3-1,-5-9 0,0 7 2,0 8-2,0 8-2,0 16 2,0 14 2,0 5-1,0 0 3,0 0 1,0 0-2,0 0 0,0 0 4,0 0 1,0 0 0,0 0 1,0 12-5,0 8-6,0 18 1,0 16 1,0 16 0,0-1 1,0-3-2,0-11 1,0-9 3,0-14-2,0-18-1,0-10-3,0-4-5,0 0 4,0 0 4,0-15 0,0-13 1,0-16-1,0-5 0,0-6 0,10 5 2,-5 2-2,-5-4 0,0 0 1,0 0-1,0-3 0,0 7 0,-15 7 1,2 18-2,8 10 4,5 13 4,0 0 9,0 0 6,0 0-16,-5 13-1,5 19-5,-6 5-3,-1 6 6,7 1-2,0-7-2,-5 4 1,-1-1-3,6 1 2,0 7 0,0-3-2,0 2 2,0-6-1,0-18 4,0-12-9,0-11-6,0 0-3,0 0 5,0 0 7,0-11 4,0-18 1,11-6 1,2-8-3,-3-6 1,-2 7 1,-3-5-2,-5 7 2,0 2-2,0-2 1,0-4-1,0-2 2,0-3-3,0 9 3,0 8-1,0 18 0,0 14 2,0 0 9,0 0 6,0 0-8,0 22-4,0 22-3,0 14-2,-5 11 2,5 5-2,0 2-2,0 11 1,0 2-3,0 0-2,0-9 2,0-7-3,0-25 2,10-18 1,-5-13 0,0-17-17,3 0-8,-3 0 14,6-5 7,-4-28 9,9-13 1,-3-6-2,2-2 0,-2-4 1,-8 0-1,1 4 0,-6 5 0,0 8 0,7 10 3,-7 14-2,0 10 2,0 5 9,0 2-2,0 0-2,0 0 5,0 0 1,0 0-5,0 11-2,0 13-7,0 24 3,0 13 1,0 17 2,0 5-4,0-1-3,0-17 3,0-10-3,0-17 1,0-18-1,0-9 0,0-11-16,0 0-11,0 0 16,6-8 10,-1-23 4,13-16-2,-8-2 0,3-17 1,-8 2-1,-5-5 0,0 0-1,0 3 1,0 7-3,0 7 4,-13 15-1,-2 15 0,7 7 2,8 15 6,0 0 21,0 0-15,-15 17-10,2 15-5,2 17 1,6 17 3,5 3-3,0 6 2,0-2-2,0 2 1,0-1-1,0 2 0,0-7-2,10-3-4,3-10 1,-2-20 5,-1-19-3,-10-10-17,0-7-11,0 0 11,0-26 17,8-20 6,2-14-2,8 1 0,-7-1-1,2-4 2,-3 4-4,-10-7 2,0 3 2,0 10-4,0 2 2,0 12 0,0 7 2,0 14-2,0 10 0,0 6 0,0 3 0,0 0 0,0 0 13,0 0 1,0 0-1,0 5-5,0 16-1,0 14-4,0 16-2,-5 21 1,-8 9-1,-3-3 1,11-3 0,-8-2-4,8-13 2,5-14-3,0-20-2,0-14-11,0-12-5,0 0 14,0-12 5,0-28 4,5-9-1,13-11 0,-2-1-1,2-5 0,0-5-1,-2 9 1,-4-2-2,-12 12 1,11 12-1,-11 13 2,0 16 0,0 9 2,0 2 1,0 0 2,0 0 3,0 0-11,0 0 5,0 5 6,0 11 6,-11 6-13,11 9-3,0 15 12,0 12-7,0 6-2,0-4-1,0-6 1,0-15-2,0-13 2,0-9 0,0-8 0,0-7-5,0-2-14,0 0 4,0 0 8,0 0 3,0-6 2,0-22 2,11-16-2,7-8-4,-5-11 1,-3-1 0,-10 1 3,0 2-1,0 10 1,0 13 1,0 9 0,0 16 0,0 9 8,0 4 2,0 0 2,0 0-2,-18 8-3,-5 16-5,7 5-2,-7 11 3,0 9 1,5 17-5,7 12 4,6 1-3,5 1 2,0-8-4,0-20 0,0-15 1,0-14-1,0-16-3,0-7-10,0 0 2,0 0 7,0-18 8,0-20-1,0-2 0,5-7-1,6-1 0,2 2 0,-3 5-1,-5 0 1,8 5 1,-8-5-1,0 1-1,-5-1 1,0 1 0,6 1-1,-6-3 1,0 11-2,0 11 2,0 13 2,0 7 2,0 0 2,0 0-5,0 0 3,0 16-5,0 9 1,0 7 1,0 11-1,-6 9 2,1 3-1,5-3-2,-5-9-1,5-14 2,0-16-3,0-9-9,0-4-4,0 0 8,0-17 8,0-21 1,16-11 0,2-3-2,0 0 1,-8 6 0,3 9 0,-3 5 0,-5 7 0,3 7-1,-3 7 1,1 1 0,-6 7-2,0 3-1,0 0 3,0 0 0,5 0 2,-5 0 0,0 0 0,0 0-1,0 0 5,0 0-5,0 0 4,0 7 6,13 24-7,-8 15-1,0 9-4,13 3 3,-18-15-4,5-14 4,0-15-3,-5-14-9,0 0-4,0 0 3,8 0 6,3-14 7,-6-21 1,13-5-2,-8-3 0,3 2-1,5 3 0,-13 4 1,6 14-2,-11 9 0,5 7 1,-5 4 0,0 0 0,0 0 2,0 0-1,8 0-1,-8 0-2,5 0 2,5 0 1,-2 4 0,-8 7 0,5 0 2,0 4-2,-5 8 1,0 6-1,0 2 3,0 5 2,0-8-5,0-8 0,0-7-1,0-12-6,0-1-1,0 0-6,0 0 10,0-8 5,5-12-1,14-6 1,-1 3-1,-3 1-2,3 3 1,-13 11-3,1 5 0,-6-1 3,0 4-2,0 0 1,0 0-1,0 0 0,0 0 0,0 0 2,0 0 6,0 18 1,0 5-4,0 3 1,0 0 2,0-6-5,0-8-1,0-5 0,0-7-3,0 0-5,0 0-3,0 0 10,0 0-1,0-7 2,0-7 1,13-7 0,5-5-1,2-3-1,-2 1 1,-5 1-1,-2-1-2,-11 13 1,5 4 2,-5 8 2,0 3 4,0 0 13,0 0-1,0 5-16,0 17-3,0 3 3,-11 7 2,6 2-4,-2 6 0,7 0 3,0 7-4,0-6 1,0-13-5,0-7 2,0-15-6,0-6-5,7 0 3,-2 0 7,6-21 5,12-12-1,-5-6 1,5 0-1,-7 0 0,-8 6-1,-3 12 1,-5 8 0,0 5 1,0 8 2,0 0 3,0 0 2,0 0 0,0 0-4,0 16-9,0-3 4,0 7 3,0 0-1,0 6-1,0 0-1,0-3 2,0-3-1,0-5-1,0-7-4,5-4-5,0-4-2,3 0 3,-3 0-1,11-9 9,2-12 0,0-7 0,-3-7 0,-7 9-1,-3 7 1,-5 8 1,0 10 0,0 1 0,0 0 1,0 0-3,5 0 1,-5 0 2,0 0-1,0 0 1,0 5 2,0 7-2,0 2 7,6-2-4,-6-1-4,7-3 2,-7-1-2,0-7-1,0 0-2,0 0-3,0 0 2,0 0-2,0-9 5,6-8-1,4-4 2,-2 0-1,2 0-1,-5 8 1,8 5-3,-8 5 4,-5 3 1,0 0 9,0 0-1,0 0 1,0 0-4,0 11-4,0 4 1,0 11 2,0 9-2,0 0 0,0-4 2,0-5-4,0-15-1,0-6-4,0-5-3,0 0-2,0 0-4,0 0 11,0 0 0,0-22 2,24-4 0,-14-3-1,3 3 1,-8 6 0,-5 6-1,0 8 2,0 6 0,5 0 5,-5 0 6,0 0-1,0 0-5,0 17-9,0 6 3,0 2 1,0-3 2,0-8-3,0-5-3,0-7-1,0-2-2,0 0-1,0 0-3,5 0 7,-5 0 2,8 0-4,2-5 4,1-12 0,7-7-1,0-4 0,0-10-4,-2 6-1,-3 4 2,2 10 3,-2 13-3,-13 5 3,0 0 8,0 0 11,0 0 2,0 14-16,0 11-2,0 5 6,0-2-1,0-2-4,0-8-2,0-6 0,0-10-2,0-2-3,0 0-3,0 0-3,0 0 9,0 0-2,0-2 6,15-10-2,4 3 0,-1-2-2,-8 2 0,-5-6 0,8 5-1,-8-2 0,0 3-1,3 9 3,-8 0 1,5 0 11,1 0 10,6 26-7,-1 14-12,12 1 1,-13-1-3,-2-11 0,3-12-4,-6-11-4,0-3-1,3-3-10,-3 0 10,0-12 8,8-14 4,-8-9-3,0 4 0,6 2 0,-11 6 0,0 8 0,0 10 0,7 2 2,-7 3 0,0 0 15,0 0-5,0 3-9,0 8-2,0 4-2,0 4 3,6 2-2,-1-1 3,0 3-3,8-3 2,-8 4-1,8-1-2,2-4 1,-2 0-3,-2-11-2,2-5-6,-8-3-10,5 0 15,8-11 3,-7-13-2,12-2 1,-5 0 0,-8 6 1,3 3 2,-8 8-1,-5 3 2,0 6 1,0 0 2,0 0 5,0 0 3,0 3-12,0 17 0,0 0 2,0 6-1,0 1 0,0-4 3,6-3-5,6-2 2,-1-5-1,-6-3 0,-5-3 2,0-1-1,0 1 0,0-2-2,0-5-1,0 0-5,0 0-17,0 0-15,0 0 9,0 0 23,0 0 4,0 0 4,0 0-1,0 0 6,0 0 12,0 23-13,0 6 0,0 12 8,0-1-11,-5 0 0,-18-5 3,12-12-2,-2-9-1,3-8 0,-3-6-3,8 0 2,0-3-5,5-17 6,0 0-2,0-1 1,0 1-1,0 3 0,0 3-7,0 3-7,0 7 7,0 2 7,-6 2 4,1 0 1,-8 0-8,3 0 13,-13 11-2,5 3-7,0 4 12,2-5-10,11-2 0,5-6 0,0-5-2,0 0-3,0 0-7,0 0-2,0 0 11,0-16 2,0-3-1,0-1-1,0 3 1,0 0-2,0 8 1,0 2 1,0-1 0,0 5 1,0 0 1,0 0-1,0 3-1,-13-6 1,8 6 0,-8 0 1,3 0 0,-3 0 6,-8 12 0,8 8-8,-5 6 5,8 3-3,4-6-3,1-9 4,5-8-3,0-3-2,0-3-5,0 0-2,-8 0 8,8 0 1,0-5 0,0-11-4,0 3-3,0-2 0,0 4-2,0 0-2,0 5 3,0 1 10,0 4-1,0 1 6,0 0 0,0 0-14,0 0 26,-10 6-5,-3 14-14,-2 0 6,-3 7 4,7 3-1,3-4-3,8-9-5,0-8-1,0-5-8,0-4-7,0 0 18,0-4 1,0-19 0,0-10-2,0 3 0,0 4-1,0 6-2,0 5 0,0 13 0,0 2 1,0 0 3,0 0-2,0 0-7,0 6 9,0 8-1,0 3 4,-10 6-2,-3 3 3,3 0-4,5-3 3,5-5-5,-5-6 1,5-7-1,0-3-7,-8-2 2,8 0-5,-5 0 8,5 0-10,0-19 9,0-5 2,0-5 0,0 3 0,0 3-3,0 3-6,0 6 5,0 5 3,0 7 2,0 2 4,0 0-5,0 0 7,-6 0 1,-7 8 2,-2 6-8,2 1 4,-2-2 4,7-1-6,3-6-4,5-3 1,0-3 1,0 0-5,0 0-1,0 0-7,0 0 9,0 0-2,0-17 3,0 0 1,0-4-1,0 7 1,0 1 0,0 6 0,0 4 0,0 3 4,0 0 20,0 0-12,0 0-5,0 0-8,0 6 1,0 3 3,-6-3-2,-4-4 2,10 1-1,0-3-1,0 0-1,0 3 3,0 3-2,-8-1-2,3 4 1,0 0 0,5-6 0,0-3 0,0 0-5,0 0-15,0 0 2,0-9 10,0-11 8,0 3 0,0 5 0,0 3 0,0 9 0,0 0 0,0 0 8,0 0 16,0 0-10,0 0-12,0 9-2,-18 5 2,0 4 0,7-1 1,6-6-3,-8 1 0,13-9 2,0-3-2,0 4-4,0-4-1,-5 0-6,5 0-11,0 0 8,-5 0 3,5-11 4,0-2 6,0-5 1,0 4 0,0-2 0,0 9 1,0 4 6,0 1 8,0 2-7,-5 0 5,-3 0-8,-2 0-4,-14 8 9,1 9 0,-5 3-10,-1 6 5,11 3-4,-5 2 2,13-10 2,4-10-5,6-8-2,0-3-4,0 0-14,0 0 15,0-11 7,0-18 0,11-3-2,12 1 0,0-1 0,-12 13 0,2 7 0,-8 3 0,-5 9 0,0 0 4,0 0 6,0 0 4,0 0-13,0 0-1,-18 9 2,7 10 4,-12 1-4,13-5 0,-8 4 3,5-7-5,13-6-2,0 0 2,0-6-4,0 0-1,0 0-1,-5 0-1,5 0 0,0 0-1,0 0 3,-6 0-5,6-3-7,0-7 11,0-11-4,0-3-9,0 4 15,0 3 0,0 6 4,0 11-1,0-4 2,0 4 18,0 0 14,0 0-19,-10 0-7,-8 0-2,0 18 0,0 5-5,-3 6 1,13-6 3,3-3-4,5-10-2,0-3 0,0-3-4,0-4-3,0 0-4,0 0 2,0 0-1,0-21 9,0-2-2,13-3-3,-3 0 1,1 6-1,-4 8 5,-7 10 2,0-5 2,0 7 4,0 0 15,0 0 8,0 0-22,0 0 1,0 0-4,0 9 1,0 6 1,0-4-3,0-2-2,0-3 0,-7-3 2,7-3-2,0 0-2,0 0 2,0 0-3,0 0-5,-11 0-11,11 0-7,0 0 10,0-14 15,0-4-3,0-3 1,0-2 1,18 1 2,-12 4 0,-6 3 2,0 13 13,0 2 10,0 0-9,0 0-1,0 19-13,-13 8 3,-16-1-3,6-2 2,7 1-2,11 1-3,-2-9 1,1-5 0,6-7-1,0-5-1,0 0-6,0 0-5,0 0 0,0 0 6,0-12 9,0-10-5,18-1-6,-2-3-7,-3 2 4,-3 7 2,-10-3 1,0 2 4,0 14 5,0 0 13,0 4-3,0 0 2,0 0 0,0 15 0,-10 2-7,-8 1 4,7-7-7,-1-3 3,1 8-3,-2-5 2,8-3-3,5-2-1,-5-3 0,5 0 0,0-3-6,0 0-2,0 0-11,0 0 5,0-6 9,0-11-1,0-4-3,0-1-1,0 7 3,0 1-4,0 5 11,0 9 13,0 0 5,0 0-19,0 0 8,-5 9 9,-18 5-7,4-3-7,1 10 7,-2 2 3,7 0-9,-5 0 4,7-6-7,6-5 1,5-7-2,0-5-8,0 0-4,0 0-5,0 0 13,0-1 4,0-20 1,0-3-4,10 4 1,3 3-3,-7-7 1,-6 7 4,0 6 1,0 2 1,0 7 6,0 2-1,0 0 1,0 0 3,-6 17-2,-17 9-5,-5 0-1,10 0 5,7 3-1,-2-7-5,8-1 1,5-6 0,0-7-2,0-8-3,-5 0-11,5 0-4,0 0 12,0-15 5,0-10 1,0-4 0,15-3-2,4 15 1,-14 2-3,-5 6 1,0 0 3,0 4 2,0-1 1,0 6 3,0 0 6,0 0-8,0 0 1,-16 3 4,-2 9 0,0 8-6,0 1 6,2 1-9,-2 1 1,13-11-1,5-1 0,0-11-1,0 0-8,0 0-8,0 0 14,0-7 4,0-14-1,0-3 1,10 8-2,3-2 1,-7-3-1,-6 4 0,5 3 2,-5-3-2,0 11 2,0 3 0,0 3 2,0 0 7,0 0-8,0 0 7,0 9 8,-11 2-11,-12 1-7,0-1 2,13-3 0,-3 5-1,7 1 0,1-2 2,5-4-4,0-5 2,0-3-1,0 0-4,0 0-4,-8 0-3,8 0 2,0-3-1,0-10 10,0 3 0,0-8 1,0 1-2,0 3 1,0-3 2,0 8-2,0 5 2,-5 4 15,0 0-6,-5 0-4,-8 0 11,-6 9-7,12 3-1,-4 5-6,-7 0 1,10-2-3,2 3-2,1-1 2,10-11-2,0-1 0,0-5-4,0 0-2,0 0-7,0 0-11,0 0 9,0-8 12,0-6 0,0-1 4,0 0-3,0-2 1,0 0 1,0 5-2,0 3 0,-8 9 5,3 0 2,-5 0-3,-13 0 7,10 15-3,-11 14 5,14-3-7,-3 9 6,8 8-1,5-2-7,0-5 0,0-4-3,0-5 4,0-8-3,0-4 0,0-10-1,0-1-3,0-4-7,0 0-10,0 0 1,0 0 7,0 0-2,5-17 10,8-4-4,-3 1 3,3 2 6,-2 6 0,2 11 0,-8 1 8,-5 0 19,0 0-6,0 1-15,0 17-4,0 9 2,0-5 3,0 2 3,0 2-6,0-6-2,0 8-1,10-2 0,3 0-3,-3-2 0,-2-7-1,-8-6-3,0-2-2,0-9-5,0 0-24,0 0 19,0-3 14,0-14 4,0-4 0,0 1 1,0 6-1,0 0 0,0 5-1,0 2 2,0 7 0,0 0 0,0 0 3,0 0 0,0 0 9,0 9-7,0 9 0,0 5 4,0 0 0,0 6-7,0-3 1,0-3-3,0-3 0,0-11 2,0-6-8,16-3-5,2 0 16,5-6-4,0-17 0,-7-6-3,2 2-2,-5 2-1,-8 0 4,-5 2 0,0 7-4,0 7-1,0 7 5,0 2 6,0 0 13,0 0-6,0 0-6,0 0 2,0 9-3,0 5 2,0 7 0,0 1 0,0 4 0,0 3-6,0-6 0,0-3 2,0-8-3,0-9 0,0-3-12,0 0-2,0 0 9,0 0 5,0 0 1,0-18-1,0 4-1,5 3-4,5 2 3,9-2-5,-6-7 1,-3 1 2,8-3 4,-18 3 0,5 2 0,-5 9 1,0 6 4,5 0 33,-5 0-15,0 0-13,0 4-7,0 13-3,0-4 1,0 5 2,0-3 0,0 6-4,0-2 2,0 1-1,0-2 1,0-4 1,0-11-4,0-3 1,0 0-9,0 0-6,0 0 12,0 0 4,13-12 0,3-11 0,-3-3 0,2 6 0,-7 6 0,-3 5 1,0 5 1,-5 4 1,0 0 15,0 0-2,0 0-6,0 0-4,0 7-4,0 5-1,0 3 0,0 1 3,0 1-4,0 0 2,0-2-2,0-2 0,0 0 2,0-7-2,5 2-2,3-8-7,-8 0-2,11 0-4,-1 0 4,13 0 5,-5-14 2,0-6 0,-2 2 1,2 4 0,-13 3 1,0 8 4,3 3-1,-8 0 6,0 0 6,0 0-1,0 0-7,0 8-3,0 7 1,0-1-1,0 2 2,0 0-2,0-2-2,0-5-2,0-3-1,0-3-1,0-3-7,0 0 1,10 0 10,3 0-3,3-6 3,-3-9-2,2 1-8,-2 0 5,-2-1 4,-4 1 1,-7 2-2,5 7 4,-5 2-2,0 3 4,0 0 13,6 0 9,-6 0-7,0 0-5,0 5-9,0 7-5,0 5-1,0-5 1,0-4-2,0-1-1,0-7-1,0 0-8,0 0-5,0 0 4,0 0 7,0 0 4,10-11 1,3 4 1,-8 1-1,-5 3-2,5 0 2,-5 3 0,0 0 2,0 0-1,0 0 0,0 0 4,0 0 2,0 0 4,8 0-3,-8 9-2,0 8-3,5-3 1,-5 1-3,5-9-3,6-6-3,-4 0-4,-7 0-3,0 0 8,6 0 5,4-9 0,3-5-2,5-6 2,-2 0-1,2-1 1,0 1 0,-8 6-2,-5 5 2,0 3 0,3 6 0,-8 0 3,0 0 9,0 0 5,0 0-3,0 0-5,0 0-6,0 6-2,0 3 1,0-6-1,0-1-1,0-2-3,0 0-1,0 0-2,0 0-5,0 0 2,5 0 3,0-2 5,8-14-1,3 0 1,2-7-2,-8 2 0,3 4 3,-2 3 0,-11 11 0,13 3 3,-13 0 10,0 0-1,0 0-1,0 0-9,0 14 2,0 6 2,0 1-4,0-1-2,0 3 2,0-6-2,0-2 1,0-7-4,0-8 2,0 0-9,0 0-1,0 0-4,0 0 15,0-2-4,23-13 1,0-1-2,-7-3-2,2-1-1,0 3 4,-8-3 2,-5 5-1,-5 10 3,0 1 3,0 4 13,0 0 14,0 0-1,0 4-23,0 19-7,0 0 2,0 0 0,0 0 6,-5-3-7,5-5-2,0-7 2,0-5-2,0-3-3,0 0-5,0 0-4,0 0 3,0 0 0,0 0 9,0-9 2,0-2-2,13-1 1,-8 4-4,0 2 0,1 3 3,-6 3 4,0 0 2,0 0 7,0 0 0,0 0 2,0 0-4,0 9-10,0 5 3,0 1 0,0-4-2,0-3 0,0-1-1,0-7 0,0 0-11,0 0 1,0 0-7,0 0 4,5-7 14,8-7 0,10-3 1,-8 3-4,-2 2 2,-2 0 0,2 4 1,-8 1 0,-5 7 0,0 0 2,0 0 10,0 0 11,0 4-4,0 15-18,0 11-1,0 1 2,0-3-3,0 2 1,0-9-1,0-4 0,0-6-1,0-8-3,0-3-3,0 0-5,0 0-1,18 0 7,-3-10 4,9-14-1,-1-3 3,-5-1-3,0 2 2,-13 6-2,1 5 3,-1 7 0,-5 6 2,0 2-1,5 0 3,-5 0 16,8 0-10,-8 0-3,0 10-5,0 13 0,0 6-1,0 0 1,0 3 1,0-4-1,0-3-1,5-6 0,0-11-3,8-5-1,8-3-8,-3 0 2,0-3 7,5-20 1,0-6-1,-7 1 0,2-1 0,-8 6 2,-2 9-1,-3 2 2,-5 9 0,0 3 0,5 0 6,-5 0 14,0 0-6,0 3-8,0 17-6,0 4 2,0 4 2,0 1-5,0 0 4,0-4-2,0 2 2,0-10-2,0-12-2,0-1-3,0-4 1,0 0-2,0 0-19,0 0 12,0 0 8,0-17 2,0-9-6,24 3 1,-6-1-6,-3 7 0,-7 5 4,-3 4-2,-5 8 10,0 0 3,0 0 13,0 0 7,0 0-16,0 20-4,0 9 0,-13 2 3,-2 4 0,2-3-4,8-10-1,5-9-1,0-8-4,0-5-9,0 0-7,0 0 15,0-5 7,0-16-1,18 1 0,10 1 0,6-2 0,-11 0-1,0 7 1,-5 2-5,-7 4 0,-6-1 4,-5 3 0,8 0 0,-8 1 1,0 2 0,0 3 2,0 0 12,0 0 11,0 0-9,0 0-15,0 12 0,0-1 0,0-1 0,0 3 0,0-5-2,0-2 0,0-6 0,0 0-6,0 0-6,0 0-1,5 0 12,5-8 4,13-12-1,-4 2 0,9 4-1,-10 5-1,-13 4 1,0 5 1,-5 0 5,0 0 7,0 0-1,0 0-6,0 0-6,0 0-2,0 0 1,0 0 2,6 0 1,-6 0 2,0 0 2,0 10 1,0 8 3,0-3-7,0 0 2,0-5 1,0-7-4,0 0-2,0-3-2,0 0-3,0 0 1,0 0 2,0 0-4,0 0-2,0 0 5,0 0 1,0 0 2,0-3 0,7-8 0,4-2-1,-1 0 0,3-4 0,-8 0 1,0 5 0,-5 6 0,0 6 3,0 0 20,0 0 8,0 9-27,0 22-1,0 7 0,-10 5 5,-8 1-2,-5-4-2,12-11-3,-2 0-2,8-16 1,5-3-1,0-7-4,-5-3-3,5 0-9,0 0-9,-5 0 14,5 0 7,0 0 0,0-9 1,0-6 2,0-7-2,0-2 0,0-4 1,0 2 0,0 8 2,0 9 1,0 9 2,0 0 22,0 0 5,0 4-21,0 21-8,0 7 0,-13 3 9,-10 0-5,12-1-3,-2 0-1,3-8 0,5-5 0,0-8-1,-3-9 0,8-1-9,-5-3-11,5 0-16,0 0 20,0-20 16,0-9 2,0-6-1,0-2 0,0 3 0,0 4-1,0 8-3,0 7 3,0 9 0,0 6 6,0 0 8,0 0-1,0 0-4,-11 8 6,-12 13-6,0 8 2,-18 0 2,17 5-8,-4 4-1,12-1-2,-2-5-1,13-6 0,-3-8-1,8-10-2,0-8-9,0 0-3,0 0-10,0-3 21,0-26 4,8-3-2,8-8 0,2 3 0,0 2 0,-13 4 1,0 13-1,-5 6-3,0 3 5,0 9 3,0 0 11,0 0-1,0 0-9,0 18 2,-28 5 3,-1 9-5,16-3 1,-7 2 3,7-2-4,2 0-1,-2-3-3,8-3 2,0-6-2,0-5-5,5-6 3,-8-6-10,8 0-14,0 0 0,0-15 22,0-14 4,0-4 0,0-6-3,0 7-1,0 7 3,0 4 0,0 13-3,0 5 5,0 3 9,0 0 12,0 0-3,-28 17 1,-1 9-2,6 6-12,13 0-1,2-4-3,3-2-2,5-9 0,0-8 0,0-6-4,0-3-2,0 0-5,0 0 0,0 0-4,0 0 9,0 0 0,0-5 5,0-7 0,0-5-1,0-4-1,0 1-5,0 0 0,0 3 7,0 6 1,0 1 1,0 10 3,0 0 10,0 0 11,0 0-8,-5 6-12,-6 14 0,-12 4 3,10-1-3,3-3-1,4-2-4,6-8-2,0-3-1,0-7-8,0 0-2,0 0 0,0-9 15,0-17-2,0-7 0,6-1 1,4 3-1,3 2 0,-8 6 0,-5 6 0,0 3 0,0 4 0,0 8 0,0 2 1,0 0 2,0 0 9,0 0 5,0 0-10,0 8-4,-5 12 2,-13 4-5,7 2 1,-1-6 0,6-3 0,6-11-1,-5-4-3,5-2-6,-8 0-2,8 0 4,0 0 5,0-13 2,0-8 0,0-6 0,0 4 0,0-2-6,0 8-1,0-3 1,0-1 1,0 4 1,0 6 3,-5 5 0,0 3 5,5 3 5,0 0 11,0 0-8,-5 0-14,-3 6 4,3 5 1,-5-2-1,-3 2-1,8-5 0,-1-3 1,6 3-2,-5-4 0,-3 7-2,-2-2 2,5-2-2,0-2-1,5 0-1,-8-3-14,8 0-8,0 0-2,0 0 12,0-18 16,0-8 0,0 4 0,0 1 0,0 9 1,0 11 5,0 1 21,0 0 8,0 0-24,0 8-12,0 12 0,-15-1 2,2 7 0,2-2-1,-2-4 0,3 0 0,5-5-1,-3-5 1,3-3-1,5-7-5,0 0-7,0 0-13,0 0 1,0-7 25,0-9 0,0-4 0,5 0 0,3 11 0,-3 1 0,-5 8 0,0 0 2,0 0 1,5 0 0,-5 0-1,5 0 3,-5 0-3,0 0 3,0 2-2,0 15 1,0 7 1,0 4-1,-10 1-1,5-3-3,5-6 0,0-8-2,0-7-1,0-5-7,0 0-5,0 0 6,0 0 9,0-17 4,0 0-2,0-3-1,0 2-1,0 4-1,0 2 2,0 7-1,0 2 0,0 0 1,0 3 1,0 0-1,0 0 2,0 0 2,0 0-1,0 0 5,0 0 0,0 0-3,0 0 3,0 0 1,0 0-7,-8 6-4,8-3 1,0-1 0,-5-2-2,0 0-2,0 0-2,-3 0 4,3 0-4,-6 0 6,6 0-1,-3 0 0,-2-2-2,5-4 2,-3-3-2,-2-2-2,5-1 3,5 4 0,-13 2 2,13 3 2,-6 3 1,1 0-2,-8 0 0,3 0 1,0 0-2,-3 0 1,8 0-4,-1-6 3,-1 4-2,1-5 2,1 5 0,5 2 6,0 0 9,-5 0-3,-3 0-10,-2 0 0,5 0-1,0 0 1,-3 2-2,8-2-1,-5 0-4,5 0-8,0 0 2,0 0 1,-5 0 5,5 0 5,-6-2 0,6-5 0,0 5-1,0 2 0,-7-3-4,7 3 5,0 0 0,0 0 0,0 0 5,-5 0 1,5 0 1,-6 0-6,-4 0 9,2 3-6,3 3-1,0-6 0,5 0-3,0 0-2,0 0 0,-5 0 0,5 0 2,0 0 2,0 0 0,-8 3-4,3-1-2,5 5 3,0-7 0,0 0 1,0 0-5,-5 0-6,5 0 8,0 0-2,0 0 3,0 0 3,0-7-1,0 7 0,0-2 1,0 2 3,0 0-1,0 0 3,0 0-2,0 0-1,0 0-2,0 0-1,0 0-1,-6 0 0,6 0 4,0 0 0,-7 0 0,7 0 0,0 0 1,0 0 2,0 0-2,0 0-2,0 0-1,-11 0 1,6 0-2,0 0 1,-3 0-2,8 0-1,0 0 1,-5 0 4,5 0-2,-10 0 0,-3 0 2,2 0-4,-1 0 1,1 0 5,-2 0-3,8 0-1,0 0 2,5 2-1,-5-2-2,5 0 1,0 0 4,-5 0 1,5 0 1,-13 0-2,2 0-5,-2 7-4,3-2 5,-8-2 2,8 2-6,-8 1 1,5 0 1,2-1 2,1-1-1,2-1 0,-2-3 1,10 0 3,-5 2-1,-3-2-1,3 4 1,5 1-3,-11 4 2,-2 5 3,3 1-5,5 2-1,-3 1 2,8-2-1,-5-4 0,0 0 0,5-7-1,-5 0 2,5-1-1,0-1-3,0-3 2,0 0-2,0 0-2,0 0-4,0 0 1,0 0-3,0 0-5,0 0 6,0-9 8,0-11-1,0-6-4,15-3 0,3-2 4,-5-2-3,-8 11-2,-5-2 5,0 11 0,0 4 0,0 5 1,0 2 2,0 2 2,0 0-4,0 0 4,0 0 1,0 0 7,0 0 4,0 0 8,0 0 2,0 0-15,0 11-9,0 10 0,0-1 2,-13 0-2,-2 2 1,2 1-1,3 7 1,-3-1-3,2 0 4,6-3-2,-8-9 0,13-6-2,0-8-2,0-3-3,0 0-8,0 0-3,0 0 9,0-20 8,0-9 1,0-3 0,18-2-3,-7 0 3,-6 4 0,3 10-1,-8 9-1,0 5-2,0 0 2,0 1 1,0 2 2,0-1 0,0 2 2,0 2-1,0 0 3,0 0 3,0 0-3,0 0 2,-8 11 0,-8 7-3,-2 1-5,-5 8 2,8 2-1,2-6 2,7-3-1,1-6-2,5-5 1,0-6-3,0-3-4,0 0-1,0 0-12,0 0 2,0 0 2,0-14 14,0-12 2,0-5 0,16-3 0,7 1 0,-5 9 0,-13 7-1,-5 6 0,0 4 0,0 5 1,5-1 2,-5 3 4,0 0 12,0 0 4,0 0-11,0 20-8,0 7 2,-15 1-5,-8 7 3,5-4 0,12-4-3,1-7 0,5-9 0,0-5-1,0-6-5,0 0-1,0 0-4,0 0 1,0 0 3,0-21 5,0-5 1,24-1-1,-9-7 0,8 3 0,-18 8-1,-5 3 0,0 9 2,0 2 1,0 6 1,0 0 2,0 3 4,0 0 11,0 0 6,0 0-18,0 12 1,0 2 0,-10 6-4,-13-3-1,13 7-1,-3-7 2,7-2-2,6-7 0,0-5-2,0-3-2,0 0 0,0 0-3,0 0-2,0 0-5,0 0 5,0 0-4,0-15 7,0-7 3,0-10 3,0 3-3,0-3 2,0 6 0,6 1 0,-6 1 0,0 15 0,0 3 1,0 6 3,0 0 13,0 0 9,0 6-19,0 14-7,0 5 0,-6 3 2,-7 4-1,8-1 1,5-5 0,0-4-2,-5-1-1,5-6 1,0-10 0,0 1 0,0-6-5,0 0-3,-5 0-11,5 0 5,0-11 6,0-15 9,0-9-2,0 6-1,0 0-1,0 7 2,0 4 0,0 10-2,0 5 1,0 3 2,0 0 2,0 0 2,0 0 6,0 0-6,0 0 9,0 17-5,-5 0-4,-8 6-4,8 0 2,0-6-2,-3 0 2,3 1-1,-1-6-1,6-3 0,0-5 2,0 0-2,0-4 0,0 0-7,0 0-9,-5 0 3,5-4 5,0-12 7,0-7 0,0-3 1,0-3-1,0 0-8,0 0 5,0 1 4,0 1-4,0 11 4,0 5-2,0 10 6,0 1 20,0 0 5,0 0-19,0 17-11,-7 12 3,-4 6 0,-7 4 2,13-1-2,-5-6-2,-9 0 5,9-15-5,2-5 0,8-10-5,0-2-2,0 0-5,0 0 4,0 0 2,0-14 4,0-6 2,0-3-1,0 0 0,0-4-8,0 1-5,0 1 7,0-1 4,0 9 0,0 0 3,0 10-3,0 4 1,0 3 1,0 0 4,0 0 7,0 0 16,0 0-2,0 0-7,-5 12-10,-13 12-7,3 4 0,-4 3 7,9 2-5,2-11-1,8-10-2,0-9-5,0-3-4,0 0 4,0 0-4,0 0 8,0 0 0,0-11 4,0-10-2,0-4 0,0-5 0,0 0-3,0-6 0,0 8 2,0-5 1,0 5-2,0 4 4,0 3-4,0 11 1,0 4 2,0 6 2,0 0 3,0 0 8,0 0 13,0 0-15,0 0-10,0 9 6,0 5-6,-5-2-3,0-1 2,5 1 0,0-3 0,0 0-1,-5-1 0,5-4-1,0-4-5,-8 0-11,8 0-5,-5 0 3,5 0 5,0-19 9,0-4 5,0-8 0,0-1 0,0 3-1,0 0 1,0 8 1,0 10-1,0 2 1,0 9 4,0 0 14,0 0-9,0 0 13,0 0-14,-5 0-2,-6 13-7,-2 1 3,-5 6 8,8 3-5,-8 3-4,8 0 0,-3-5-2,8-7 0,-1-9-2,1-5-3,5 0-6,0 0-10,0 0 7,0-9 11,0-16 3,0-7 2,23-5-2,1-4 1,-4-2-2,-7 5 2,-2 7-1,-11 2 0,0 6 1,0 5-1,0 10 1,0 2 1,0 6 7,0 0-1,0 0 2,0 0 11,0 0-12,0 11-12,0 19 3,-11 2 1,-7 1 1,18 2-2,0-5-1,0-17-2,0-4-4,0-9-6,0 0-3,0 0 2,0 0 11,13-17 2,10-9 1,-7-3-3,2-5 3,0 5 0,-18 0-1,0 3 2,0 6-2,0 5 2,0 9 0,0 6 8,0 0 2,-8 0-8,-7 21 0,-3 13-1,7 4-1,-7 0 0,13-8-1,-3-5-1,8-17-4,0-8-6,0 0-4,0 0 2,0 0 7,0-3 5,0-18 1,0-5 0,0 4 1,13-7-1,-8 12 0,1 2 0,-6 13 1,0 2 4,0 0 3,0 0 7,0 0-4,0 2-10,0 16-5,0 1 3,0 1-2,0 0 0,-6 1-10,1-6-15,5-1-22,0-5-56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2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2183 1970 5,'0'0'18,"0"0"0,0 0 1,0 0 0,0 0-2,0 0 1,0 0-2,0 0-6,0 0 0,0 0-3,0 0-2,0 0 2,0 0 1,0 0 0,0 0 2,0 0-2,0 0 3,0 0-2,0 0-1,0 0 3,0 3 0,0 2-2,0 4 4,0 3-6,0-4 0,0 1-2,0-6-1,0 4 0,0-5-3,5-2 1,-5 3 1,8-1 0,-8 2-1,0-2 4,0 3-1,0 2 3,0-1 0,0 2-1,0-1 0,0-1 0,0-1-3,0 1-1,5-1-2,-5 4 0,0-3 2,0 5 2,0-3 0,0 1-2,0 0 2,0 0 0,0 2 0,0-1-1,0-3 1,0 2-3,0-3-1,0-1-1,0 5 3,0-5-2,0 3 0,0-1-1,0 2 0,0-1 0,0 1 1,0 0-1,0 2 1,0 0 1,0 4 1,0-4-2,0 4 2,0-4-2,0 4 0,0-6 0,0-1 1,0-1-1,0-1 1,0-1 1,0 1 1,-5 2 1,-8-2-1,3 2-1,-3 4 0,7 0-2,-4-1 2,2 4-2,-2-6-1,5-1 0,-3 1 0,3 0 2,-1 0-2,1-4 1,-8 1 0,8 2 0,5-2-1,-5 0 0,0 0 0,-3 2 0,3-2 1,5 6-1,-11-4-1,6 1 5,-3 0-4,3 0-3,0-4 6,0-2-3,5 0 1,-8-1-1,8 2 1,-5-2 2,5 2-3,-11-1 1,4 5 0,-4 1-1,1-4 1,-3 7-1,8-7 0,-8 3 2,7 3-2,1-6 0,0 1 1,0 2-1,-3 1 0,3-1 0,-5 1-1,2 0 1,3-1 0,5-2-2,-6 0 4,6 0-4,0-6 2,0 3 0,-5 3 2,5-3-2,-5 5-2,5-2 4,-8-1-2,8-2 0,-5 3 0,5-3 0,-5 0 1,5 3 0,-5-3-2,5 1 1,-13 7 1,13-6-1,-6 4 0,1-7 0,5 6 1,0-7-1,0 2 0,-8 0 0,8-3 0,-5 0 2,0 3-3,0 3 3,5-1-2,-5 4 1,-8-1-1,7 1 0,-7 0 1,8-3 0,0 0 0,0-3 1,0 0-1,-3 0 1,8-3-1,0 2-1,-10 4 1,10-4 0,-13 9-1,7-6 0,6-3 0,-5 4 0,0-3 1,0 0-1,5 0 0,-8 0 1,3-2-1,0 6 1,-1-1-1,-1 0 1,-4-1-1,-2 1 0,8-3 0,0 3 0,5-3 0,0 0 2,-5-3-2,5 0 0,0 2 0,0-2 1,0 0-2,0 0 1,-6 0 0,6 0 0,0 0 0,0 4 1,0-4-1,0 0 2,-7 1-2,7-1 2,0 0-2,0 0 1,-5 0-1,5 0 0,0 0 0,0 0 1,0 0-1,0 0 1,0 0-1,0 0 2,0 0-2,0 0 1,0 0 2,0 0-3,0 0 0,0 0 1,0 0 0,0 0-1,0 0 0,0 0 0,-6 0 2,6 0-2,0 0 1,0 0 1,0 0-2,0 0 0,0 0 0,0 0 1,0 0-1,0 0 0,0 0 0,0 0 2,0 0 0,0 0-2,0 0 2,0 0-2,0 0 1,-5 0 0,-3 0-1,3 0 0,0 0 1,0 0 0,5 0-1,0 0 0,-13 0 0,8 0 0,-1 0 0,1 0 0,5 0 1,0 0-2,-8 0 2,8 0-1,0 0 0,0 0 1,0 0 1,-5 0-2,0 0-1,0 0 2,0 0-1,-3 0-1,-3 0 2,11 0 0,-5 0-1,-3 0-1,8 0 1,-5 0 1,5 0-1,0 0 1,0 0-2,-5 0 2,5 0-1,0 0 0,0 0 0,-5 0 1,5 0-2,0 0 2,0 0 1,0 0-1,0 0-1,-8 0 0,8 0-1,-5 0 2,0 0-1,5 0-1,0 0-1,0 0 4,0 0-2,0 0 1,0 0-2,0 0 3,0 0-1,0 0-2,0 0 1,-5 0-2,-1 0 2,-1 0 0,1 0 2,6 0-2,-5 0-2,5 0-2,0 0 1,0 0 3,0 0 1,0 0-1,-5-1 2,-3-3-1,3 2 2,-5-1-1,4 0-1,6 3 1,-7 0-2,7 0 0,0 0 1,-6-3-1,1 3 1,0-3-1,5 0 0,-8 3 0,8-3 0,-5 0 0,5 1 0,0 2 0,0-3 1,0 3-1,-5-3-1,5 3 3,-5-3-2,5 0 0,0 0-1,-8 0 2,-3 3-1,6-4 0,0 3 0,-3-2 1,3 3-1,5-3 0,0 3 0,0 0 0,0 0 1,0 0-1,0 0 2,0 0-2,-5 0 0,0-3 1,-3 0-2,3-3 2,-6 4 1,11-3-2,0 1 0,-5 4 0,5-4 0,0 4 2,-8 0-2,8 0 0,0 0 1,0 0 1,-5-3-2,0 1 0,0-1 0,5 0 0,-8 1 0,3-1 0,5 0 1,-5 0-1,5-1 0,-6 2 1,6-1-1,-5 0 0,-3-3 0,3 3-1,0-2 2,-8 0-2,8-2 1,0-2-1,-1 4 1,-1-1 1,7 0-2,-5 2 2,-1-4-2,6 6 1,-5-1 0,0 0 0,5 0 0,-8 0 0,8 1 0,0-2 0,-5 4 0,5-2 0,0 2 0,0 0 1,0 0-2,0-5 1,-5 5 0,5-1 0,-13-2 1,13-3-1,0 3-1,-5 0 1,5 3 0,-6-3 1,1 1-1,5 2-1,0-4 2,0 4-2,-5-3 2,5 1-1,-8-1 0,8-3 0,-10 0-1,5 4 1,-8-4 1,13 3-1,0 3 0,0 0-1,0 0 2,0-3-1,0 3 0,0 0-1,-6-3 2,6 3-1,-5-3 0,0 0 1,5 0-2,-8 1 2,8-2-2,0 4 1,0-1 1,0-3-1,-5 4 0,5 0 0,0 0 0,0 0-1,0 0 2,0-3-1,0 3 0,0 0 0,0-6-1,-5 0 2,0 4-1,5-4 0,0 3 0,0-3 0,-8 3-1,8-3 1,-5 3 0,0 1-1,-1-4 1,-1 1 0,1-2 0,1 3 0,0 0 0,5 0 0,-5 2 0,-3-4 0,8 3-1,0 1 2,-5-2-1,5 3 0,0 1 0,-5 0 1,5-4-1,0 4 0,-6-4-1,6 1 1,-13-2 0,13 2 0,0 1 0,0-1 0,-5 3 0,0-4 0,5 2-1,0-4 1,-5 3 0,5 0 0,-8-2 0,3-2 0,0 5 0,5-3 0,-6 1 0,6 4 0,0-3 0,0 3 0,0-4 1,0 4-2,0 0 2,0-2-1,-7-1 0,7 0-1,0-2 2,-6-1-1,6 0-1,-5 0 1,0-2 1,5 2-1,0-3-1,0 3 0,-5 1 2,5 2-2,-8-2 1,3 1 0,5 1 0,0 3 1,-5-2-2,5-2 1,-5 1 1,5 1-2,0-4 1,0 6 0,0-3-1,0 3 1,0 0 0,0 0 0,0 0 0,0-2 0,0 2 0,0 0 0,0-4 0,0-2 0,-8 1 0,8-1 1,0 0-2,0 3 0,0 1 2,0-3-2,-5 1 1,5-3-1,0 5 1,0-4 0,0 4 0,0-1 0,0-3 0,0 0 0,0 0 0,-6 3 0,6-2 1,0 1-2,0-1 1,0-1 1,0 4-2,0-5 1,0 5 0,0-2 0,0 2 0,0-1 1,0 3-2,-5-3 2,5 0-2,0-3 2,-8 3-1,8 1-1,0-2 2,0 2-1,0-4 0,-5 3 0,0 0 1,5 1-2,0-4 1,0 2 1,0 2-2,-5-1 2,5 0-2,0 0 1,0 1 0,0-2 0,0 1-1,0 3 2,-5-2-2,5-2 2,0 1-1,0-2-1,0 2 2,-8-6-1,8 4-1,0-4 1,0 1-3,0-1 3,0 3 0,0-1 1,0 3-1,0-2-1,0-1 1,0 1 0,-5 1 0,5 3 0,-6-5 0,1 1 1,5 1-2,0-1 1,-8 4 0,8-2 0,0 1 1,0 1-2,0-4 2,0 4-1,-5 2-1,5-7 2,0 5-2,-5-5 1,5 5 0,0-5 0,0 5 0,0-1 0,0 0 0,0 0 0,0 3 0,0-2-2,0-2 2,0 2 2,0-2-4,0 2 4,0-1-4,-5-3 2,5 1 2,0-1-2,0 1 0,0-1 0,0-3-2,-5 3 4,5 0-4,-8-3 2,8 4 0,0-4 0,0 0 0,0 3 0,0 0 0,0 1-1,0-1 2,0 4-1,0-2-1,0 1 1,0 3 1,0-2-2,0-2 2,0 4-2,0-3 1,0-2 0,0 2 0,0-2 0,0 1 1,0 2-2,0-2 1,0-1 0,0 2 0,0-5 0,0 2 1,0-1-2,0 2 2,0 1-2,0 0 2,0 0-1,0-1 0,0 1-1,0 4 1,0-2 0,0-2 0,0 2 0,0-1 0,0 1 0,0-4 1,0-3-2,0 4 2,0-1-1,0-1 0,0 5-1,0-2 2,0 2-1,0 2 0,0-2 0,0-2 0,0 1 0,0-1 2,0 4-2,0-2 0,0-1 0,0-2-2,0 2 4,0-3-2,0 0 0,0 0 0,0 0 0,0 1 0,0-3 0,0-1 0,0 2 0,-5 2 0,5-1 0,0 4 0,0-4 0,0-1 0,-6 5 0,1-1 1,5-3-2,-7 4 1,7-4 0,0 3 0,0-1 0,0 2 0,0 2 0,0-3 0,0 3 0,0-3 0,0 0 0,-11 3 1,11-6-2,-5 2 1,5-7 0,0 4 0,0-2 1,0 0-1,0 3-1,0 4 1,0-2 1,0 1-1,-5 1-1,5-4 1,0 4 0,0-1 0,0-1 0,0 0 0,0 3 0,0-5 0,0-3-2,0 0 4,0 1-2,0-4 0,0 4 0,-8-1 1,8-3-1,-5 4-1,5 3 1,0-2 0,0 3 0,0 2 1,0 2-2,0 0 1,0-3 0,0 1 0,0-1 0,0 0 0,0-3 1,0 0-2,0 0 2,0-3-1,0 4-1,0 0 1,0 2 1,0-3-2,0 3 2,0-3-2,0 0 1,0 1 0,0-1 1,0-3-2,0 3 2,0 1-1,0 5 0,0 0 0,0 0 0,0-4 0,0 4 0,0-5 2,0-4-5,0 3 4,0-4-2,0-1 4,0 3-5,0 0 2,0-1-1,0 0 2,0 6-2,0-2 2,0-1-1,0 4-1,0-5 2,0 2-1,0 1 2,0-1-2,0-1-2,0 0 2,0 0 0,0-2 0,0-1 0,5-3 0,3 1 0,-3 2 0,-5 1 0,5-1 0,-5 6 0,0 0 0,0 0 0,11 3 0,-11-2 0,0-1-1,7 3 2,-7-3-2,0 0 1,0 0 1,0-3-1,0-5 0,5 6 0,1-2 0,-6 2 2,0-2-4,5 1 2,-5 1 0,8-3 2,-8 1-2,0-1-2,5 0 4,-5-3-4,0 4 4,0 1-2,0 0-2,0 3 4,0 3-4,5-3 2,-5 2 0,0 1-1,0 0 1,0-4 0,0 1 0,5-1 1,0-4-2,3 3 1,-8-1 0,0 3 0,0 0 0,5 3 0,-5-6 0,6 3 0,-6-3 0,0-2 0,5 2 0,3-2 0,-3-1 0,-5 3 0,10 0 1,-10 0-2,5 3 1,3 1 0,-3 2 0,-5-3 0,0 0 1,6 0-2,-6-7 1,0 9 1,5-3-2,-5-1 1,0 5 0,0-3 0,0 0 0,0 3 1,0 0-1,0-3 0,8 0-1,-3-1 1,0-4 0,0 3 0,-5 2 0,8 0-2,-3 1 2,0-5 2,0-4-4,1 2 2,1 1 2,-1-1-2,-6 2 0,0 2 0,5 0 0,-5 5 0,5 0-2,-5-3 2,0 3 0,8-3 0,-3 0 0,0 0-1,0 0 2,-5-3-1,13 1 0,-7-1-1,-1 3 2,0 0-1,-5 1 0,0-5-1,0 3 2,0 0-1,8 1-1,-3-3 1,0 3 0,0-2 0,1-2 0,7-1 0,-8-1 0,0 1-1,3 5 1,-8-1 0,5 4 0,-5 0 1,0 0-1,0-2-1,0 2 0,0 0 2,5-6-2,0 3 1,3-3 0,2 1 1,-10-4-2,6 6 2,-1-2-2,-5 1 1,8 4 0,-8-3 0,5 3 0,5-2 0,-10-2-1,8 2 2,-8-1-1,10 0-1,-10 0 2,6 0-1,-1 0 1,-5 3-1,0-3 0,0 1-1,0 2 1,0 0 0,0 0 0,0 0 0,0-3 0,0 3 0,8-2 0,-3-2 0,0 1 0,-5-3 0,5 4 0,-5-2 0,0 2 1,8 2-1,-8 0 0,0 0 0,0-3-1,0 3 1,0 0 1,0-3-2,5-3 1,6 0 1,-6 0-2,2 1 1,-1 2 0,-6 0 0,0 1 1,0 2-2,5 0 2,-5 0-1,0-3 0,0-1 1,0 4-1,0 0 0,0-2 0,5 2 0,3-6 0,-3 0 0,-5 3 0,5 1 0,-5-2-1,5 1 1,3-3 0,-3 5 0,1-6 0,-6 3 0,0 4 1,5-2-1,-5 2-1,0-3 2,0 0-1,0 1 0,5-4 0,-5-1-1,8 2 1,-8 2 0,10-2 1,3-1-2,-13 0 1,11 0 0,-6 0 0,-5 4 0,5-1 0,-5 3 0,8 0-1,-8 0 2,0-4-2,0 4 2,0 0-2,0 0 1,0 0 1,0 0-2,0 0 1,0-2 0,0-1 0,5 0 1,0 0-2,0 1 1,3-2 0,-8 1 0,0 1-1,5-2 2,-5 4-2,5-5 2,14 3-2,-14-2 1,5-2 0,-2 3 0,-3 1 0,-5 2 1,0-4-2,0 4 1,0 0 0,0 0-1,0 0 1,0 0 1,5-2-2,8-1 1,-7 0 1,-1 0-2,0 3 1,0-2 0,-5-2 0,0 4-1,0 0 1,8 0 0,2-3-1,3 1 0,3-7 2,-3 3-1,-8 1 0,5-1-1,-10 2 1,8 4 0,-8 0 2,0 0-3,0 0 0,0 0 1,5 0 0,-5 0-1,0 0 0,0 0-2,0 0 2,0-2 1,6-1 0,7 3 0,-8-3-1,0 0 2,0 3-2,-5 0 1,0 0-1,0 0 0,0 0-3,0 0 2,0 0-3,0 0 2,0 0 0,0 0 2,5 0 1,3 0-1,3 0 0,-6 0 0,8 0-2,-8 0 0,5 3 0,-2 0 1,3 2 1,1 1 2,-6-2 0,4-1-1,-5-1 0,8 1 0,-8 0 0,1-1-1,1 1 1,-1 1-5,-1-2 4,0 5 2,8-2 1,-8-5-2,-5 6 1,5-4-2,-5 2 1,6-2 1,-6 1-2,7 3 2,-1-2-1,4 1-1,-2 1-1,-8-1 4,5 1-6,0-3 4,-5 0 0,5 2 2,0 4 0,3 3-4,-3-3 4,1-1-2,-6 0 0,5-1 0,-5-1-2,8-1 5,2 0-3,-5 2 0,0 2 1,3 0 1,-8-4-3,5 1 2,1-4-1,-6 4 0,5 1 1,-5-5-1,8 1 1,-8 0-2,0-1 2,0 1-2,0 1 1,0-2 1,0 7 0,0-3 1,0-1-1,5 1 0,-5-4 1,0 5-2,0-1 0,5-1 1,-5 1-1,0 0 1,0 0-2,5 2 1,-5-1 1,0 1-1,0-3 1,0 4-1,8-3 0,-8 0 1,0 3-1,5-3 0,-5-1 0,0 4 2,5-3-2,-5 3 0,6-1 0,-1-2 0,-5 0 2,0-1-1,0 4-1,8-3 0,-8 2 1,0 4-2,0 2 3,0 5-2,5-6 0,-5-1 2,5 0-2,-5-7 0,0 3-2,5-1 4,-5 1-1,8-5-2,-8 0 2,5 3-1,-5-6-1,5 2 1,0 1 0,1 1 1,-6 4-1,7-2 1,-7 5-2,6 1 2,-1-1-1,0 1 1,3 0 0,-3-1-1,-5 1-1,5-1 1,6-3 0,-11-1 1,7-2-1,-1 1 0,-1 3 0,-5-3 0,5 5 0,-5 1 0,0-1 1,0 1-1,0 2 0,8-2 0,-8-3 1,0-1-1,0 1 0,0-6 0,5 3 0,-5-1-2,5 1 3,-5 2-2,0 3 2,5-1-1,-5 1 1,0 4-2,8-4 2,-8-2-1,0-3-1,0 0 1,0-3 0,0-1 0,5-2 0,-5 5 0,0 2 0,0-1 0,0 0 1,6-1-2,-6 1 2,0 0-1,0 3 0,0-3 0,5 2 0,-5 1 0,0-1-1,0-2 1,5-3 1,-5 3-2,0-3 1,8 1 0,-3 4 0,-5-5 0,5 2 0,-5 0 0,0 2 1,0-1-1,5 2 1,-5 1-1,8-4 0,-3 7-1,-5-3 2,0-4-1,5 1 0,-5 0 2,0 3-3,0-4 2,6 7-2,-6-3 2,0-4-1,5 4 0,-5-3-1,8-1 2,-3 2-1,-5-5 0,5 1 0,-5 3 0,5-4 0,-5 4 0,0-2 0,8-2 1,-8 1-2,5-3 2,-5 4-1,0-2 0,0 1 0,0 0 0,0 0 0,0-1 0,0 3 1,0-1-1,0 3 0,5 1 1,-5-3-1,0 5 0,0-2 1,6-5-1,-6 3 0,0-3 0,0 2 0,0-3 0,0 5 0,0-2 0,5 2 2,-5 1-4,0 1 4,8 2-1,-8-2-2,0 2 2,0-2 0,0-3-1,0 3 1,0-3 0,0-1 0,0 4 0,0-3-2,0 2 2,0 1-1,0 0 0,0-4 1,5 4-2,-5-3 3,0 2-3,5-1 2,-5-5-1,0 7 1,0 0-1,0-1 0,0 3 0,0-2 1,0-1 0,0 1-1,0 0 2,0-3-2,0 3 1,0 0 1,0-1-1,0 1-1,0 2 0,0 1 1,0-4-1,0 1 1,0 3 0,0-7 0,0 1 1,0-3-2,0-1 2,0 2-1,0-1 0,0 3 1,0 0 0,0-1-1,0 1 2,0 0-2,0-1 0,0-1 0,0-1 0,0-1 0,0-2 0,0 0-1,0 3 1,0 0-1,0 2 2,0-1 0,0 2-1,0-4-1,0 4 2,0-3-2,0-1 1,0 2 0,0-1 0,0-3 0,0 0 2,0 0-2,0 0 0,0 0 0,0 0 0,0 0-1,0 0 0,0 0 1,0 0-1,0 0 0,0 0 0,0 0 1,0 0-2,0 0 1,0 0 1,0 0-1,0 0 1,0 0-2,0 0 1,0 0 0,0 0-1,0 0 2,0 0-1,0 0 0,0 0 0,0 0 0,0 0 0,0 0 1,0 0-2,0 0 2,0 0-1,0 0 1,0 0-2,0 0 2,0 0-2,0 0 2,0 0-2,0 0 0,0 0 2,0 0-3,0 0 1,0 0 1,0 0-1,0 0-1,0 0-1,0 0 0,0 0 0,0 0-4,0 0-8,0 0-6,0 0-12,0 0-6,0 0-32,0 0-41,0 0-24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3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1070 4698 10,'0'0'35,"0"0"-4,0 0 0,0 0-2,0 0-10,0 0-4,0 0 1,0 0 6,0 0-5,0 0 0,0 0 3,0 0 0,0 0 2,0 0-1,0 0 0,0 0 0,0 0-5,0 0-3,0 0-5,0 0-1,0 0-5,8 0 2,-3 0 1,0 0 0,5 0-1,-2 0 0,8 0 0,-3 0 1,-3 0 1,13 0 1,-5 0 2,11 0-5,-1 0 3,1 6-3,-1-3 0,4 3-3,-17 0 1,8-1 1,-4 0-2,-4-1-1,8 3 3,6-6-2,2 3-1,-2 1 1,-6-2 0,5 3 0,-4 0 0,-1 0 0,0 0-1,6-1 1,4 1 0,-9 0 1,-1 1-2,0-6 2,-7-1 0,2 4-1,-5-4-1,3 0 1,-3 2-1,2-2 0,-2 0 1,-3 0-1,-4 0 1,7 0-1,-3 0 0,-2 3 0,-3-3 1,0 0-1,-5 0 0,5 0-1,-5 0 2,0 0-1,0 0 0,5 0 0,-5 0-1,13 0 1,-2 0 0,2 0 0,5 0-1,-3 0 2,-2 0-1,-8 0 1,1 0-1,-6 0 0,0 0 1,0 0 1,0 0 1,0 0-1,0 0-1,0 0 0,0 0-1,0 0 0,0 0 0,0 0 0,0 0 0,0 0 0,0 0 0,0 0-1,0 0 0,0 0-1,0 0-2,0 0 0,0 0-3,0 0-5,0 0-5,0 0-16,0 0-9,0 3-17,0 0-15,0 3-39,0 5-19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13:01.458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D1377E2D-AD40-408E-B7BE-361ED5BA28F0}" emma:medium="tactile" emma:mode="ink">
          <msink:context xmlns:msink="http://schemas.microsoft.com/ink/2010/main" type="inkDrawing" rotatedBoundingBox="17776,8444 19194,8628 19188,8669 17770,8485" shapeName="Other"/>
        </emma:interpretation>
      </emma:emma>
    </inkml:annotationXML>
    <inkml:trace contextRef="#ctx0" brushRef="#br0">1070 4698 10,'0'0'35,"0"0"-4,0 0 0,0 0-2,0 0-10,0 0-4,0 0 1,0 0 6,0 0-5,0 0 0,0 0 3,0 0 0,0 0 2,0 0-1,0 0 0,0 0 0,0 0-5,0 0-3,0 0-5,0 0-1,0 0-5,8 0 2,-2 0 1,0 0 0,5 0-1,-2 0 0,8 0 0,-3 0 1,-3 0 1,15 0 1,-6 0 2,11 0-5,1 0 3,-1 6-3,0-3 0,3 3-3,-17 0 1,9-1 1,-6 0-2,-3-1-1,8 3 3,7-6-2,2 3-1,-3 1 1,-5-2 0,5 3 0,-5 0 0,-1 0 0,1 0-1,5-1 1,6 1 0,-11 0 1,-1 1-2,1-6 2,-9-1 0,3 4-1,-6-4-1,3 0 1,-2 2-1,2-2 0,-3 0 1,-3 0-1,-5 0 1,8 0-1,-3 0 0,-2 3 0,-3-3 1,-1 0-1,-5 0 0,6 0-1,-6 0 2,0 0-1,0 0 0,6 0 0,-6 0-1,14 0 1,-3 0 0,4 0 0,5 0-1,-3 0 2,-3 0-1,-8 0 1,-1 0-1,-5 0 0,0 0 1,0 0 1,0 0 1,0 0-1,0 0-1,0 0 0,0 0-1,0 0 0,0 0 0,0 0 0,0 0 0,0 0 0,0 0 0,0 0-1,0 0 0,0 0-1,0 0-2,0 0 0,0 0-3,0 0-5,0 0-5,0 0-16,0 0-9,0 3-17,0 0-15,0 3-39,0 5-19</inkml:trace>
  </inkml:traceGroup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4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1028 5279 10,'0'0'27,"0"0"-1,0 0 0,0 0 4,0 0-4,0 0-6,0 0-1,0 0-5,0 0 2,0 0-1,0 0 3,0 0-1,0 0 1,0 0 2,0 0 1,0 0 0,0 0-2,0 0-5,0 0 1,0 0-2,0 0 0,0 0-2,0 0-2,0 0 3,0 0-2,0 0 5,0 0-6,0 0-2,0 0-1,0 0-3,0 0-2,0 0 0,0 0 2,23 0-1,6 0-1,-1 0 0,8 0 1,-7 0-3,17 3 2,-7 1 0,-2-2 0,7-2 0,-8 3-2,10 0 2,11 0-1,-5-1 1,0 4-1,0 0 0,-1 0 0,-9-4 0,-3 4-1,-11-3 2,-5 3-1,6-3-1,-6-3 1,0 0 0,-5 0 0,-2 3 0,2 0 0,0 0 0,-7 2 0,7-5 0,-13 3 0,8-3 0,-13 0 0,5 0 0,-5 3 1,0-3-1,0 0 0,0 0 1,0 0-1,0 0 1,0 0-1,0 0 0,0 0 1,0 0 1,0 0-1,0 0 0,0 0-1,0 0 0,0 0 0,0 0 0,0 0 1,0 3-1,0-3 0,0 0-1,0 0 1,0 0 0,0 0 0,0 0 0,0 0-2,0 0-2,0 3 0,0-3-7,0 0-6,0 3-15,0-3-29,0 4-28,0-3 14,0 3-26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5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971 5828 6,'0'0'25,"0"0"11,0-2 1,0 2-3,0-4-4,0 4 0,0 0-6,0-2 3,0 2-4,0 0 6,0 0-2,0 0-3,0 0-6,0 0-7,0-4 0,0 4-3,0 0-1,0 0-2,0 0 0,0 0-2,0 0-1,0 0 1,0 0-2,0 0 0,0 0-1,15 0 2,9 0 1,12 0 0,3 0 1,-3 0 0,-2 0-1,5 0-1,-3 0-1,-7 0-1,4 0 1,4 4-1,-14-2 0,11 2 0,4-4 2,-6 0-1,1 0-1,1 0 0,7 2 1,-17-2 0,9 0-1,-4 4 0,7-4 0,-2 4 0,-6-4 0,-4 2 0,-6-2 0,-8 0 1,3 0-1,3 0 1,-16 0 0,7 0-1,-7 4 1,0-4 0,0 0 1,0 2-1,0-2-1,0 0 0,0 0 0,0 0-1,0 0 1,0 0 1,0 4 0,0-4-1,0 0 0,0 0 0,0 0 0,0 0-1,0 0 1,0 0 1,0 0-2,0 0 0,0 0 1,0 0 0,0 0 0,0 0 0,0 0-2,0 0 2,0 0 0,0 0-2,0 0-1,0 0-2,0 0 0,0 0-4,0 0-9,0 4-13,0-4-22,0 3-9,0 6-22,0 0-35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6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149 6084 12,'0'0'29,"0"0"-2,0 0 1,0 0-3,0 0-1,0 0 0,0 0-4,0 0-1,0 0-7,0 0-4,0 0-3,0 0-4,0 0 0,0 0 2,5 0 3,13 0 4,-2 0 0,2 12 3,-13-3-2,13 2 2,-13-2 1,14 2-3,4 1-2,-8 2 1,4-2-1,-1 6 0,-3-2-4,9 2 0,-6-2 1,0 2-1,-8-3 0,3 2-1,-3-3-1,1 1-2,2-1 2,10-2-2,-5-1 0,3 1 0,-3-3 0,-5-1 0,-8 1 2,6-3-1,-6 2-2,8-3 2,-8 2-1,8-2-1,-3 1 0,-5-3 0,-5 3 0,6-4-1,7-2-1,-13 0 3,0 0 1,0 0-2,0 0 3,0 0-3,0 4 1,0-2-1,0 0 1,0-2-1,0 0 1,0 0-1,0 0 1,0 0 1,0 0-2,0 0 0,0 0 0,0 0-1,0 0 0,0 0-2,0 0-3,0 0-4,0 0-12,0 0-16,0 0-5,5 0-8,0 0-14,8 0-17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7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960 6479 12,'0'0'23,"0"0"-4,0 0-2,0 0 5,0 0-3,0 0 3,0 0-3,0 0-1,0 0-1,0 0-4,0 0 1,0 0-2,0 0 1,0 0-2,0 0 2,0 0-3,0 0-2,0 0 5,0-4-2,0 4 1,0-1-2,0 1-3,0-4 0,0 4-3,0-7 0,0 5 3,0-6-1,0-1 0,13 0 0,-3 3-2,-2 1 2,2-1 0,8-3-1,-12 3-4,4-2 3,3-1-2,-3 1-1,3 2 0,-3-1 2,3 3-3,-2-4 2,2-3 0,-3 4-2,-5 1 4,13-3-1,0-2 1,-7 2 3,-1-2-1,-2 2-1,-3 0 0,-5 7-4,0 2 2,5 0-1,-5 0-1,0 0-1,0-4-1,0 4-1,0 0 2,5 0 0,3-1 0,2-6-1,-5 1 2,8 0-1,-7 4-1,-1-2 2,0 2 1,3-1-4,-3 0 2,0-3 2,0 0-4,8 1 4,-3-1-4,-4 1 4,6-1-2,-6 2 0,-1-1 0,3-1 0,-3 3 0,0 0 0,-5 0 0,5 3-2,-5 0 2,5-2 0,-5-1 0,13-3 2,-8-3-2,0 1 0,8 2 0,-7-1 1,-6 5-1,0-1-1,10 3 2,-10 0-2,0 0 1,0 0 0,0 0 0,0 0-2,0 0 4,0 0-2,0 0 0,0 0 0,0 0-3,0 0 2,0 0-1,0 0 0,0 0 2,0 0 0,0 0-3,0 0 2,0 0-1,0 0-2,0 0-9,0 0-11,0 0-12,0 0-20,0 0-5,0 0-27,0 0-17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8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1762 6201 1,'0'0'17,"0"0"3,0 0 2,0-3-5,0 3-2,0 0 5,0 0 2,0 0 0,0 0-5,0 0 6,0 0-7,0 0-6,0 0-3,0 0-2,0 0-2,0 0-2,0 0 3,0 0-2,0 0 1,0 0 1,0 0 5,0 0-1,0 0-4,0 0 2,0 0-1,11 0 2,-11 3 0,5 1-2,3 1 2,-3-3 0,0 4-1,6 0-1,2 1 1,-8-3 0,13 3 2,-13-5-5,0 7 2,3-3 0,-3 0 2,1 2-2,4 2 2,3-5-2,-8 3 0,13 1-1,-12 0-1,4-3 0,3 0-1,-8-1-1,8 1-1,-8 0 2,1-3-1,-1 3 2,0-3-1,-5 2 0,8 1 3,-3 3-3,0-3 2,0 2 0,3 1-1,-3-3-2,1 0 2,-1 0-2,3-1-1,-3-3 0,0 5 1,0-2 0,0 2-1,3-2 0,-3 3 0,14-1 1,-9-1 0,1 7 1,2-4-2,-3 0 2,-2-3-1,-3 0 0,0-6-1,-5 3 0,0-3 0,0 0-1,5 0 1,-5 0-1,0 2-1,6 2 4,1 1-1,4-2-2,-6 3 1,3-3 1,-3 0-2,0-1 1,0-2-3,3 3 2,-3 0 0,1 0 1,-1 0 0,0 0 0,3 0 0,-3 3 0,0-4 0,0 3 0,3-5 0,-8 4 0,0-4-1,0 0 1,0 0-1,0 0-1,0 0-5,0 0-7,0 0-3,0 0-7,0 0-10,0 0-13,0 0-7,0 0-33,0 0-15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488"/>
    </inkml:context>
    <inkml:brush xml:id="br0">
      <inkml:brushProperty name="width" value="0.15875" units="cm"/>
      <inkml:brushProperty name="height" value="0.15875" units="cm"/>
      <inkml:brushProperty name="color" value="#6A962C"/>
      <inkml:brushProperty name="fitToCurve" value="1"/>
    </inkml:brush>
    <inkml:context xml:id="ctx1">
      <inkml:inkSource xml:id="inkSrc1">
        <inkml:traceFormat>
          <inkml:channel name="X" type="integer" max="3584" units="cm"/>
          <inkml:channel name="Y" type="integer" max="1024" units="cm"/>
        </inkml:traceFormat>
        <inkml:channelProperties>
          <inkml:channelProperty channel="X" name="resolution" value="79.29204" units="1/cm"/>
          <inkml:channelProperty channel="Y" name="resolution" value="36.31206" units="1/cm"/>
        </inkml:channelProperties>
      </inkml:inkSource>
      <inkml:timestamp xml:id="ts1" timeString="2013-06-19T17:57:27.489"/>
    </inkml:context>
    <inkml:brush xml:id="br1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3474-1 12,'0'0'27,"0"0"-3,0 0 2,0 0 8,0 2-5,0-2-2,0 0-4,0 2-5,0-2 2,0 0-6,0 0 2,0 2 6,0-2 4,0 0-9,0 0 2,0 0-2,0 3 0,0-3-1,0 0-3,0 0-1,0 3-5,0-3 3,0 0 1,0 3 0,-16-3-3,-4 2-5,-3 0-1,6 2 0,-2-2-1,2 4 0,-19-1 0,13-1-1,3 1-1,-3-2 1,9 0 1,-2 1 0,-14-2-1,10 1 1,-16 3 0,6-2-1,-9 0-1,3 1 2,6 0-2,3 0 1,-2 0 0,6 2 0,0-2-1,3-2 0,-3 1 4,0-1-4,16-1 2,-16 1-1,10 1 1,-11-2-2,11-2 2,-10 3 0,10-3-2,-10 3 3,6-3-1,-2 2-1,2-2 0,4 3 0,-10-3 2,10 2-2,-4 0 0,4-2-2,6 2 4,-3-2-2,-3 0 1,7 0-1,-1 0-1,-10 0 2,-6 0 1,10 0-1,7 0-2,-11 0 2,4 0 1,-10 0-2,10 0 0,-4 0 1,4 0-2,-10 0 0,0 0 1,3 0 0,3 0 0,-2 0 1,-5 0-1,-5 0-1,6 0 1,3 0 1,3 0-1,4 0 1,-3 0-1,9 0 0,-16 0 0,3 0 0,-3 0 0,0 0 1,3 0-1,4 0 1,2 0 0,-2 0-1,3 0 2,-4 0-2,11 0 1,-14 0-1,3 0 0,-6 0 1,3 0-1,4 0 0,3 0 1,-10 0-1,9 0 0,-2 0 1,3 0-1,6 0 1,-16 0-1,16 0 1,-16 0-1,-7-2 0,7 2 1,10 0-1,0 0 1,-10-2-2,6 0 1,4 2 2,7-3-1,-11 3 3,10 0-2,7 0-1,-13-2 0,3 2-2,-3 0 1,-10-3 1,10 3-1,-4 0-1,4 0 2,-3 0-1,2-3-1,8 3 1,-17-2 1,10 2-2,-4-2 2,4 2-1,-4-2 0,11 2 0,-7 0 1,3-3-2,-4 1 1,8-1-1,-11 1 2,11 0-1,-1 2-1,1-3 2,-4 3-1,3 0 0,7-2 1,0-1-1,-7 3 2,7 0-2,0 0 2,0 0-3,0 0 1,0 0 0,0 0 2,0 0-4,0 0 4,0-2-2,0 2-1,0 0 1,0 0 0,0 0-1,-6-5 2,-4 5-2,10-3 0,0 1-2,-7 2 2,7-2 0,0-1 2,0 3-1,-6-2 1,-1-1 2,7 3-2,-10 0-1,10 0 0,0 0-1,0 0 1,0 0 0,0 0 0,0 0 0,0 0 1,0 0-1,0 0 1,0 0 0,0 0-1,0 0 2,0 0-2,-6 0 1,6 0 0,0 0-2,0 0 2,0 0-1,0 0 0,0 0 0,0 0 0,-7 0 0,7 0-1,0 0 1,0 0 0,0 0 0,0 0 0,0 0 0,0 0 0,0 0 0,0 0-1,0 0 2,0 0-2,0 0-1,0 0 2,0 0 0,0 0 2,0 0-2,0 0 0,0 0 1,0 0-1,0 0 1,0 0-2,0 0 0,0 0 2,0 0-2,0 0 2,0 0-2,0 0 2,0 0-2,0 0 3,0 0-3,0 0 1,0 0 1,0 0-2,0 0 1,0 0 1,0 0-3,0 0 2,0 0-2,0 0 2,0 0 0,0 0 0,0 0 2,0 0-2,0 0 0,0 0 1,0 0-1,0 0 0,0 0 0,0 0 0,0 0 0,0 0-1,0 0 2,0 0-4,0 0 5,0 0-2,0 0 1,0 0-2,0 0-1,0 0 2,0 0-2,0 0 1,0 0-1,0 0 1,0 0 0,0 0 0,0 0 1,0 0-2,0 0 1,0 0-1,0 3 1,0-3 1,0 5 3,0-1-3,0 4 0,0-1 1,0 0-1,0 1 2,0-4-2,0 1 0,0 0-1,0 0 1,0-1 1,0-1-1,0 1 0,0 0 0,0 1 1,0-4-1,0 5 0,0-4 0,0-2 0,0 3 0,0-1 0,0 0 0,0-2 0,0 3 0,0 1 0,0-1 1,0 0-1,0 1 0,0-1 0,0 1 0,0 2 0,0-4 0,0 1 0,0 1 0,0-2 0,0 1 0,0 0 0,0-1 0,0 0 0,0-2-1,0 3 1,0-1 1,0 3-1,0 0 0,0 0 0,0-3 0,0 0 0,0 0 0,0-2 0,0 3 0,0 0 0,0-3 0,0 2 0,0 1 0,0-1 0,0 0 1,0 3-2,0-2 2,0 2-2,0-1 2,0-1-1,0-1-1,0 3 2,0-2-1,0 1 0,0 1 0,0 0-1,0-5 1,0 3 1,0-1-1,0 0-1,0 3 1,0-2 0,0-1 0,0 1 1,0 1-2,0 1 2,0-2-1,0 2 0,0-5 0,0 4 0,0-2 0,0 2 0,0 5 0,0-7 2,0 0-2,0 3-2,0-3 4,0 2-2,0-4 1,0 5-2,0-4 2,0 4-1,0 3 1,0-4-2,0 1 1,0 3 0,0-4 1,0 3-1,0 1 0,0-1 0,0-1 1,0-2-3,0-2 4,0 3-2,0-2-1,0-1 0,0 1 1,0-1 1,0 3-1,0-3-1,0 3 2,0 0 0,0 2-1,0-2-1,0 3 2,0-6-1,0 2 0,0 4 0,0-5 0,0 1 0,0 2 0,0-2 0,0-1 0,0 1 0,0-2 0,0 1 0,0 5 0,0-4 2,0 1-2,0 3-2,0-4 4,0 2-4,0-2 4,0 1-2,0-1 0,0-1 1,0 2-2,0 0 1,0-3 0,0 3 0,0 0 0,0 0 1,0-3-4,0 0 5,0 2-2,0 0 0,0-2 0,0 3 0,7-1 0,-7 1 0,0 1 1,0-2-1,0 3 0,6 1 0,-6 1 1,0-1-1,0-1 0,10-2 0,-10-5 0,0 2 0,0-2 0,0 3 0,0-3 0,0 2 0,0 0-1,7 1 2,-7 4-1,0-2 0,0 2 0,6-2 0,-6 0 0,7 0 0,-7 2-1,10 1 2,-10-1 0,6 3-2,-6-3 1,7 0 0,-7 0 0,0-3 0,0 0 1,0-2-1,7 3 0,-7-3 0,0 0 0,10 4 0,-10-4 0,6 7 0,-6 0 0,0-1 0,0-3 0,7-2 0,-7 0 0,0-3 0,6 4 0,-6-2 0,0 1 0,7 2 0,-7 0 0,0 2-1,10 0 1,-10 2 0,6-1 0,1-1 1,0 1-1,-7-6 0,0 3 0,0-3 1,0 3-2,0 0 2,10 0-1,-10-1 0,6 4 0,-6-1 0,0 0 0,7 1 0,-7-1 0,6-2 1,-6 2-1,0 0 0,0-2 0,0 5 1,0-3-1,0 3 0,0 0-1,0-3 2,0-5-1,0 1-1,0 2 3,0-5-3,0 5 1,0-1 0,0-4 0,0 2 0,0-2-1,0 3 2,0-3-1,0 3 0,0-1 0,0 1-1,0 1 1,0 2 1,0-2-1,0-1 1,0-1 0,0 0-2,0 1 1,0 3 0,0-5 1,0 2-2,0-1 1,0 0 1,0 3-1,0-2 0,0 2 2,0 1-3,0-1 2,0 1 0,0 0-1,0 2 0,0-3 0,0 2 0,0 0 1,0-2-1,0-3 0,0 1 0,0 2 0,0-3 1,0 1-2,0 1 1,0-1 0,-6-1 0,6 4 0,0-2 0,0 1 0,-7 0 0,7 0 1,0-3-1,-6 3-1,6 0 2,0 0-2,0 1 2,0 0-2,-10 1 1,10-2 0,0 2 0,-7 5 1,0-2-2,7-3 1,-6 0 1,6-1-1,0-4-1,0-2 1,0 4 0,0-1 0,0 5 0,0-2-1,-10 2 1,10 1 1,0-1-1,0-3 0,0-3 0,0 3 0,0 0 0,-7 0 0,7 2 0,-6-2 1,6 2-1,-7-2 0,7 2 0,0 0 0,-6-2 0,6 1 0,0-2 0,0-2 0,0 2-1,0 0 1,0 1 0,0-1 0,0 1 0,-10 3 0,10-2 1,0 4-2,0-3 2,0 3-2,-7-3 1,7 3 1,0 0-1,-7-3 0,7-2 0,0 0 2,0 0-2,0 0-2,0 0 2,0-3 0,0 0 0,0 1 0,-6-3 0,6 5 0,0-3 0,0 3 0,0 2 0,0-2 0,0 2 2,0-2-4,0 1 2,-10 0 0,10 2 2,0-1-2,-7-3 0,7 2 0,-6-4 0,6 3 0,-7-3 0,7 3-2,0 1 4,-10 0-2,10 1 0,0 3 0,0-2 0,0-1 0,-6-3 0,6 1-2,0 0 4,0-2-2,0-1 0,0 2 0,0-1-2,-7 5 4,7-2-2,0 2 0,0 1-2,-7 4 4,1-4-2,6 1 0,-10-3 0,10-2 0,0 0 0,0 0 0,0-3-2,-7 4 4,7-4-4,0 0 2,0 3 0,0-5 0,0 2 0,0-2 0,0 3 0,0-1-1,0 6 2,0 1 1,-6-1-4,6-4 4,0 2-4,-7-4 2,7 3 2,-10-1-2,10-1 1,0 2-2,0 0 1,0-3-2,0 0 4,0 0-4,0-2 4,0 3-2,0 0-2,0-3 2,0 2 2,0 1-2,0-2 0,0 8 0,-6-2 0,6 2 0,0-1 1,0-2-2,0-3 1,0 2 0,0-1 0,0 1-2,0 0 2,0-2 2,0 2-2,0-1 0,0 4 0,-7-1 0,7 0 0,-7 3-2,7-3 4,0-2-2,-6 0 0,6 0-2,0 0 4,0 2-2,0-2-2,0 0 2,0-3 2,0 3-2,0 2-2,0 1 2,0-3 0,0-1 0,0 2-1,0-2 1,0-1 0,0-1-1,0 2 1,0-1 0,0 2 0,0 2 0,0 3-1,0-1 2,0 1-1,0 0-1,0 2 0,0-2 1,0-1-1,0-1 2,0-6-1,0 1-1,0-1 2,0 0-1,0 1 0,0-1 0,0 1 0,0 2 0,0-1 0,0 1 1,0-2-2,0-1 2,0 0-2,0 1 2,0-3-2,0 2 1,0 0-1,0 4 2,0-4-2,0 3 2,0-1-1,0 1 0,0 3 0,0-4 0,0 1 0,0 1 0,0-6 0,0 2 0,0 0 0,0 0 0,0 4 1,0-2-1,0-1-1,0 1 1,0-1 1,0 3-2,0-2 2,0-2-1,0 3 0,0 0 0,0 0 0,0 0-1,0 0 2,0-1-1,0-1-1,0 1 1,6-1 0,-6-1-1,0 2 1,0-4-1,0 1 1,0 2 0,7 2 0,-7-1 0,0 1-1,7-2 1,-7-2 1,0 5-2,6-4 1,-6 3 0,0 0 0,0 0-1,10-3 1,-10 0 0,0-2-1,7 3 1,-7 0 1,0-1-1,6 1 0,-6 1 0,0-4 0,7 2 0,-7 1 0,0-3 0,10 2-1,-10 2 0,6-2 0,-6 0 1,0 2 0,7-4 0,-7 5 0,0-2 0,7-1-1,-1 3 1,-6-3 0,0 1 0,10-3 0,-10 3 0,0-1 1,7 0-1,-7 1 0,0-1-1,6 0 1,-6 1 0,7-1 1,-7 2-2,10-3 1,-10 2 0,6-3 0,-6 2 0,0-2 1,0 2-1,0 1 0,0-3 0,0 2 1,0-2-2,0 3 1,0-3 1,7 2 0,-7 2 0,0 2-1,7-1 1,-7 0-2,0-3 2,0-2 0,0 2-1,0-2 0,0 0 0,0 0 0,0 2 0,0-2 0,0 3 1,0 1-1,0-3-1,0 2 2,0-1-2,0 0 2,0 0-1,0 1-1,0 2 2,0-5-1,0 3 0,0-3 0,0 1 1,0-1-2,0 3 2,10-3-1,-10 2 0,0 6 0,0-3 0,0 2 0,0-2 1,0-2-1,0 1 0,0 1 0,0 0 0,0-3 0,0 0 0,0-2 1,0 0-1,0 0 0,0 0 0,0 3 0,0 0 0,0 4 0,0-2 1,0 0-1,0 2 0,0-2 1,0 0-1,0-3 2,0 8-2,0-5 0,0 2-2,0-2 4,0 0-2,0-1 0,0-1 0,-10 4 0,3 0 0,0-2 1,1 5-1,-4-3 1,3 1-1,1 2 0,6-6 0,-7 1 0,7-1 1,-10 1-2,10 1 1,-6 0 1,6 2-1,-7-1 0,7 0 0,-7 1 1,1 1 0,-4-1 0,3-1-1,1-2 0,6-1 0,-7 1 0,7 0 0,0-2 0,-10-1 0,4 1 0,6-3 1,-7 4-2,7 1 1,-7 3 0,1-1 0,-4-3 0,-3 4 0,13-3 1,0 0-1,0-3-1,-7 3 1,7-2 0,0 3 0,0-1 0,-10 1-1,10-2 1,0 1-1,0-3 2,0 1-1,0 0 0,0-1 1,0 5-1,-6-2 0,6 2 0,0 0 0,0-2 0,-7-2 1,7-1-1,0 0 0,0 1 0,0-3-1,0 2 2,0-2-1,0 0 0,0 3 0,0-3 0,0 0 0,0 0 0,0 0 1,0 0-2,0 0 2,0 0-1,0 0 0,0 0 1,0 0-2,0 0 2,0 0-2,0 0 1,0 0 0,0 0 0,0 0 0,-7 0 0,7 0-1,0 0 2,0 0-1,0 0 1,0 0-1,0 0 0,0 0-1,0 0 2,0 0-1,0 0 0,0 0 0,0 0 0,0 0 2,0 0-2,0 0 2,0 0-2,0 0 0,0 0 0,0 0 0,0 0 1,0 0-2,0 5 2,0 0-1,0-1 0,0 6 0,-6-3 2,6-2-2,0-2 0,-10 1 1,10 1-1,-7-2 0,1 2 0,-1-1 0,-3-2 0,10 3 0,-6 3 0,-8 2 1,14-1-2,-10 2 2,4-5-1,6-1-1,0-3 2,0 3-1,0 0 0,-7 0 1,1 2-1,6-2 0,-7 0 0,7 1 0,0-2 0,0 3 0,-10 0 0,10 1 1,0-1-2,-6-2 1,6-1 1,-7 1-2,0 5 2,7-3-1,0 2-1,0 1 1,0-2 0,-10-1 0,10-2-1,0 0 3,-6 0-3,6-1 1,0 1 1,-7 0-1,7 0-1,0 2 1,-6 3-1,6 0 2,-17-3-1,11 0 1,6-2-1,0-5-1,0 3 2,0-3-2,0 2 0,0 0 2,-7 1-1,7 2 0,0 0 0,-7-1 0,7 2 0,-10 1 0,4 2 1,6 1-1,-7-3-1,7 2 2,-6-3-1,6-2 0,0 1 0,-7 0 0,7-2 0,-10 4 1,10-6-1,0 5 0,-6-1-1,6-3 2,-7 5-1,7 2 1,-7-3-1,7 4 1,-10 0-2,4-1 2,-1 1-2,1 0 2,6 0-1,0-6 0,0 4-1,0-3 2,-10-3-1,10 0-1,0 3 1,0-3 1,-7 1-1,7 0 0,0-1 1,0 3-2,-6 2 2,-1 0-1,7 0 1,-7 3-1,7-3 0,-10 1 0,10-1 1,0 0-1,-6-2-1,6 1 2,-7 0-2,7-3 1,0 1 0,0-1 0,0-1 1,-6 2-1,6 2 0,0-1 0,0 2 0,-10 0 0,3 3 0,0-2 1,1-2 0,-1 5-1,-3-5-1,10 2 1,-6 2 0,-1-3 0,1 2 1,-4 1-1,10-3 0,-14-2 0,14-1 0,0 2 1,0-3-2,-6-3 1,6 2 0,0-2 0,0 5 0,0-1-1,-7 6 2,7-2-1,0 1 0,-10-1 0,4 1 0,-1 1 1,1 0-1,6-1 0,-10 0 0,3 1 0,7-2 0,0-1 0,0-2 0,-7 2 0,7 0 0,-6 3-1,-4-3 1,10 3 1,-7-6-1,7 5 0,0-5 0,-6 1 1,6 2-2,-7 1 2,7-3-2,-6 2 2,6-1-2,0 4 0,-10-2 3,3-1-2,7-2 0,0 0 0,-7 7 0,7 1 1,-6 1-1,-4 0 0,3-2 0,1-2 0,6 0 0,-7-1 1,1 1-2,-4-1 1,10 2 0,-7-4 0,7 0 0,-7 2 0,1 2 0,6-4 0,-10 1 0,3 1 0,7 0 0,-6-4 0,6 1 0,-7 0-1,7-1 1,0 0 0,0 0 0,-10 0 0,10 0 0,0-1-1,0 3 2,-6 3-1,6 3 0,0-5 1,0 3-1,-7-4 0,7 1-1,0-1 2,0-2-1,0 2 0,0 1 1,-7-4-1,7 1 0,-6-3-1,6 3 2,-10 0-1,10 5 0,0-1 0,-13 6 3,6-1-3,-3-1 1,4-2 0,-1-3-1,0 2 1,7-6-1,0 1 0,0-2-1,0 2 1,0-3 0,0 3-1,0-3 2,0 5-2,0 1 2,0 2-1,-6 1 1,-4 0-1,10 0 0,-13 2 0,13 1 0,0-2 0,0 0-1,0-2 1,0-3-2,0 3 3,0-3-2,0-2 1,0-2 0,0-1 0,0 0 0,0 3 0,0 5-3,0-1 3,0 1 0,0-3 0,0 3 3,0-3-3,0 1 0,0-1 0,0 3 0,0 0 0,0-1 0,0-2 0,0-2 0,0 3 1,0-4 0,0 4-1,0-1 1,0-2-2,0 2 1,0-2 0,0-1 0,-7 2 0,-3 3 0,10 0 0,-6 1 2,-1 0-3,7-3 2,-7 1-1,7-5 1,0-1-1,0 2 0,0-1-1,0-1 1,-6 6 1,6-1-2,-10-2 2,10 4 0,-7-1-2,7-3 1,-6-1 0,6 1 0,-7-3 0,7 1 1,0 0-1,0-1 0,0 0-1,-10 1 0,10 2 2,-6 2-1,-1-3 0,7 4 1,0-3-1,-7 2-1,7-2 2,-10 2-1,10-2 0,-6 3 0,-1-1-1,1 0 2,6 0-1,0 0 0,-7 1 0,-3 1 0,4-2 0,-1 2 0,0-3 0,7 4 0,0 0 0,0-1-1,0 1 1,0-1-2,0-1 2,0-1-1,0-3 1,0 2 1,-10-3-2,10-1-1,0 0 2,0 0 0,0 3 0,0-2-3,0 2 6,0 2-6,0 1 2,0-2 5,0 4-7,0-5 6,0 0-3,0 0 0,0-4 1,0 5-2,0-1 1,0 0 0,0 2 1,0 0-1,0 1 0,0-1 0,0-2 0,0 0 0,0-3 0,0 3 0,0-3 0,0-2 1,0 5-2,0-3 2,0 1-2,0 2 2,0-3-2,0 0 2,0 4-1,0 1 0,0-1 1,0 0-2,0 1 2,0-5-2,0 1 1,0-1 0,0 4 0,0-4 1,0 2-2,0 4 1,0-1 1,0 3-1,0-1 0,0-4 0,0 0 0,0 0 1,0-2-2,0 1 1,0-1 0,0-3 0,0 2 0,0-2 0,0 0 0,0 3 0,0-3 0,0 0 0,0 2-1,0 0 0,0 3 1,0 3 0,0-2 0,0 0 0,0 1-1,0-3-2,0 7 3,0-5 0,0 2 0,0-1 0,0 0 3,0 1-6,0-1 6,0-2-3,0-3 0,0 3 0,0-3 0,0 1-3,0-3 2,0 2 0,0-2 1,0 5-1,0-2 2,0 1-2,0 6 2,0 0-1,0 0 0,0-3-1,0 0 1,10-2 0,-10-2 0,0-1-1,0 0-1,0-2 1,0 2 1,0-2 0,0 3 0,0 2 0,7-2 0,-7 1 0,7-2-1,-7 1 1,0 0 0,0-1-1,0-2 0,6 0 1,-6 3 0,10-1 0,-10 2 0,7 2 0,-1-1 0,-6 1 1,0-3-1,7 2-1,-7 0 2,6-3-1,-6-2-1,0 0 1,0 0 0,10 2-2,-10-2 2,0 3 0,0-3 1,0 2-2,7 0 1,-7-2 1,7 4-2,-7-2 0,0-2 1,6 3 0,-6-3-1,0 0-1,0 1-1,0-1 3,0 3-3,10-3 3,-10 0-1,0 0 1,0 0 0,0 0 0,7 0-1,-7 0 1,0 0-1,0 0 1,0 2 0,0-2-1,6 3 1,-6 0 0,7-1 1,3 0-1,-10-2 0,0 2 0,0-2 0,0 0-1,0 0 0,0 0 1,0 0-1,6 0 0,-6 0 1,0 0-1,0 0 0,0 0 1,0 0 0,0 0-3,0 0 1,0 0 2,0 0 0,0 0 1,0 0-2,0 3 1,7-3 0,-7 0 0,7 1 0,-7-1 0,6 4 0,-6-4-1,0 0-1,0 0 0,0 0 1,0 0 0,10 0 0,-10 0-1,7 0 3,-7 0-2,13 0 1,-3 0 0,-10 0-1,0 0-1,0 0 0,0 0 1,0 0-1,0 0 1,0 0 0,0 0 1,6 0-1,-6 0 0,0 0 0,0 0-2,0 0 2,7 0 1,-7 0-2,0 0 1,0 0 0,0 0-1,0 0 1,0 0-2,0 0 1,0 0 0,0 0 1,0 0 0,0 0 0,0-4 2,0 3-1,0 1 0,0 0 0,0-3 0,0 3 1,7-2-1,-1 2-1,-6-2 1,0 2 0,0 0-1,0-2 1,0 2 0,0 0 0,0-3 1,10 3 0,-10-3-1,7 3 0,-7-2 0,6 2 1,-6-3-2,7 3 1,-7 0 1,0-1-1,10 1 0,-10-3-1,0 3 2,0 0-1,0 0 0,0-2 0,0-2 0,13-3 0,-13 3 0,7-1-1,-1 0 0,-6 2 0,10 3 1,-10 0 0,0-2 1,7 2-1,-7-2 0,0 0 0,0 2 0,6-3-1,-6-2 1,0 1 0,0 1 0,7-2 1,-7 3-1,0-1 0,10 3 1,-10-3 0,0 1-2,0 0 1,6-3 0,-6 3 1,0 2-1,0-6 0,0 4 1,0 0-2,7-3 2,-7 5-1,7-2 0,-7-1 0,0 1 0,0-3 1,0 5-1,0-2 0,10-1 0,-10-2 0,0 0 0,0 0 0,0 3 2,6-3-2,-6 2-2,0-1 4,0 1-2,0 1 0,7 0 0,-7-3 0,0 0 0,6 0 0,-6 0 0,0 0 0,0 0 0,0 1 0,7 2 0,-7 2 0,10-4-2,-10 4 2,0 0 0,6 0 0,1-4 2,-7 1-2,7-1 0,-7-1 1,0 2-1,0-2 0,0 3 1,0 0-2,10-3 1,-10 5 0,6-2 1,-6-1-1,0 3-1,7-3 2,-7-1-1,0 2 0,0-2 0,0 4 0,0-1 0,0-2 0,0 3 0,6-3 1,-6 1-1,0-2 0,0 1 0,0-2 0,7 2 0,-7 1-1,0 0 1,10 0 0,-10 2 0,0-3 1,0 1-1,6-1 0,-6 1 0,7-3 0,-7 0 0,7 0 0,-7 3-1,10-1 2,-10 1-2,0 0 1,0-1 1,0 1 0,0-1-1,0 0 0,0-1 0,0 2 0,0 0 0,0-1 0,6 0 1,-6-2-2,0 3 1,0 0 1,0-3-2,0 0 2,0 0-2,0-2 2,7 1-2,-1 0 2,-6-1-2,10 1 1,-10 2 0,7-1 0,-7 0 0,0 3 0,0-3 0,6 5 1,-6-2-1,0-1 0,0 1 0,0 2 0,0-4 0,0 3 0,0-4 0,0 0 0,0 3 0,0 2 0,0-3 0,0 1 0,0-1 0,0 2 0,0 1 0,0-4 0,0 2 0,0 0 0,0-1 0,0 1-1,0 2 2,0 0-2,0 0 2,0-3-1,0 3 0,14-2-1,-14-3 2,0-1-1,0 2 0,10-1-1,-10 1 1,6-1 0,-6 2 0,0 0-1,7 1 1,-7 0 0,0-2 0,6-2 1,-6 2-1,0 1-1,0-1 1,0 1 0,0-2-1,0 2 2,0 1-1,0 2 0,0-2 0,10 0 1,-10-1-2,0 1 1,0-2 0,0 0 0,7 2 0,-1-3 0,-6 3 0,0-1 0,7 0 0,-7 1 0,0 0 0,0 2 0,0 0 0,0 0 0,0 0 0,0 0 0,0 0 0,0 0 1,0 0-1,0-2 0,0 2 1,0 0-2,0 0 2,0 0 0,0 0 0,0 0 0,0 0 1,0 0 1,0 0-2,0 0 0,0 0 0,0 0 1,0 0 1,7 0 0,-7 0-1,0 0-1,0 0-1,10 2 1,-10-2-1,0 2 1,0 0 1,0 1 0,0 0 0,0-1 0,0 3-1,0-1 0,0 2-1,0-1 0,0-1 2,0 3-2,0 1 0,0 1 1,0 1-1,0-3 0,0 1 1,0-1-1,-10-2 0,3-4 1,7 5-1,-7-1-1,7 0 2,0 2-1,-6-1 0,6-2-1,-7-2 1,7 3 1,0 2-1,-10 1-1,10 1 3,0-2-2,-6 1-1,6-1 1,-7 1 0,7-2 1,-6 2-1,-4 1 0,-4-1 0,8 1 1,-1 2-2,7-5 1,-10 2 0,10-3 0,-6-1 0,6-1 1,0 2-2,0-5 1,0 2 1,-7 3-1,7-2 0,-6-1-1,-4 3 2,10-3-1,-7-2-1,7 0 2,0 3-1,0-3-1,0 0 1,-7 0 0,7 4 0,0-2 0,0 6 0,-6-5 0,6 1 0,0-2 0,0 4 1,0-5-2,-10 5 2,10-3-1,0 1 0,-7 1 0,7-2 0,-6 1 1,6-2-1,-7 1 0,7-1 0,0 1 0,0 0 0,0-1 0,0-2 0,0 0 0,0 0 0,0 0 1,0 0-1,0 2-1,0-2 2,0 0-1,0 2 0,0 1-1,0 5 2,-6-3 0,6-1-1,-10 1 2,10 0-2,0-1 0,0-1 0,0-3 0,-7 5 0,7-3 0,0 5 0,-7 0 0,7 3 0,-6-2 0,6-1 0,-10 0 1,10-4-2,0-1 1,0 3 1,-7-5-1,7 3-1,0-3 1,0 2 0,0-2 1,0 0-2,0 2 1,0-2 0,0 0 1,0 0-1,0 0 0,0 0 2,0 0-2,0 2 0,0 4 0,0-1 0,0-1 1,0 1-1,0-2 0,0-1 2,0-2-2,0 0 0,0 0 0,0 3 0,0-1 1,0 1-1,0-2 0,0 2-1,0 0 2,0 2-1,0-1-1,0-2 2,0 1-1,0-2 0,0 3 0,0-4 1,0 3-2,0-3 2,0 0-2,0 2 2,0-2 0,0 2-1,0 0 1,0-2-1,0 3 1,0-3-1,0 2-1,0-2 1,0 2 1,0-2-1,0 4-1,0-2 1,0 1 0,0-2 1,0-1-1,0 3 1,0 2-1,0-2 0,0-1 1,0 2-2,0-1 1,0 2 0,0 0 0,0-3 0,0 0 0,0 1 0,0-3 1,0 4-1,0-1 0,0 0 0,0 1 1,0-1-1,0 2 1,0-2-1,0-1 0,0 2 0,0-1 0,0-1 0,0 1 0,0-1 0,0 1 0,0-1 0,0 0 0,0 3 0,0 0 0,0 2-1,0-4 2,0 4 0,0-4-1,0-1 0,0 5 0,0-5 1,0 1-1,0 2 1,0-3 0,0 1-1,7-1 0,-7 3 0,0 0 0,10 0 1,-10 2-2,0-5 1,0 1 0,0 2 0,0-3 1,0 3-1,0 0 1,0 0-1,6-1 0,-6-1-1,0-2 1,0 5 0,0-3 0,0-3 1,7 2-2,-7 0 1,0 1 0,0 4 0,7-2 0,-7 0 2,0 3-2,0-6 0,10 2 0,-10-1 0,0 2 0,6 0-1,-6-1 1,7-2-1,-7 1 1,6-1 0,-6-2-1,0 3 1,7 0 0,-7-1-1,10-2 1,-10 2 0,0-2-1,6 0 0,1 2 0,0-2 1,-7 3-1,10-3 0,-4 2 1,1 2 0,-7-2 0,6-2-1,4 2 1,-10 0 0,13-2 0,-13 2 0,14 0 1,-4 4-1,-4-3 0,1 1 0,-1-2 0,-6 1 1,10-3-2,-3 2 2,-1 1-1,-6 2-1,7-3 2,0 0-1,-7 1 0,10-1 0,-4 3 0,1-2 0,-1-1 0,4 2 0,-3 2 0,0-4 0,-1 3 0,1-3-1,3 1 1,-4-1-1,1 1 1,-7-2 0,6-1 0,-6 4-1,10-4 1,-10 2 0,7-2 0,-7 0 0,7 3 0,-7-3-1,6 0 0,-6 0 0,0 0-1,0 0 2,0 0-2,0 0 1,0 0 1,0 0 0,0 0 0,0 0-2,0 0 1,0 0 1,0 0-1,0 0 1,0 0-1,0 0 0,0 0-1,0 0 0,10 0 0,-10 0-2,0 0 3,0 0 1,7 0 0,-7-3-1,6 1 2,-6 2-1,0-4 0,7 3 0,-7-2 0,6 1 0,-6-1 0,10 1 0,-3-3 0,0 0 0,-1 0-1,11 3 2,-17-3-1,6 3 0,1-3 0,-7 0 0,0 3 0,6-1 0,-6 1 0,0-1 0,10 1 0,-10 2-1,0-3 1,0 1 0,7-2 0,0 1 0,-1-3 0,4 4 0,-3-2 0,-1 0 0,7-2 0,-3 1 1,-10 3-1,7-3-1,-7 2 2,0 1-2,7-1 0,-7 1 1,0 0 0,0-3 0,6-1 1,-6 2-1,0 0 0,10-1-2,-10 0 1,0 0 1,7 0 2,-7-2-2,6 2 0,-6-2 1,0 2-1,7-2 1,-7-1-2,10 3 2,-4 1-1,-6-1 0,0 0 0,7 2 0,-7 1 0,0 0 1,7-3-1,-7 1 0,0 0-1,0 2 1,0-3 0,0 1 0,0-2 0,0 1 0,0 1 0,0-1 1,0 2-2,0-1 2,0 1-1,0 1 0,0-3 0,0 2 0,0 1 1,0-3-1,0 3-1,0-3 0,6 0 2,-6 3-1,10-3 1,-10 1-1,0-2 0,0-1 0,7 2 0,-7-2 0,0 0 0,13-2 0,-13 5 0,10-2 0,-10 3 0,0-5 0,6 2 0,-6 0 0,7-1 2,-7 5-4,0 2 2,0-2 0,7 2 0,-7-3 0,0-1-1,6 0 2,-6 0-1,0-3 0,10 0 0,-10-1 2,7 0-4,-1 2 2,-6 1 0,7-3 2,-7 4-4,10-4 4,-4 6-2,-6-3 0,0 3 0,7-1 0,-7-2 0,0 0 0,0 3 0,0-5 0,0 4 0,0-2 0,0 0 0,0 3 0,0-5 1,7 2-2,-1-2 2,-6 2-2,0 2 2,0 1-2,0-1 2,10 3-1,-10-4 1,0-2-1,0 6 0,0-7-1,0 3 0,0-1 1,0-3 2,0 4-3,0 2 2,0 2-1,0 0 0,0-3 1,0 3-2,0-2 3,0-1-3,0 3 0,0-4 0,0-1 1,0 1 1,7 3-2,-7-2 2,0 0-2,6 1 1,-6 2 0,0-4 1,0-4-2,0 8 2,7-3-2,-7 1 1,0 2 0,0-4 1,0 4-2,0 0 2,0 0-2,0 0 2,0 0-1,0 0 1,0 0 0,0 0-1,0 0 1,0 0 0,0 0-1,0 0 0,0 0 0,0 0-1,0 0 1,0 0-1,0 0 1,0 0-1,0 0 0,0 0 1,0 0 0,0 0 0,0 0 1,0 0-2,0 0 2,0 0 0,0 0 1,0 0 1,0 0-1,0 0-2,0 0 5,0 0-1,10 0 0,-10 0 0,0 0-3,0 0 0,0 0 1,0 0 1,0 0-2,0 2 0,0-2-1,0 4 2,0 4-1,0-3-2,0 2 2,0-3-2,0 6 1,0-2 0,0 1 0,-10 4 0,3-4 0,7-1-1,-6-1 1,6-2 0,-7 0 0,7 2 0,-10 0 0,10 0 0,0 6-1,-6-1 1,6-2 0,-7 2 0,7-1-1,0 0 1,0-2 0,-7 4 0,7-4-1,0-2 2,-6 3-1,6-5 0,0-1-4,0 3 7,0-1-2,-10 1-1,10 1-1,0-4 1,0 2 0,-7 3 1,7-2-1,-6 0-1,6-2 2,0 2-1,-7 1 0,7-1 0,-10-2 0,10 0 0,0-3 0,0 0 0,0 3 0,0-3 0,0 4 0,0-4 0,0 3 0,0-3 0,0 3-1,0-2 1,0-1 0,0 2 1,0-1-1,0 2 0,0-2 0,0-1 0,0 3-1,0-3 2,0 3-1,0 2-1,0-2 1,0 2 0,0 1 1,0-4-2,-6 1 1,6 0 1,0-2-2,0-1 2,0 3 0,0-4-1,0 3 0,-7 1 0,7-3 0,0 3 1,-7-3-2,7 3 1,0-2 0,0-1 0,-6 3 0,6 0 1,0-2-1,-10 1 0,10 1 1,-13 0-2,13 0 2,-7-1-1,7 3 0,0-1 0,0-4 0,0 0 0,0 0 1,-10 1-2,10 3 1,0-2 0,-6 0 0,6 1 1,0 1-1,-7 0 0,7-1 0,0 0 0,0 0 0,-7 0 1,7-3-1,0 6-1,0-6 2,0 0-1,0 3 0,0 0 0,0 0-1,0 0 1,0-3 1,0 2-1,0 0 0,0-4-1,0 2 1,0 1 1,0-1 0,0 0-1,0 3 0,0 0 0,0 0 0,0 0 1,0 2 0,0 0-1,0-3 2,0 2-2,0-1-2,0 2 4,0-2-2,0 0 0,0-1 0,0-1 0,0-1 1,0-2-2,0 6 2,0-2-1,0 0 0,0 2 1,0-1-1,0-3 0,0 0 0,0 1 1,0-1-1,0 3 0,0-2-1,0-1 1,0 3 1,0-3-1,0 2 0,0 0 0,0-2 0,0 2 0,0-1 1,0 2-1,0-2 0,0-1 0,7 0 0,-7 3 0,0-2 0,7 2 0,-1-3 0,-6 0 0,0-2-1,10 3 1,-10-1 0,0-2 0,7 3 0,-7-1-1,13 1 1,-3 1 0,-10-2 0,6 1-1,1 0 0,-7-1-1,7 1 2,-1-3 2,-6 2-2,10 0-2,-10 0 4,7 1-2,-7 0 0,6-3 0,-6 2-2,7-2 2,3 3-1,-4-1 1,1 1 0,-7-2 1,7 2-1,-1 2 0,11-2 0,-11-1 0,1 0 0,3 0 0,-4 1 0,-6-1 0,7 1 0,0-1 0,3 1 0,-10 1-1,6-4 1,7 3-1,-6-1 1,3 0-1,3 1 0,-6-3 1,3 0 0,-10 0 0,6 0 0,-6 0 0,0 0 0,0 0 0,0 0 0,0 0 0,7 0-1,-1 0-1,1 0 2,3 0-1,-10 0 0,6 0-2,-6 0 2,0 0 1,7 0 0,-7 0 0,0 0 0,0 0-1,7 0 1,-7 0-1,10 0 0,-10 0 0,0 0 1,6-3 0,1-1-1,6 1 1,-3-1 0,-4 1 0,1-2-1,0 0 1,3 1 0,3-1 0,-7-3 0,-6 2 0,10-2 0,-10 3 0,7 1 0,-7-1-1,6-1 1,1-3 0,0 2 0,3-3 1,-4 3-2,1 0 0,-7 2 1,0-1 0,0 4 0,6 0 0,-6 0 0,0-1 1,0 2-2,0-3 1,0-1 0,0 1-1,10-1 0,-10 0 1,0 2-1,0 1 1,0-2 0,0 1 0,7-3 1,-7 2-1,0 0 0,0-4-1,0 3 2,0 1-2,6-1 1,-6-1 0,7 2 0,-7-3 0,7-1 1,3 1-2,-4 0 1,1-1 0,-1 1 0,4-2 1,-10-1-1,7-2 0,-7 4 0,0 1 0,0 5 0,0-3 0,0 2 0,6-2 1,-6 1-1,0-1-1,0 0 1,0 0 0,0-5 0,7 3 0,-7-3 0,10-1 0,-10 3 0,0 1 0,7 0 0,-7 2 0,6 0 1,-6 1-1,7-2-1,-7 1 2,0 1-1,0-4 0,0 3 0,0-2 0,0 1-1,0 2 1,0 2 0,0-5 0,0 4 0,0-4 1,0 2-1,0 0 0,0-2 0,0 0-1,6-1 2,4 4-1,-10-3 0,7 1 0,-7-1 0,0 3 1,6-2-2,-6 2 1,0-1 0,0 0 0,0-3 1,0-1-1,0-1 0,0 1 0,0 1 0,7 1 0,-7-3 0,0 3 0,0 0 0,0 2 0,0 1 0,0-2 1,0 4-2,0-5 1,0 1 0,17-1 1,-17 3-2,6-1 2,-6-3-1,0 2-1,0 1 2,0-5-2,7 3 3,-1 1-3,-6 0 2,0 1-1,0-1 0,0 0 0,0-2 0,10 1 0,-10 0 0,0 2 0,0 0 0,0 2 0,0 3 0,0-2 0,0 2 0,0 0 0,0 0 0,0 0 1,0 0-1,0 0-1,0 0 2,0-2-2,0-1 1,0 0 0,0-1 0,7 4 1,-7-3-2,0 3 3,0 0-3,0 0 2,0 0 1,0 0 1,0 0 1,0 0 0,0 0-2,0 0 2,0 0-3,0 0 0,0 0 0,7 0-1,-7 0 2,0 0 0,0 3 1,0 1-2,0-1 1,0 0-1,0-1 0,0 0-1,0 1 1,0 2 0,0-3-1,0 3 1,0 2-2,0-2 2,0 0-2,0 2 1,0 1-1,0 1 0,0-1 1,0-1 1,0 0-2,0 1 1,0-2 1,0 2-1,0-3 0,0 2 0,-7 1 0,7-2-1,-7 2 2,7-3-1,0 2-1,0 0 1,0 0 0,-10 3 0,4-3 0,6 6 0,-7-4 0,7-4 0,0 2 0,-6-5 1,-11 3-1,17 3 0,-7-1 0,1-2 0,6 2 0,-7 0 0,7-1 0,-10 1 0,10-3 0,-6 0 0,6 5 1,-7-5-2,1 6 2,6-3-2,-7 1 2,-3 1-1,-3-1 0,6 1 0,7-2-1,-10 3 2,4-2-1,-1-1 0,1-1 1,6 0-2,-10-1 1,10-3-1,0 3 2,-7-3-2,7 4 2,0-2-1,-7 1 0,7 1-1,0-2 1,0 2 0,-6 3-1,6-3 1,0-1 1,0 0-2,0 0 1,-7 0 0,7 0-1,0-3 1,0 3 0,0-1 0,0 2 0,0-1 0,0-3 0,0 3 0,0-3 1,0 2-2,0 0 1,0 1 1,0-3-1,0 3 0,0 0-1,0-1 0,0 1 2,0 0-1,0-2 1,0 1-1,0 1 0,0-1 0,0 2 1,0-1-1,0-1-1,0-1 1,0 0 0,0 2 0,0-3 1,0 2-2,0 1 2,0 1-1,0-2 0,0 0 0,0-1 0,0 3 1,0-4-1,0 2 0,0-1 0,0-1 0,0 3 1,0-2-2,0 1 2,0 1-2,0 0 1,0 0 0,0-1 0,0 2 1,0-1-2,0-1 1,0 1 1,0-2-1,0-1-1,0-2 2,0 3-2,0-1 1,0-2 0,0 2-1,0 1 2,0-3-2,0 2 1,0 1 1,0-1-1,0 3 0,0-1 0,0-1 0,0 2 0,0-2 0,0-1 0,0-2 0,0 2-1,0-2-1,0 0 2,0 0 0,0 0 0,0 0 0,0 2 0,0 1 0,0 2 0,0-2 1,0 2-1,0-4 0,0 2 1,0 2-2,0-2 1,0 1 0,0 1 0,0 2 0,0-2 0,0 0 0,0-3 0,0 0 1,0 4-2,0-6 1,0 4 0,7 4 1,-7-3-1,6-1-1,1-1 2,-7-1-2,0-2 1,7 3-1,-7-3 1,0 0-1,0 0 0,0 2 0,10-2 1,-10 0 0,0 3-1,6-3-1,1 2 2,-1 1 0,4-1 0,-10 0 2,7 0-2,-1 1 0,-6 0 0,7-1 1,-7-2-1,10 3 0,-10-2 1,7-1-2,-7 0 0,6 3 1,1-3 0,-7 3 0,6-3-2,4 2 1,-10-2 2,7 3-2,-7-3 1,6 2 1,-6-2-1,0 0-1,0 0 1,0 0-1,7 0 0,-7 0 1,0 0-1,0 0 2,17 3-1,-11-1 0,1-2 1,-1 2-2,4 1 2,-10-1-1,0 1 0,0-3 0,0 2 0,7-2-2,0 0 0,-7 0 2,0 0-1,0 0 2,6 0-1,-6 0-1,0 0 1,0 0 0,0 0 0,0 0 0,0 0-1,0 0 1,0 0-2,0 0 2,0 0 0,0 0 0,10 0 0,-10 0 0,0 0 0,0 0 0,0 0 0,7 0 0,-7 0 0,0 0 2,0 0-4,6 0 2,-6 0 0,7 0 0,-1 0 0,-6 0 0,10 0 2,-10 0-2,7 0 0,-7 0-2,0 0 4,0 0-2,0 0 0,7 0 0,-7 0 0,0 0 0,6 0 0,4 0 0,-3 0 0,-1 0 0,-6 0 0,7 0 0,3 0 1,-10 0-1,6 0 0,1 0 0,-7 0 1,13 0-1,-3 0 0,-3 0 1,-1 0-1,-6 0 0,7 0 0,-7 0-1,10 0 0,-10 0 1,0 0-1,6 0 1,-6 0 0,0 0 0,7 0 0,-7 0 0,0 0 0,0 0 0,0 0 0,0 0-2,7 0 2,-7 0-1,0 0 1,6 0-1,-6 0 0,10 0 2,-3 0-2,-1 0 0,1 0 1,-7 0 0,0 0-1,0 0 2,10 0-1,-10-2 0,6 2-1,1 0 1,-7 0 0,0 0 0,0 0 1,0 0-2,0 0 1,0-3-1,0 3 0,0-2 0,0 2 1,0 0 0,7 0-1,-7-3-2,0 3 3,6-2 0,-6 2 0,10-2-1,-10 2 2,7-3-2,-1 1 2,-6 2-1,7-3-1,-7 1 0,10-1 1,-4 0-1,1-1 1,-7 2-1,7-4 1,-7 4-1,9 0 1,-9 0 0,0-1-1,0 3 1,7-2 0,-7 2-1,0-3 1,0 1 0,0-3 0,7 0 0,-1 3-1,-6 0 1,0 2 0,0-3 0,0 3 0,0 0 0,0-3 1,0 3-1,0 0 0,0 0-1,0 0 1,0 0 0,0-2-1,0 2 0,0 0-1,0-3 2,0 2 1,0-2-1,0-3 0,0-1 1,0 3-2,7-1 1,3 0 1,-10 0-1,6 1 0,-6-2 0,0 4-1,7 2 2,-7-3-1,7 2 0,-7-4 0,0 0 0,0-1 0,9 2 0,-9-3 0,0 1 0,0 0 0,0-2 0,7 3 0,-7-2 0,7 0 0,-7 2 1,0 0-2,0 0 2,0 0-1,0-2-1,0 2 1,6-2 0,-6 2 0,0 3 0,0-3-1,0 0 1,0 3 1,0-3-1,0 2 0,0 0 0,0 1 0,0 2 0,0 0 0,7 0 0,-7-2-1,0 0 2,0-3-1,0 2 0,0-2 0,10 3 0,-10-2 0,6-1 0,-6-3 0,7 4 0,-7-1-1,7 1 2,-7 3-1,0-4 0,9 2 0,-9 1 0,7-3-1,0 3 1,6-3 0,-3 2 0,-10-1 0,6-1 0,1 0 0,-7 3 0,7-3 0,-7 1 0,10 3 0,-4-4 0,1 0 0,-1 0 0,4-3 1,3 2-1,-13 1-1,7 0 2,0 0-1,-7 3 0,0-3 0,10 2 0,-10 1 0,6-3 0,-6 1 0,7 1 0,-7-3 1,0 2-1,6 2 0,-6-2 0,0 0 0,0-1-1,0 3 2,0 0-1,10-3 0,-10 2 0,0-2 0,0 1 0,0-1 0,0-1 0,0 2 0,7 0 0,-7-1 0,0 0 1,0 2-2,0 1 1,0 2 0,6-2 0,-6 2 1,0-3-1,0 0-1,0 1 1,7 0 0,-7-3 0,0 0 0,7-1 1,-7 2-2,0 0 2,0-1 0,0 2-2,0 1 1,0 2-1,0-3 3,0 1-3,0 0 0,0-1 1,0-2 0,0 0 0,10-2 2,-10 0-2,0 0 0,6 0 0,-6 1 0,7 1 0,-7 1 0,0 2-1,0-4 2,0 4-1,6 2-1,-6-2 1,0 2 1,0-5-2,0 0 1,0-3 0,10-1 1,-10 2-1,7 0-1,-7 2 2,6 0-2,1 2 1,-7-1 0,7 1 0,-7 3 1,0-5-1,0 3 0,0-3 0,0 3 0,0-7-1,0 8 1,10-4 1,-10 1-1,0-2 0,6 0 0,-6-3 1,7 2-2,-7-2 1,0-1 0,6 3 1,-6-2-2,17 4 2,-17 0-1,0-1 0,0 4 1,0 0-3,0-3 2,0 3 1,0-1-1,0 0 0,0 1 0,0 0 0,0 0-1,0-1 2,0 3-1,0 0 0,0-2 0,0-3 0,0 0 0,0-5 0,0 3 0,0 2 0,0 0 0,0 2 1,0-1-2,0 4 1,0-3 0,0 1 0,0 0 0,0-1 0,0-2 0,0 3 1,0-3-2,0-2 2,0 4-1,0-2 0,0 4 0,6 1 0,-6 0-1,0-3 2,0 3-1,0 0 0,0 0 0,0 0 0,0 0 0,0 0 0,0 0 0,0 0 0,0 0 0,0 0 2,0 0-3,0 0 0,0 0 0,7 0 1,3 0 1,-10 0 1,0 0-1,0 0 0,0 0-1,0 0 1,0 0 5,0 3-3,0 1 0,0-2-1,0 3 1,0-2-1,0 1 0,0-1-1,0 2-2,0-3 2,0 3-1,0-3-1,0 1 2,0 1-1,0 2-1,0 1 1,0 3 0,0-3 0,-10 5-1,10-3 1,-7 2-1,7-2 1,-6 1 0,-11-3-1,11 5 1,-1 1 0,1-4 0,-4 1 0,10 2 1,-7-5-1,7 3 0,-7-3 0,7-2-1,0-3 2,-6 3-1,6 2 0,-7 1 1,-3 4-1,4-2 0,-1-1 0,1-1 0,6 1 0,-10-1 1,3 1-1,7-4 0,-7 0 0,7 0 1,-6-5-1,6 4 0,-7-1 0,7-2 2,-10 5-2,10-1 0,0 2 0,0 1-2,-6-1 2,-1 0 2,7 0-2,0 1 1,-6-3-1,6 2-1,-10-3 2,10 2-1,-7-2 0,7 4 1,-7-3-1,7-1 0,0 4 0,-6-3 0,6 1 0,-7-1 0,-3 3 1,10-1-1,0 1-1,0-4 1,-6 6-1,-1-5 1,7 2 1,-6 0-2,6 0 1,0 1 0,0-1 0,-10 0-1,10-2 1,0-2-2,0-1 4,0 3-4,0-3 2,0 2 2,0 5-2,-7-2 0,7 0 0,0 0 0,0 1 1,0-1-2,0-2 2,0-4-2,0 5 1,0-3 0,0 1 0,0 1-2,0 0 4,0 0-4,0-1 2,0 1 2,0 1-4,0-2 5,0-2-4,0 3 1,0 3 1,0-1-2,0 0 1,0-2 1,0 0-2,0-3 2,0 2-1,0-3 0,0 2-1,0-1 1,0 0 1,0 0-1,0 4 0,0-1 0,0-1 0,0 1-1,0 0 1,0 0 1,0 0-4,0-3 3,0 1 0,0 2 2,0-5-4,0 2 4,0 0-4,0 0 2,0 4 0,0-4 2,0 3-2,0 2 0,0 1 1,0-2-2,0 2 2,0-1-1,0 0 1,0 1-1,0 1 0,0-4 0,0-2 0,0 0 0,0-3 0,0 1-1,0 2 2,0-1-1,0-2 0,-7 3 0,7-3 0,0 3 0,0-1-1,0 0 2,0-2-2,0 2 2,0 1-1,0 2 0,0 0-1,0-3 2,0 3-1,0 2 0,0-4 0,0 2 0,0-4 0,0 5 0,0-1 0,0 2 0,0 0 0,0 1 0,0-2 0,0 2-1,0-5 2,0 1-2,0-2 1,0-2-1,0 3 2,0 0-1,0-3 0,0 5 0,0-3 0,0 2 0,0-1 1,0-1-2,0 1 2,0 0-2,0-3 1,0 0-1,0 0 1,7 0 0,-7 0-2,0 0 2,0 2 0,0-2-1,0 0 1,7 2-1,-7-2 0,0 0 0,0 2 0,10-2 1,-10 0 0,0 0-1,6 0 1,-6 0 0,7 3 0,-1 4 0,-6-4 1,10-1-1,-10-2 0,7 0 0,-1 0 0,-6 0-1,7 0 1,-7 0-1,0 2 1,0-2 0,0 3 0,7-1 1,9 1-1,-9-3 0,-1 2 1,-6 1-1,0-3 1,0 0-2,10 0 1,-10 0 0,13 2 0,-6 0 0,10 3 1,-4 1-1,-7-2 0,11 1 0,-11 0 1,1 0 0,0-3 0,3 0-1,-4 1 0,1-1 0,-7-2 0,0 2 0,6-2 0,-6 3 0,17 0 0,-11-3 0,1 2 1,-7 0-1,0 0 2,0-2-2,10 3 0,-3-3 0,-7 0 0,6 0 0,1 3 0,-7-3 0,6 3 0,4 1 0,-10-2 0,7 3 0,6-2 0,-13-1 1,10 1-1,-3-3 0,-7 0-1,0 2 1,6-2-3,-6 0 3,0 0 0,0 0 0,13 0 0,-13 0 0,0 2 1,10-2-1,-10 0-1,0 0 1,0 0 0,0 0-1,0 0 0,0 0 1,7 0 0,-7 0-1,6 0 1,-6 0-1,7 0 1,-7 0 0,0 0 0,0 0-1,10 0-1,-10 0 2,7 0-2,-7 0 0,0 0 3,0 0-1,0 0 0,6 0 0,-6 0-1,7 0 2,-7 0-2,6 0 2,-6 0-2,10 0 1,-10 0 0,0 0 0,7 0 0,-7 0 0,0 0-2,13 0 1,-13 0 0,0 0 0,10 0 1,-10 0-1,7 0 1,-7 0-1,0 0 1,0 0 0,0 0-3,0 0 2,6 0 1,-6 0 0,7 0-1,-7 0 1,10-2 0,-10 2 0,6-2 0,-6 2 0,7 0 0,-7-3 0,6 3 0,1 0 0,-7-2 0,0 2 0,10 0 0,-10 0 0,0 0 0,7 0 0,-7 0 0,0 0 1,0 0-2,0 0 2,0 0-2,0-3 2,0 3-2,6 0 0,-6-3 1,0 1 0,0 2-1,7-2 1,3 2 0,-10-2-1,6 0 1,1-1-1,-7 3 1,13-3-1,-13 0 1,10 1 0,-10 0 0,7 0-1,-1 2 1,1-3 0,-7 3 0,0-3 0,0 3-1,0-2 1,0 0 0,10-1-1,-10 3 0,6-2 1,-6 2 0,7 0 0,-7-2 0,0 2-1,0 0 2,0-3-2,0 3 1,0 0 0,0-2-1,0-2 2,7 3-2,-7-2 0,9-1 1,-9 2-1,7-1 1,0 0 0,-7 1-1,0 2 2,0 0-2,0 0 2,6 0-1,-6 0 0,0-3 0,0 3 0,0 0 0,0-2-1,0 2 1,0-2 0,0-3 0,7 0 0,3 2-2,-4 1 4,-6 0-4,0 2 4,0-3-2,0 3 0,0 0 0,0 0 0,0-2 0,7 2 0,-7-5 0,0 2 0,7 1 1,-7 0-2,9 0 1,-9 2 0,7-3 0,-7 3 0,0-3 0,0 3 0,0-2 0,0 2 0,7-3 0,-7 1 0,6 0 0,1 0 0,-7-1 0,10 1 0,-4-1 0,-6-2 0,7 3 0,-7 0 0,0-1 0,7 1 0,-7 2 0,0-3 0,0 0 0,9-1 0,-9 2 0,7-3 0,-7 2 0,7 1 0,-7-1 0,13 1 0,-13 0 0,10-1 0,-4 3 0,-6-2-2,0 2 4,7-3-2,-7 3 0,0-2-2,0 2 4,7-3-2,-7 0-2,9 2 4,-2 1-2,-7 0 0,0-3-2,0 3 4,0 0-2,0-2 0,7-1 0,-1 0 0,-6 1 0,0-2 0,10-1 0,-3 0 0,-1 0 0,1 2 0,-7 1 0,7 0 0,2 2 0,-9-2 0,0 2 0,0-3 0,0 0 0,0 1 1,7-2-2,-7 1 1,7-3 0,-1 2 0,-6 1 0,17-1 0,-11 1 0,1-2 0,0 3 0,2-1 0,-2-1 1,0 2-2,-7-1 1,0 0 0,0 3 0,0-2 0,6-1 0,-6 2 0,0-2 1,0 1-1,10-3 0,-10 2 0,0 0 0,0 3 0,0-2 0,0 2 1,7-2-1,-7 0 0,0-1 0,0-2 0,0 2 0,6-1 0,-6-1 0,0 3 0,0-3 0,0 0 1,0 3-2,0-3 1,7 0 0,-7 0 1,0 0-2,0-3 3,7 6-2,-7-2 0,0 0 0,0 0 0,0 2 0,9-1 0,-9 1 1,0 0-1,0-3-1,0 2 2,0 1-2,0-1 1,0 1 0,7 2 1,-7-2-1,0 0-1,0-1 2,0 0-2,0 0 2,7 1-1,-7 0 0,0 0 1,0 0-1,0-1-1,0 0 2,0-2-1,6-1 0,11-2 0,-17-1-1,6 4 2,-6-3-1,0 3-1,7 3 2,-7 0-1,10-1 0,-10 3 0,0-2 0,0 2 0,0 0 0,0 0 0,0 0 0,0-5 0,7 2 0,-7-1 0,6-1 0,-6 0 0,0-2 0,7 3 0,-7-2 1,0 1-1,0 0 0,0 3 0,0-4 0,0 4 0,0 0 1,6 0-1,-6-3 0,10 2 0,-10-2 0,0 3 0,0 0 0,0-1 1,0 1-1,0 2-1,0-3 1,0 3 1,0-2-1,0-1-1,0 1 1,0 0 1,0 0-1,0-1 0,7-3 0,-7 4-1,6-2 2,-6-4-1,0 3 0,7-1 0,-7-2 0,0 5 0,0-1 0,0-1 0,0 3 0,0-3 0,0 0 0,10 1 0,-10 1 0,0-2 0,0 2 0,0 3 0,0-2 0,0 0 0,0-1 1,0 0-2,0-1 1,0 1-1,0 1 2,0-3-2,0-1 2,0 2 0,0 0-3,0-1 3,0 2-1,0 1 0,0-3 1,0 3-1,0 2-1,7-3 2,-7 3-1,0 0 0,0-2-1,6-3 2,-6 2-1,0 1 0,0 0 1,0-1-1,0 1-2,0-2 4,0 3-3,0-2 1,7 3 0,-7-2 0,0 0-1,0-3 3,6 3-3,-6-1 2,0-5-2,10 6 1,-10-5 1,0 4-1,0 3 0,0-2-1,0 2 2,7-2-2,-7 2 2,0-3-2,0-1 2,0-2-1,6-1 0,-6 0 0,7 0 0,3 2 0,-10 1-1,7 1 1,-7 3 1,0-3-2,0 3 2,0 0-2,0 0 2,0-2-2,0 2 2,0-5-1,0 3 0,0-1 0,0-2 0,0 3 0,6-3 0,-6 0 0,0 3 0,7-2 0,-7 3 0,0-2 0,0 1 0,0 0 1,0 0-2,0-1 1,6-2 0,-6 2 1,10 2-2,-10-4 2,0 1-2,0 0 2,7-1-1,-7 3 0,13-3 0,-13-3-1,0 4 2,10 2-2,-10-3 1,7 5 1,-7-3-1,0 0 0,0 2 0,0 1 0,0-3 0,0 3 0,6-2-1,-6-1 2,0 1-1,7-1 0,-7 0 0,10 1 0,-10 0 0,0 0-1,6-1 2,-6 3-1,0-2 0,0-4 0,0 2 0,0-1 0,0-2 0,7 0 1,-7 4-2,6-2 2,-6 0-2,0 5 1,0-2 0,0-1 1,0 1-2,0 2 1,0-2 1,0-4-1,0-1 0,7 3 0,3-4-1,-10 1 3,7 2-3,-7-2 2,0 3-2,0 1 1,0-3 0,0 6 1,0 0-2,0 0 2,0 0-1,0-2 0,0 0 0,0 2 0,0-3 0,0 1 0,0 0 0,0 0-1,0-6 1,0 5 1,0 1-1,0 2 0,0 0 0,0-4 0,0-1 0,0-2 0,0 2 0,0 0 0,6 2 0,-6 3 0,0-3 0,0 3 0,0 0 0,0 0 0,0 0 0,0 0 0,0-2 0,0 0 0,0 0 0,0-1 0,0-2 0,0-2 0,0 2 0,0-2 0,0 0 0,0 4 0,0-2 0,0 3 0,0-3 0,0 5 1,0-5-2,0 3 1,0-4 0,0 2 0,0 0 0,7-2 0,-7 1 1,0-4-2,0 4 1,0-2 0,0 2 0,0-1-1,0 2 1,0 2 0,0 0 1,0 2-2,0 0 1,0-3 1,0 3-2,0-2 1,0-4 1,0-1-1,0 0 0,0-2 0,0 4-1,0 0 2,0 2-2,0-2 1,0 1 1,0-1-2,0 2 2,0-2-2,10 1 1,-10-1 0,0 0 1,0 0-2,0-1 2,0 2-2,0-1 2,0 1-1,0-4 0,0 1 0,0 0 0,0 0-1,0-3 1,0 5 0,0 0 0,0 3 0,0 0 1,0-3-1,0 1 0,0 0 0,0 2 0,0 0 0,0-3-1,0-1 2,0-3-2,0-1 1,0 3 0,0 0 0,0 2 0,0 3 0,0-3 0,0 0 0,0 1 0,0-5 0,0 2 1,0 3-2,0-1 1,0 1 1,0 0-3,0 2 3,0-3-2,0 3 2,0-3-2,0 1 2,0 1-1,0-3 0,0 5 0,0-5 0,0 4 0,0-3 0,0 1 0,0-2-1,0 1 2,0 3-1,0 0 1,0 2-2,0 0 1,0-2 1,0-1-1,0 1 0,0-4-1,0 2 1,0-3 0,0 2 1,0 0-1,0-3 0,0 4 0,0-1 0,0 0-1,0-1 2,0 2-1,0 0 0,0 1 0,0-2 0,0 3 0,0-1 0,0 3-1,0-1 1,0-2 0,0 0-1,0 0 1,0 3 0,0 0 1,0 0-1,0-4 0,0-1 0,0 1-1,0-4 1,0 1 1,0-1-1,0 2-1,0-3 1,0 2 1,0 3-2,0-1 2,0 0-1,0 0-1,0 3 2,0 0-1,0 2 0,0-5 0,0 2 0,0-1 0,0 1 0,0-3 0,0 5 0,0-2 0,0 1 0,0-1 1,0 1-2,-10 0 1,10-3-1,-7-1 2,7 0-2,0 1 2,0 0-1,-6 0 0,-1 2 0,7-1 0,0 1 0,0-2 0,0 3 0,0-1 0,0-1 0,-10-2 0,10 2 0,0 1 0,0 1 0,-7 2 0,7 0 1,0-2-1,0 2 0,0-2 0,0-4 0,-6 1 0,6 1 0,-7-4 0,1 3 0,6-1 0,-10 1 0,10-3 0,0 6 0,0-3 0,-7 3 0,7-1 0,0-2 0,-6 0-1,6 1 2,-7-3-1,7 2 0,0 1 1,0 3-2,0-2 1,0 1 0,0-1 0,0 1-1,-10 2 2,10 0-1,0-2 0,0-1 0,0-2 0,0 4 0,0-5 0,0 1 0,0 0 0,0 3 0,-13-3 0,13-1 0,0 2 0,0-1 0,0-1-1,0 0 1,0 1 0,-7 1 0,7 2 1,0-1-2,0 1 2,0-1-1,0-2 0,0 1 0,0-4-1,0 1 1,0 2 0,0-1 1,0 5-1,0 1 0,0 0-1,0 0 2,0 0-1,0-3 0,0-2 0,0-2 0,0 0 0,0-3-1,0 5 2,0 1-1,0-5 0,0 3-1,0-1 1,-10 2 1,10 1-2,0-2 2,0 1-1,0 3-1,0 2 2,0 0-2,0-3 2,0 3-1,0-2 0,0-3-1,0-2 1,0-3 1,0 3-1,0-1-1,0 6 2,0 0-1,0 0 0,0 2 0,0 0 1,0-3-1,0 1 0,0-1-1,0-4 1,0-1 1,-6 1-1,6 0-1,0-3 2,0 3-2,0 0 2,0 2-2,0-3 2,0 1-1,0 0 1,-7 1-2,1 2 1,6 0 1,0-1-2,0 0 1,0 2 1,-7-1-2,7-2 1,-10 2 0,10-6 1,-7 3-2,1-3 1,6 3 0,0-3 0,-7 1 1,7-1-2,0 0 2,0 1-2,-10 2 2,10 1-1,-6 3 0,6 2 0,0-4 0,0 2 0,-7 1 0,7-1 0,0 1-1,0 0 2,0-1-2,0 0 1,0 1 0,0 2 0,0-2 0,0 2 1,0-3-1,0 3-1,0-4 1,0-1 0,0-3 0,0 4 0,0-4 0,0 6-1,0-2 2,0 1-1,0-3 0,0 2 0,0-1 0,0-4 0,0 1-1,0 3 2,0-2-1,0 4 0,0-1 0,0-3-1,0-1 3,0-5-2,0-3 0,0 3-1,0 7 1,0 1 0,0 2 1,0 3-2,0-2 1,0 2 1,0-2-2,0-1 2,0-2-1,0 0-1,0-2 2,0 0-2,0 0 2,0-1-1,0 3-1,0 1 1,0-2 1,7-3-1,-1 2 0,-6-3 0,0 3 0,10 2 0,-3 1 0,-7-5 3,0 5-6,0-3 6,0 2-3,0-1 0,6-5 0,1 4 1,-7-4-2,17 2 2,-11 0 0,1-1-1,-1 3 0,-6 0 0,0 0 1,0-1-1,10 3 0,-10 1 0,7-1 0,6-1 0,-13 2 0,0 2 0,0-3 0,0-3 0,10 3 0,-10-2 1,0 2 0,0-2-1,7 1 0,-7 2-1,0-1 2,0 3-1,0-3 1,0 5-2,0-5 1,0 4 0,0 1 0,0 0 1,0-4-1,0 2 0,0-1 0,0 1 1,0-3-2,0 3 2,0 2-1,0-2 0,0-1 0,0 1 0,0-2 0,0 3 0,0-4 0,0 0 0,0-2 0,0 3 0,0-2 0,0 3 1,0 2-1,0-2-1,0 0 1,0 1 1,0-3-1,0 3 0,0-3 0,0-3-1,0 6 2,0-2-2,0-3 2,0 1-1,0-1 1,0 0-2,0 0 2,0-1-1,0 3 0,0 1 0,0 1 0,0 1 0,0 0 0,0 2 0,0-3 0,0 3 0,0-3 0,0 3 0,0-2 0,0 0 2,0-3-4,0 2 2,0-2 0,0 1 0,0-2 2,0 2-4,0 1 2,0-1 0,0 1 0,0 1 2,0-2-2,0 3 0,0-2 0,0 1 0,0 0 0,0-6 0,0 3 0,0 1 0,0-3 0,0 4 0,0-2 0,0 0 0,0 1 0,0-2 0,0 1 0,0-1 0,0 1 0,0 3 0,0-4 0,0 6 0,0-3 0,0 3 0,0-1 0,0-2 0,0-4 0,0 4 1,0-4-1,0-3 0,0 1-1,0-3 1,0-1 0,0 6 0,0 0 0,6 0 0,-6 2 0,0-3 1,0 6-2,0-3 2,0 5-1,7-2-1,-7-3 1,0-2 1,0-3-1,0-2 0,0 2 0,0 3 0,0 2 0,0 3 0,10 0 1,-10 2-1,0-3-1,0 1 1,0-2 1,0 3-2,0-2 2,0 1-1,0-1 0,0-4 0,0 2 0,0-2 0,0 0-1,0-3 1,0 3 1,0-1-1,0 1 0,0 2 1,0-2-2,0 2 1,0 1 1,0 1-1,0 1 0,0 2 0,0-3 1,0-2-1,0 3-1,0-6 1,0-3 1,6-2-2,-6-2 0,7 8 1,-7-2 1,0 2-1,0 2 0,0-3 1,0 4-1,0-1 0,0-3 0,0 3 1,0-4-1,0 2 0,0-1 1,0-1-1,0 4 0,0-8 0,0-1 0,0-3-1,0 3 2,0 2-1,0 4 0,0 3 0,0 0-1,0 1 1,0-1 1,0 2-1,0-1 0,0 2 0,0-1 0,0-2 0,0 0 0,0 0 0,0-5 0,0 1 0,0-1 0,0 6 0,0 1 0,0 0 0,0 1 0,0-3 0,0 1 0,0-3-1,0 1 2,0 2-1,0-1-1,0 2 2,0-2-1,0 3-1,0 0 2,0-1-1,0 2 0,0-3 1,0 1-1,0 1-1,0-2 1,0-1 0,0 0 0,0-1 0,0 2 0,0-1 1,0-4-1,0-1-1,0-2 1,0 2 0,0 3 0,0 2 0,0 1 0,0-2 1,0 3-1,0-1 0,0-3 0,0 0 0,0-1 0,0 3 0,0 1-1,0-3 1,0 1 0,0-1 1,0-3-1,0 3 0,0 2 0,-7-2 0,7 2 0,-6-2 0,6-3 0,0-2 0,0 6-1,0-5 2,-10 6-2,10-2 1,0 2 1,0 0-2,0 3 1,0 2 1,0 0-2,0-3 1,0 1 1,0 2-2,0 0 1,0 0 1,0 0-1,0 0 0,0 0 0,0 0 0,0-3-1,0 1 1,0-4 0,0-7 1,0 0-3,0-1 3,0 1-1,0 2 0,0 0 0,0 0 0,0 2-1,0 0 2,0 5-1,0 2-1,0-1 2,0 3-2,0 0 1,0 0 0,0-2 0,0-1 0,0-4 0,0 0 1,0-3-2,0 3 1,0-2 1,0 1 0,0 1-2,0 3 1,0-5 0,0 5 0,0-3 0,0 1 0,0 2 0,0-1 0,0 3 0,0 2 0,0-3 0,0 0-1,0 1 2,0 0-2,0-2 1,0-2 0,0-1 1,0-4-2,0-2 1,0 1 0,10-3 0,-10 5 1,6 0-1,-6 1-1,7 2 1,-7 0 0,0-1 1,0 6-2,6 0 1,-6-1 0,0 3 0,0-2 0,0 0 1,0-2-1,0-1-1,0 4 2,0-2-2,7-2 1,-7 0 1,0 0-1,0-2 0,10-3 0,-3-2 0,-1-2 0,-6-1 0,7 3 0,-7 0 0,0 2 0,10 4 0,-10-3 0,0 5-1,6-1 1,-6 0 1,0 3-1,0-3-1,0 4 2,0-3-2,0-1 1,7-2 0,-7-3 0,0-2 1,13-2-2,-3-1 2,-3 3-1,-1 2 0,-6 1 0,7 1 0,-7 1 0,0 2 0,10 1 0,-10 1 0,0 3 0,0-3 0,0 1 0,0 0 0,0-3 1,0 0-2,0-2 2,0 0-1,0-1-1,6 3 2,-6 1-2,0 0 1,0 4 1,0-7-1,0 3 0,0-3 0,0-5 0,0-1 0,0 5-1,7-3 2,-7 4-1,0 5 0,0-4 0,0 4 0,0-3 1,0 3-1,0-1 0,0-2 0,0 3 0,0-3 0,0 0 3,0 3-2,0-3-1,0 3 0,0-5 0,0 1 0,0 0 0,0 1 0,0 2 0,0-2 0,0 3 0,0 0 0,0 0 0,0-1 0,0-3 0,0 4 0,0 0 0,0-5 0,0 3 1,0-2-1,0 1 0,0 3 1,-7-3-2,1 0 1,6 0 0,-10-2 1,3 2-1,7-2 0,0-1-1,-6 1 2,-1 2-1,7 0-1,-10 3 1,10 2 0,0-3 0,0 3 0,0 0 1,0 0-1,0 0 0,-7-2-1,7-5 1,-6-1 1,-1 0-2,1-7 1,-4 2 0,3 4 0,7 1 0,0 6 1,0 0-1,0 0 0,0-4 0,-6 1 0,-1 1 0,-3-4 1,10 1-1,-7 2 0,1-2 0,6 2 0,-7 1 1,1 1-2,6 3 2,0-3 0,-10 3-1,10 0 0,0-2 0,0-1 0,-7-1 0,7-1 0,-6-3-1,-1 1 2,7 0-2,-10 0 2,-3-3-3,13 3 2,0-1 0,-7 3 0,7 0-1,0 4 2,0-2-2,0 1 2,-10-4-2,10 4 2,0 0-1,0-3 0,-6 3 0,6-3 0,0-3-1,0 2 2,-7 0-2,7-1 1,-6 2 1,6 0-1,0 0 0,0 1-1,0 1 1,0 1 0,0-3 0,0 2-1,0-3 2,0 0-1,0 1 0,0 1 0,0-4-1,0 1 2,0 0-1,0-1 0,0-1 0,-7 1 0,7 4-1,0-4 2,0 6-1,0-5 0,0 0 0,0-3 0,0 0-1,0 1 1,0-1 1,0 0-2,0 2 2,0 2-2,0 1 2,0 0 0,0-2-2,0 2 3,0-3-4,0 2 4,0-3-3,0 0 1,0 2 0,0 0 1,0 2-1,0 0-1,0 0 2,0 0-2,-10 1 2,10-4-1,-7-1 0,7-6 0,0-4-1,0 2 1,0 0 1,0 0-1,0 2 0,0 2 0,0 5 0,0 2 0,0 1 1,0 1-1,0-1 0,0 0 1,-6-2-2,6 0 1,0-3 0,0 0 1,-7-2-1,7 0 0,-10 2 0,4 1 0,-1 1 0,1 1 0,-1 0 1,7 7-1,0-5 1,-10-5-1,10 3-1,-7-1 1,7-1 0,0 4-1,0-2 0,0 3 2,0-5-2,0 5 1,0-4 0,0 1 0,0 5 0,0-3 0,0 3 0,0-4 0,0 0 1,0 1-2,0-5 1,0 3 0,0-5 0,0-3 0,0 0-1,0 3 2,0 7-2,0 3 3,0 2-3,0-2 1,0-3 0,0 0 0,0 0 0,0 3 0,0 0 0,0-1 0,0-2 0,0 0 1,0 1-2,0-4 1,0 3 0,0-4 0,0-1 0,0 3 0,0-3 0,0 5 0,0-2 0,0 2 0,0 0 0,0-3 0,0 1 1,0 0-2,0 0 1,0 0 1,0-6 0,0 3-2,0-3 1,0-2-1,0 2 1,0 2 1,0 1-1,0 0-1,0 3 1,0 0 1,0-1-1,0 4 1,0-1-1,0 0 1,0 0-1,0-2-1,0 1 1,0 2 0,0 0-1,0 1 1,0 0 0,0-2 0,0 1 0,0-1 0,0 0 0,0-2 0,0-4 0,0 2 0,0-1-1,0 1 1,0-1 0,0 3-1,0 0 2,0 1-1,0 0 0,0 1 0,0 2 0,0-4 0,0 2-1,0-2 2,0 0-1,7-3-1,-7 3 1,10-1 0,-3 3 1,-7 1-1,0 2 0,0 0 0,0-2-1,0 2 2,0-1-2,0 1 2,0 0-2,0 0 1,0-1 1,0 0-1,0 3-1,0-2 2,0 2-1,6 0 0,-6 0 0,0 0 0,0 0 0,0 0 2,0 0-2,0 0 2,0 0-2,0 0 0,0 0 0,0 0-1,0 0 2,0 0-2,0 0 1,0 0-1,0 0 1,0 0 0,0 0-2,0 0 2,0 0 0,0 0-1,0 0 1,0 0-2,0 0 0,0 0-2,0 0 1,0 0-1,0 0 0,0 0-1,0 0-2,0 0 1,0 0-6,0 0-12,0 0-12,0-5-9,0 1-33,0-7-5,0 0 19,0-1-61</inkml:trace>
  <inkml:trace contextRef="#ctx1" brushRef="#br1">2865 4164</inkml:trace>
  <inkml:trace contextRef="#ctx1" brushRef="#br1" timeOffset="1">2503 4164,'0'0,"-30"22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491"/>
    </inkml:context>
    <inkml:brush xml:id="br0">
      <inkml:brushProperty name="width" value="0.21167" units="cm"/>
      <inkml:brushProperty name="height" value="0.21167" units="cm"/>
      <inkml:brushProperty name="color" value="#FFF6CC"/>
      <inkml:brushProperty name="fitToCurve" value="1"/>
    </inkml:brush>
  </inkml:definitions>
  <inkml:trace contextRef="#ctx0" brushRef="#br0">2130 494 33,'0'0'30,"0"0"1,0 0 9,0 0-4,0 0 2,0 0-6,0 0-5,0 0-4,-7 0-2,7 0 0,0 0 2,0 0-1,0 0-3,0 0 1,0 0-9,0 0-3,0 0-5,0 3-4,0-2-2,0 4 5,0 3 2,0 9 5,13-3-5,10 6 1,13 1-3,-13-1 11,13 4-10,1 3 0,-8-1-2,14 3 3,-13 1-1,-7-7-1,0 2-2,-4-1 1,-2-4 2,-4 4-3,10 0 4,-3 2-2,9 4 0,-6-4-1,0 1-1,-16-3-2,6-2 3,-3 0 1,-4-1 3,-6 1-2,7 5-1,-7-5 0,7-3 0,-7 1 1,0-4-1,0 1-2,0-1 3,0 0-2,0 1 4,0 2-2,0 2 0,0 7-2,0-1 1,0 6 1,0 1-1,-14-1 1,-2-2-2,9-5-1,1-4 1,-1-3-1,7-2-1,0 1 1,-6-4 2,6 3-3,-10 2 1,10 3 1,-7-1 1,1-1-1,-1 4 0,-3 0 0,-9 6-1,9 1 1,-3-3-1,6 2 1,0-3-1,-3-9 1,4 0-1,6-3 2,0-6-4,-7 4 4,7-4-2,-6 1 1,-4 0 1,10 2-2,-7 0 1,7 2-1,-6 1 1,-1 4 0,1 1-1,-4-1 0,-3 1 1,6 2-1,7-4 1,-10-3-1,10 0 0,-6-6 0,6 1 0,0 0 1,0-1-2,0 4 2,-7-4-1,7 5 1,-7 3-2,7 3 2,-6 2 1,-4-4-2,3 5 1,7-6-1,-6 3 1,-11-1-2,17-2 3,-6 0-2,6-5 1,0 0 0,-7 0-1,7 3 0,-6-2 0,6 3 1,-10 1 0,10-5-1,-7 3 3,1-1-1,-1 3-1,1-2 0,-11 1-1,4 1 0,3 0 1,-3 3-1,6-1 0,7 0 0,-6 1 0,-4-6-1,-3 1 2,6-3-1,-3 2 0,4 1-1,6 0 1,-7-1 0,1 1 0,-1-2 1,-3-2-1,10-2 0,0 9 0,-6 1-1,-1 1 1,0 1 0,7-4 0,0 0-1,0-5-2,0 0 3,0-2 0,0-3 0,0 3 1,0-1-1,0-1 0,0 4 0,0 2 0,0-1-1,0 4 2,0 0 1,0-3-2,0 1-1,0 2 1,0-6 1,0 4-2,0-6-1,0 1 4,0 0-3,0 0 0,0-2 1,0 1-3,0 1 3,0-1 3,0 3-3,0 1 1,0-4 0,0 3-2,0 2 2,0 2-1,0-2 1,0-2-2,0-3 1,0 0-1,0-3 2,0 1-2,0 2 2,0 0-1,0 0 0,0-2 0,0-2 0,0 5 0,0-5 0,0 1-1,0 0 2,0-1-2,0 0 0,0-1-2,0-4 0,0 0 1,0 3 3,0-3 0,0 0-3,0 0 2,0 0 1,0 0 0,0 0 1,0 0-2,0 3 1,0-3-1,0 0-4,0 0 0,0 0 2,0 0 2,0 0 3,0 0 3,0 0 1,0 0-4,0 0 2,0 0-3,0 0 1,0 0-1,0 0 2,0 2-1,0 0-1,0 1 3,0-1-2,0-2 1,0 0 1,0 3 0,0-3 1,0 0-2,0 0-1,0 0 0,0 0 0,0 0 2,0 0 7,0 2-3,0-2-6,0 0-1,0 3-1,0-3-1,0 0 1,0 0-1,0 0 0,0 0 0,0 2 0,0-2 0,0 2-2,0 0 3,0-2-2,0 4 2,0-2-1,0 0 1,0 1 1,0-3 2,0 0-1,-9 0-2,9 0 1,0 0-2,0 0 2,0 0-1,-7 0 1,7 0 0,0 2-1,0-2-2,0 0 2,0 0-2,0 0 1,0 2 1,0-2-3,0 2 2,0-2-1,0 0 1,0 0 0,0 0-1,0 0 1,0 0-1,0 0 1,0 0 1,0 0 1,0 0 0,0 0 0,0 0-1,0 0 0,0 0-1,0 0 0,0 0-2,0 0 2,0 0 0,0 0-3,0 0 2,0 0 0,0 0 1,0 0 0,0 0 0,0 0 0,0 0-1,0 0 1,0 0 0,0 0-1,0 0 0,0 0 2,0 0-1,0 0 0,0 0 0,0 0-1,0 0 1,0 0 0,0 0 0,0 0-1,0 0 1,0 0-2,0 0 1,0 0 0,0 0 1,0 0 0,0 0 0,0 0 0,0 0 0,0 0 0,0 0 0,0 0-2,0 0 1,0 0 1,0 0 0,0 0-3,0 0 2,0 0 0,0 0 0,7 0-3,-7 0 2,0 0 1,0 0-1,9 0 2,-9 0-2,0 0 3,0 0-3,0 0 2,0-2-1,7 2 0,-7 0 0,0-2 0,0 0 0,0-1-1,0 3-1,0-2 1,7 2 0,-7-6 2,0 6 3,0-2-3,0 2 1,0 0-2,0-2 1,0 0 0,0-1-1,0 1-1,0-1 0,0 3 3,0-5-1,0-2 1,0 2-2,0-2 2,0 0-1,0 3 2,0 3-2,0 1 0,0 0 0,0 0 0,0 0 1,0 0-2,0 0 2,0 0-1,0-3 0,0 3 0,0 0 0,0 0 0,0 0-1,0 0 1,0 0 0,0 0 0,0 0-2,0 0 1,0 0 1,0 0-1,0 0-1,0 0 1,0 0 1,0 0 0,0 0 0,0 0 0,0 0-1,0 0 0,0-2-1,0 2 1,0-2-1,0-1 0,0-7 0,0-2 1,0-2-1,0-8 1,0 0 1,0-2 0,0-3-1,0 3 2,0-3-1,0 5-1,0 3 1,0 3 0,0 3 0,0 4 1,0 1-2,0-4 2,0 0-2,0 0 2,0 0-1,-7-5 0,7-3 0,0-2 1,0 3-2,-7-1 1,7 1 0,0 0 0,0 2 0,0 0 0,0 6 1,0-2-1,0-1 0,0 1 0,0-2 0,0 6 0,0-1 0,0-7 0,0-2-1,0-3 1,0-2 0,0 7 0,0 0 0,0 5 0,0 4 0,0 4 0,0 1 0,0-1 0,0-2-2,0-4 3,0 1-1,7-3-1,-7 0 1,0 0 0,0 0 0,7 2-2,-7-2 2,6 5 0,-6 2 2,0-5-4,0 3 4,0-2-2,0 0 0,0 2 1,0 3-1,0 2 0,0-6 0,10 1 0,-3-7 0,-1-1 0,7-5 0,4 4 0,-4-2 0,3-3-1,-3 4 1,4 0 0,-11 0 0,8 0 0,-4 2 1,3 1-1,0-1 0,-3-2-1,-4-1 1,7 0 1,-13-2-1,23 3 0,-16-1-1,3-2 2,-4 0-1,1-4 0,-7 2 0,7-2-1,-1 3 2,4 1-1,-10 3 0,0 5 0,7 0 0,-7 2 1,0 2-1,0-3 0,0-1 0,6-5 0,-6-3 1,0 1-1,0-4 0,0 2 1,0 0-1,0-1 0,0 0 0,0 0 0,0 0 0,7 1-1,-7 1 2,0 1-1,0-3 1,0 2-2,0-1 1,0-6 0,0-3 0,0 2 1,0-4-1,0 3 0,-7 1 0,1 6 0,-1 2 1,7 8-1,0 2-1,0 1 2,0 0-1,-10-2 0,10 2-1,0-4 2,-6-1-1,6 0 0,0-1 0,-7 2 0,7-4 1,-7 1-1,7-1-1,-6 1 2,-4 3-1,10-5 0,-7 2-1,1-6 2,-11 0-1,11 0 0,-1 1-1,7 1 2,-6 3-2,-4-2 1,3-1 0,7 6 0,0 0 1,-6-1-2,-1 0 1,7-2 0,-6 3 0,-4-1 0,3 3 1,7 0-2,-7 2 1,7-2 1,-6 2-1,6 1 0,0-3 0,-10-1 0,3 1 0,1 1 0,-1-5 0,1 2 1,6 2-1,-10 3-1,3-1 2,1 2-1,6-1 0,-7 1 0,7-4-1,-10 3 2,10-6-2,0 2 2,0 2-1,0 1 0,-6 0 0,6-1 0,-7-2 0,7 4 0,-6 0 0,-1-2 0,7 6 1,-10-2-1,10-5-1,0 2 1,-13-1 0,6-7 0,-2 4 1,-5-3 0,8 5-2,-17 0 2,16-1-2,1 9 0,-4-1 1,3-3 2,7 4-2,-6-1-1,-1 2 1,7-3 0,-10 0-1,4 1 3,-1 0-3,7 1 1,-7-1 1,7 2-3,0 1 3,0-1-2,0 1 3,0 0-3,-6-1 1,-4-2 0,10 3 0,-7-2 0,7-1 0,0 1 0,0-3-1,0 1 1,0-5 0,-6 2 0,-1 0-1,7-1 0,-10 0 1,10-3 0,0 2-2,0-1 1,0 2 2,0 7-2,-6 1 2,6 0-2,0 2 1,0-5 0,0-1 0,0 4 0,0 0 0,0 2 0,0-2 0,0 0 0,-7 2 0,7-3 0,0-2 0,0 2-1,0-1 1,0 4 0,0-2 0,0 2-1,0 0 2,0 0-2,0 0 1,0 0 0,0 0-3,0-3 5,0 0-2,0-2 0,0-1-2,0-3 4,0 5-4,0-3 1,0 5 1,0-1 0,0 1 0,0 2 0,0-3-1,0 3 0,0 0 2,0-2-1,0 0-1,0-4 0,0 4 1,0 0 1,0 2-2,0-3 1,0 3 0,0 0 0,0-2-3,0 2 5,0-2-4,0 2 2,0 0 0,0-3 2,0 1-4,0 2 2,0-4 0,0 4 0,0 0 0,0 0-3,0 0 1,0 0 0,0 0 1,0 0 1,0 0-1,0-4 1,0 2 0,0-3 0,0 0-1,0 0 1,0 4-1,0 1 1,0 0 0,0 0-1,0 0 0,0 0 0,0 0 1,0 0-1,0-4 1,0 4-1,0-5 0,0 3 1,0-5 0,0 2-1,0 5 1,0 0-1,0 0-1,0 0-3,0 0 1,0 0 2,0 0 1,0 0 1,0-2-2,0 2 1,0-4 2,0 0-2,0-1 1,0 5 0,0-2 0,0 0-1,0 2 2,0 0-2,0 0 1,0 0 0,0 0 0,0 0 0,0-2 0,0-1-1,0 0 1,0 1 0,0 2-2,0 0 3,0 0-3,0 0 1,0 0 0,0 0 0,0 0 1,0 0 1,0-3-1,0 1-1,0-2 1,0-4-3,0-1 2,0 1 1,0 5 0,0-1 0,0 4 0,0 0 0,0 0-2,0 0 1,0 0-2,0 0 2,0 0-1,0 0 2,0 0 0,0 0 0,0 0 0,0 0 0,0 0 0,0 0 0,0 0 0,0 0 0,0 0 0,0 0 0,0 0-1,0 0 1,0 0 1,0 0-3,0 0 0,0 0 0,0 0-1,0 0 3,0 0 0,0 0 0,0 0 0,0 0 0,0 0 1,0 0 1,0 0-2,0 0 1,0 0-2,0 0 1,0 0 1,0 0-2,0 0 2,0 0-1,0 0-1,0 0 2,0 0-1,0 0 0,0 0 0,0 0 1,0 0-2,0 0 1,0 0 1,0 0-1,0 0 0,0 0 0,0 0 0,0 0 0,0 0 0,0 0 0,0 0 1,0 0 0,0 0-1,0 0 1,0 0-1,0 0 0,0 0-1,0 0 2,0 0-1,0 0 1,0-2 0,0 2 0,0 0-1,0 0 1,0 0 1,0-5-4,0 1 2,0 0 1,0 4-1,0 0 0,0 0 0,0 0-1,0 0 1,0 0-1,0 0 0,0 0 1,0 0-2,0 0 0,0 0-1,0 0 0,0 0 3,0 0 1,0 0 1,0 0-1,0 0 0,0 0 2,0 0-2,0 0 1,0 0 1,0 0-3,0 0 1,0 0-1,0 0 0,0 0-1,0 0 1,0 0 0,0 0 2,0 0 1,0 0 2,0 0-1,0 0-1,0 0 0,0 0-1,0 0 0,0 0-1,0 0-2,0 0 0,0 0 1,0 0 1,0 0 0,0 0 0,0 0 2,0 0 0,-6 0-1,6 0-1,-7 0 1,-9 0 3,3 0-10,-4 0 6,4 0-1,-3 0 0,9 0 0,7 0 0,0 0 0,0 0 0,-7 0 0,1 0 0,-4 0 0,3 0 0,1 0 0,-1 0 1,-9 0 0,9 0-1,-6 0 0,-3 0-2,9 0 3,0 0-1,7 0 0,-9 0 0,9 0 2,-14 0-2,14 0 2,0 0-3,-6 0 2,6 0 1,0 0-2,0 0 0,0 0 1,-7 0-1,-3 0 0,4 0-1,-1 0 2,1 0-1,-4 0 1,3 0-1,7 0 0,-6 0 1,6 0-1,-7 0-1,-3 0 2,4 0-2,-1 0 2,1 0-1,-1 0 1,-3 0-2,3 0 1,7 0 0,-13 0-1,13 0 1,-10 0 0,-3 0 0,-10 0 0,17 0 0,-7 0-1,3 0 1,3 0 0,1 0 0,-1 0 0,0 0 0,-2 0 1,9 0-3,-7 0 2,7 0 0,-7 0 0,1 0 0,-4 0 0,10-2 1,0 2-1,-7 0 0,1-2 0,-1 2-1,-9 0 2,9 0 0,1 0-2,-1 0 1,7 0 1,-10 0-1,4-3-1,-1 1-1,0-1 0,-2 1 1,9-1 1,-7 1 1,0 2 1,7-2-2,-6 2 1,6 0 0,0 0-2,0 0 2,0 0-1,0 0 0,0 0 0,0 0 1,0 0-1,-7 0 0,7-3 0,0 3-1,-10 0 2,10 0-1,0 0 0,0 0 0,0 0 1,0 0-1,0-3-1,0 3 0,0 0 1,0 0 0,0-2-1,0 2 2,0 0-1,0 0 1,0 0-1,0 0-1,0 0 1,0-2 0,0 2 0,0 0 0,0 0 0,-6 0 0,6-3 0,-7 3-1,1-2 1,-4 0 0,10-1-1,-7 1 2,7 2-2,0-4 0,0 3 0,-6 1 1,6-3 0,-7 3 1,-3-2-1,10 0 0,-13 2 1,13 0-2,0 0 1,0 0 0,0 0 0,0 0 0,0 0 0,0 0-1,0 0 1,0-2-1,-6 2 0,6-3 2,-7 0-2,-3 3 2,10 0-2,-6 0 2,6 0-2,0 0 2,0 0-2,0 0 1,0 0 0,0 0 0,-7 0 0,7 0 1,-7 0-1,7 0-1,0 0 2,0 0-2,0 0 2,0-2-2,-9 2 2,9 0-1,-7 0 0,0-3 0,1 3 0,-1-1 0,7 1-1,0 0 1,0 0-2,0 0 0,-10 0 0,10 0 1,0 0-1,0 0 0,0 0 0,0 0 0,0 0-1,0 0 2,-6 0 0,6 0 1,0 0-1,0 0-1,0 0 0,0 0 1,-7 0-1,7 0 1,0 0 0,0 0 1,0 0-2,0 0-3,0 0 2,0 0 0,0 0 1,0 0-1,0 0 2,0 0-1,0 0 0,0 0 2,0 4 2,0 1-2,0 0-2,0-1 2,0 4-1,0-3 1,0 2 3,0 0-2,0 0-1,0-2 1,0 0 0,0-2 0,0-3 0,0 2-1,0-2 0,0 0 0,0 4 0,0 2 0,0-1 0,0-1 0,0 3 0,0-4 0,0 0 0,0-1 0,0-2 1,0 0-2,0 0 2,0 0-3,0 0 2,0 0-1,0 0 1,0 0 1,0 2-2,0 1 0,0 4 4,0-2-3,0 2 0,0-2 0,0-2 0,0 1 0,0-2 1,0 1-2,0-3 2,0 2 0,0-2-1,0 3 0,0-2 0,0 3 1,0 1 0,0-1-1,0 3 0,0-2 2,0 3-2,0-6-1,0 3 0,0-5 1,0 2 0,0-2-1,0 3 1,0-3 0,0 0-1,0 0 1,0 2 0,0 1 0,0 2 0,0 0 1,0 2-1,0-3 1,0 2-1,0-2 1,0-1-1,0 2 0,0 0 0,0-1 1,0-2-2,0 4 2,0-4-1,0 5 0,0-2 0,0 3 0,0-4 0,0-4 0,0 2-1,0-2 1,0 3 0,0-1 0,0 1 0,0 0 0,0-1 1,0-2-1,0 2-1,0-2 2,0 2-2,0-2 3,0 0-2,0 0-1,0 2 2,0 1-1,0 0 0,0 0 1,0 1-1,0 3 0,0 1 1,0-3-1,0-1 0,0-1 0,0 2-1,0-1 2,0 1-1,0 0 1,0 0-2,0 0 2,0 0 0,0 0-1,0-3 0,0 1-1,0-1 1,0 0 0,0 1 1,0-1-2,0 1 2,0 1-1,0 4 3,0-6-3,0 1 0,0-1 0,0 0-3,0-2 3,0 0-2,0 0 1,0 0 0,0 2 0,0-2 1,0 3 0,0-3 1,0 4-1,0 0 1,0 1-2,0-1 1,7 1 2,-7 2-2,6-2-1,4 0 2,-10-3 0,7 1-2,-7-1 1,6 3 0,-6-1 0,0-1 0,7 3 0,-7-2-1,7-2 1,-7 1 1,9-1-2,-9-2 2,7 3-1,-7-3 0,7 2-1,-7-2 2,6 0-2,-6 2 2,10 1-1,-10-1 1,0-2-1,7 3-1,-1-1 0,-6 3-1,13-3 2,-13 1 0,0 1 0,10-1 2,-10 2-3,7-3 2,-7 1 0,6 2-2,-6 0 1,7-1 1,3 2-1,-10-4 1,6 0-1,-6 1 0,0 1 0,0-4 0,0 0 4,0 0-7,0 3 3,0-3 3,0 4-2,0-1 0,0-3-2,0 3 2,0-3-2,0 2 2,0 0-1,7-2 0,-7 0 1,0 3-1,0-3 0,0 2-1,0 0 2,0 1-2,0 1 2,0 2 0,0-2-1,0-1 0,0 5 0,0-6 0,0 2 2,0-1-2,0-3 0,0 5 1,0-3-2,0 3 2,0 0-1,0-1 0,0 5 0,0-5 1,0-2-1,0 1 0,0-1 0,0 1-1,0 1 2,0 0-2,0 2 2,0-1-1,0 2 0,0-2 1,0 0 1,0 2-2,0-4 0,0-1 0,0 3 0,0-3 0,0 0-2,0 4 4,0-4-5,0 1 4,0-1-2,0 0 0,0 0 1,0 1 1,0-1-1,0 1 0,0 2 0,0 0 1,0-1-1,0 1 0,0 0-1,0-1 1,0 4-1,0-5 3,0-1-2,0 0 0,0 1 2,0-3-4,0 2 2,0 1 2,0 2-4,0 0 4,0 2-4,0 0 2,0-1 0,0-2 0,0 1-1,0-3 1,0-2 0,0 2 0,0 0 0,0 4 0,0 1 0,0 3 1,0-1-2,0-2 2,0-1-2,0-4 1,0 3 0,0-3 0,0 2 0,0-4 1,0 0-1,0 4 0,0-2-1,0 3 2,0-1-2,0 1 1,0 0 1,0 0-2,0-2 2,0-1-1,0 0 0,0 3 0,0 0 0,0-1 0,0 4-1,0-3 1,0 0 0,0 1 0,0-2 0,0 1 0,0-3-1,0 0 2,0 3-1,0-2-1,0-1 2,0 0-2,0 0 2,0 4-1,0-1-1,0-1 2,0 1-1,0-1 0,0 2-1,0-6 2,0 0 0,0 0-2,0 0 1,0 3 1,0-3-3,0 0 3,0 1-1,0 2 1,0-3-1,0 3 0,0-3 0,0 0 0,0 0 2,0 0-4,0 2 2,0 1 0,0-1 0,0 2 0,0 0 0,0 5 2,0-5-2,0 1 0,0-3 0,0 2-2,0-2 4,0 1-2,0 3 0,0-1 0,0 2 0,0 3 0,0-3 0,0 0 0,0-1 0,0-2 0,0 4 0,0-3 0,0-1 0,0 0 0,0 5 0,0-5 0,0 1 0,0 0 0,0 0-2,0-3 2,0 3 0,0 0 0,0-1-1,0 1 2,0 3-1,0-3 0,0-3 0,0 3 0,0-5 0,0 2 0,0 1 0,0 2 0,0 0 0,0-1 0,0 1 0,0 0 0,0 2 0,0 1 2,0-4-4,0-1 2,0 2 2,0-4-2,0 3-2,0-2 1,0 1 1,0 1 0,0-1 0,0-1-1,0-2 2,0 2-1,0 1 0,0 0 0,0-1 0,0 0 0,0 1 0,0-1 0,0 3 0,0 0 1,0-1-1,0 2 2,0-4-4,0 5 4,0 0-2,0 1 0,0-1 0,0-2 0,0 0 0,0-1 0,0 4 0,0-1 0,0-2 1,0 0-1,0 0 0,0-3 0,0 1 0,0-1 0,0 3 0,0 2 1,0 0-1,0 1 1,0-1-1,0-1 0,0-2 0,0 1 0,0-1 0,0-1 0,0-1 0,0 3 0,-7-3 0,7 3-1,0 0 2,-6 2-1,6 0-1,0 1 1,-10-1-1,10-2 2,-7 2-1,7-2 0,-6 0-1,6-3 3,0 1-2,0-3-1,-7 2 1,7 3 1,-10-1-1,10 5 0,0-3 0,-13 2-1,13-4 1,-6 2 0,6-4 1,0 0-1,-7 5-1,7 0 1,-10 1 0,4-1 0,-1-2 1,7-1-1,-7 2 0,7-3-1,0-2 2,0 2-2,0 0 2,0-1-2,0-2 1,0 2 0,0 1 0,0-1-2,0 0 2,0 1 1,0 0-2,0-1 1,0 3 0,0-3 0,0 3 0,0 3 0,0-3 0,0 1 0,0-1 0,0 0 1,0 1-1,0 0-1,0-1 3,0 2-3,0-2 1,0 2 0,-9 1 0,9-3 1,0-1-2,0 0 0,0 0 2,0 1-2,0-3 1,0 0 0,0 3 1,0-3-1,0 4 0,0-2 0,0 1 0,0 0 1,0-2-2,0 1 2,0 0-2,0-1 1,0 0 0,0 0 1,0-1-1,0 0 0,0 0 1,0 1-2,0 2 2,-7 2-1,7-2 0,0 2 0,-7-2-1,7 2 2,0-2-1,0 0 0,0 0 0,0 0-1,0 0 0,0-3 0,0 1 1,0-1-2,0-2 2,0 5 0,0-1 0,0 1 0,0 3 2,0-3-2,0-1 0,0-2 0,0 4 0,0-1 0,0-3 0,0 5 0,0 0 0,0 0 0,0 1 1,0-1-1,0 0 0,0-2 0,0 3 0,0-4-1,0 1 1,0 0 0,0 0 0,0 0 1,0 0-1,0 2 0,0-5 1,0 6-1,0-3-1,0-3 1,0 3 1,0-3-2,0-2 1,0 3 1,0-2-3,0-1 3,0 6-2,0-3 2,0 4-1,0-2 1,0 3-2,0-2 2,0-1-1,0 2 0,0-3 0,0 2 0,0-2 0,0-1 0,0-1-1,0-2 2,0 5-3,0-2 2,0 4 0,0 1 0,0 1-2,7 1 2,0-1 0,2-1 0,-2 0 2,-7 1-2,7 0 0,-7-1 0,6-1 0,-6-2 0,0-3 0,0 1 0,0-3 0,0 1 0,0 2 0,0-3 0,0 2 0,10 4 1,-10-1-1,0-1 0,7 1 0,-7 0-1,0 0 1,6-3 0,-6 1 0,0-3 0,0 0 0,0 0 0,0 2 0,0 0 0,0 1 0,13 1 0,-13 1 0,0 0 0,10-2 0,-10-1 0,0 1 0,0-1 1,0 0-1,7 1 0,-7 2 0,0 0 1,0 0-1,0-3-1,6 0 3,-6-2-4,0 0 3,0 0-1,0 0 0,0 3 1,0-1-2,0 3 1,0 2 1,7-2-2,-7 0 1,0-3 1,0 1-1,0-1 0,0-2-1,0 3 3,0-3-2,0 0-1,0 0 2,0 0-1,0 1 0,0-1 0,0 4 0,0-4 0,0 0-1,0 2 1,0-2 0,0 3 0,0 1 0,0-1-1,10 1 2,-10 2-2,6-2 1,-6-1 0,0-1 0,0 1 1,0-1-1,0 3 0,7-3 0,-7 2 0,0 2 0,6-3-1,-6-1 1,0 0 0,0 0 0,0 1 0,0-3 0,0 2 0,0 1 0,0 2 1,0 0-1,0-1 0,0 2 0,10-4 1,-10 6-1,0-7 1,0 2-1,0-3 0,0 2 0,0-2 1,0 0-2,0 3 3,0-3-2,0 2 0,0 0 1,0 1-1,0-1 2,0 1-1,0 2 0,0-3-1,0 3 0,0-3 1,0 1 0,0-1 0,0 0-1,0 3 1,0 0-1,0-2 1,0 2 0,0-3-2,0 0 2,0 1-1,0-1-1,0 1 1,0-2 1,0 5-3,0-3 3,0-2-1,0-1 0,0 0 0,0 6 0,-10-4 0,10 5 0,0-2 1,-6-2-1,-1 4 1,1-3-2,6 3 1,-10-1 1,10-3-1,-7-2 0,7 2 0,-6-1 1,6 1-2,-7-1 1,7 1 0,-10 1 1,-3 2-2,7-2 3,-1 1-2,-3-3 0,4 3-1,-1 0 2,0-2-1,7-1-1,-9 3 1,2 2-1,7-3 3,-7 5-3,1-2 2,-1-3-3,-3 1 3,4 0-1,6 2 0,-7 1 0,7-3-1,-6 2 1,6-3 0,0 2 0,0-4 0,-10-2 1,10 2-2,0-2 2,0 3-1,-7 1-1,7 2 0,0-2 1,-6 3 1,6 4-2,-7-6 2,7 1-2,0-1 2,-7 0-1,7 0 0,-9 2-2,9-2-1,0 2 3,0-5 0,0 1 0,0 2 1,0-3-1,0 1 0,-7-1 0,7 1 0,0 2 0,0-3 0,0 3 0,0-4 0,0 3 0,-7-4 0,7 0 0,0 2 0,0-2 1,0 0-2,0 0 1,0 0-1,0 0 1,0 0 1,0 0-1,0 0-2,0 5 2,0-3 2,0 3-3,0 5 2,0 0-3,0-1 3,0 1 0,0-3-2,0-2 2,0 3-2,0-4 2,0-1-1,0 4 1,0-3-1,-6 5 0,6-5 0,0 1 1,-10-1-1,3 4 0,7-1 1,-6 0-2,-1 3 1,7-3 0,-10 3 0,10-3 0,-6 1 0,6-2-1,0-1 2,-7 0-1,7-2 0,0 1 0,0 2 0,0-1-1,-6 2 0,-1 2 2,7 1 0,-10-3-2,4 1 1,6-3 0,-7-1 0,7 1 0,-6-2 1,6 5-2,-10-4 2,10 1-1,-7 4 0,1 1 0,-8 0 1,4 1-2,-3 0 2,-3-2-1,9 1 0,1-6 1,-1 9-2,1-5 1,-4 1-1,10 0 1,-7-4-1,1 2 1,6 1 0,0-6 0,0 3-1,0-3 2,0 1-1,-7 4-1,7 0 1,0 0-2,-10 3 2,4 0 1,-1-1-1,7 4 0,-7-1 0,-2-2 0,9 0 0,0 0-1,0-1 0,0-2-1,0-2 0,0 0 2,0 0 0,0-1 0,0 3 0,0-2 0,0 5 0,0-2 0,0-1 0,0 0 0,0 0 2,0 3-1,0-3 0,0 3-1,0-3 0,0 1-1,0-3 2,0 1-1,0 2 0,0-1 0,0 3 1,0-6-1,0 6 1,0 0-2,-7 0 1,0-3 1,7 0-1,-6 0 0,6-2 0,0 3 0,0-1 0,-7 0 1,7 3-1,-10-3 0,4 0 0,-1 3 0,7 0 0,-6-1 1,6-1-1,0-1 0,-10-2 0,3 0 0,7 2-1,0-4 1,0 1 1,-6 1-2,6-3 1,-7 3 0,7 0 0,0-2 0,-16 4 0,16 3-1,-7 0 2,0 1-2,1-1 2,6-3-1,-10-2 0,10-2 1,-7 2-1,7-5 0,0 4 0,0-1 0,0 1 0,-6 4 0,-1 4 0,-9 2 0,9-1 0,-6-1 0,13-3 0,-10-1 1,4-3-2,6 2 2,-7-3-1,7 4 0,-6-1-1,6 1 1,-10-1-1,10 3 1,-7-6-1,7 3 3,0 1-4,0-3 3,-6 0-1,6 1 0,0-1-1,0-1 1,0 0-1,0-1 1,0-1 1,0-2-2,-7 2 1,7 0 0,0 1 0,-7 2 1,7 0-1,0 2-1,0-2 1,0-1 1,0 1-1,-9 0 0,9 3 1,-7-6-1,7 3 0,0-3 1,0 1-2,-7 2 1,7 0 0,0-1-1,-6 1 3,6 2-3,-10 1 1,3 3 0,1 0 0,-1-2 1,1-2-2,6-2 1,0-2-1,0 2 2,-10-3-1,10-2 1,0 3-2,0 1 2,0 1-2,0 1 2,0-2-2,0 1 1,-7-1 1,7 1-2,0-2 1,0 2 0,0 0 0,0-1 1,-6 6-2,-1 2 2,-3 3-2,-3-1 2,6 0-1,7 1 0,-6-2 0,6-4 0,-10 1 0,10-3 0,0-2 0,0 0 0,0-3 0,0 0 0,-7 3 0,7 3-1,0 1 2,-6 3-2,6-2 1,0 0 1,0-3-1,0 3-1,-7 0 2,7-4-1,-10 2 0,10-1 0,0-2-1,0 3 2,0-4-2,0 1 1,-6 0 1,6-2-2,0-2 2,0 2-2,0 3 1,0-5 0,0 2 0,0-1-1,0 3 1,0 2 1,0-3-1,0 7 0,-7-4 0,7 5 1,-6-2-1,6 0 0,-10 0 0,10-3 0,0 0 0,0 0 0,0-4 0,0-1-1,0 1 1,0 2 0,0-4 0,-7 2 0,7-1 0,0 2 0,0 0 1,0 3-2,-6 0 1,6 3 0,0 0 1,-7-6-2,7 1 2,0 0-2,0 0 1,0 0 0,0 0 0,0 0-1,0 0 2,0 0-2,0 2 1,0 2-1,0-1 2,0-1-2,0-3 2,0 2 0,0-1-1,0 0 0,0-1 0,0-1 1,0 1-1,0 1 0,0 3 1,-6-1-1,6 0-1,0 3 2,-10 2-1,3 3 0,1-4 1,-1-1 0,7-3 0,-10 1-1,10-3-1,-6 2 2,6-2-1,-7 0-1,7-1 1,-7 1 0,7-1 0,0-3-1,0 2 2,-6 1-2,6 1 1,0-3 0,0 4-1,0-5 2,0 2 0,-10 0-1,10 1-1,0 2 1,0-2 1,-7 3-1,7 1 0,-6-1 1,-1 0-1,7 1-1,0-5 1,-10-2 1,10 2 0,0-1-2,-6 3 2,-1 0-2,7 0 1,-6 0 0,6 0-1,0-1 2,0 1-1,-10-3 1,10 1-1,0 0 0,-7-1 0,7 0 0,0 3 0,-6-5 0,6 5 0,0-1 0,-7 2 0,7 1 1,-7 0-2,7-5 1,0 5 0,0-7 0,0 1-1,0-1 0,0 3 0,0-3 0,0 0 0,0 2 0,0-2 1,0 2 0,0 3-1,0 3 1,0-2 0,0-2 0,0 0 1,0 1-2,0-3 1,0 3 0,0-3 1,0 1-1,0-2 1,0 3-1,-9 1 0,9-1 1,0-1-1,-7 1 0,7-1 1,-7-1-1,7 2 0,0-3 1,0 2-1,0-3 0,0 2 0,-6 3 0,6 0 1,-10 0 0,10 2-1,-7-5 0,7 3 0,0 2 1,-6-4-2,6 4 2,0-2-1,-7 0 0,7 2 0,-6-1 0,-4 0 0,10-4 0,-13 1-1,13-1 1,0 1 0,-7-1-1,7 1 0,0 2 0,0-3 0,-10 1 1,10-1 0,0-2 1,0 2-2,0 1 1,0 1-1,0-1 0,0-1 2,0-2-1,0 0-2,0 5 4,-6 0-2,6 0-1,0 2 1,-7-3 0,7 2 0,0-3 0,0 1-1,-7 1 1,7-5 0,0 0 0,0 0 0,0 0 0,0 0 0,-6 2 1,6 3-2,0-1 2,0-3-2,0 2 1,0-3 0,0 0 0,0 0-3,0 0 2,0 0-1,0 0 2,0 0 0,0 0 2,0 0-4,0 5 1,-10-1 1,10 4 0,0-3-1,0-3 1,0 1-1,0-3 0,0 0-3,0 0-1,0 0 2,0 0 4,0 0-1,0 0 1,0 0-1,0 0-1,0 0 0,0 0-1,0 0 1,0 0 1,0 0-3,0 0 3,0 0 0,0 0 0,0 0-1,0 0 1,0 0 0,0 0 0,0 0 1,0 0 2,0 0-6,0 0 6,0 0-6,0 0 1,0 0-2,0 0 2,0 0 2,0 0 0,0-3 1,0 1 0,0-2-1,0 4 0,0 0 0,0 0 1,0-1-2,0-2 2,0 3-2,0 0-1,0-2 0,0-1 2,0-1 0,0 1 1,0-2 1,0 4-1,0-3-1,0-1 1,0 3-1,0 0 0,0-3 1,0 0-2,0-2 3,0-1-2,0-1 0,0 1 0,0 1 0,0 5 1,0-1-2,0-1 2,0-9-1,0 3 0,0 2-1,0-3 2,0-1-1,0 0 0,0 0 1,0 2-1,0 3 1,0 5 2,0-1-2,0 1-1,0-1 1,0-2-1,0 0 0,0 1 0,0-3-1,0-2-3,0 0 4,0 0 0,0-1-1,0 0 1,0 1-1,0-1 1,0 1 0,10 2 0,-4 1 0,-6 2 1,0 1-1,7 1 0,-7-1 0,0 3 0,0 0 1,0 0-1,0 0 0,0-5 0,0 5 4,0-2-5,0 0 1,0 2 1,0-3-1,0-2 0,0 0 0,0 3 0,0 0 0,0-3 1,0 3-1,0-4-1,0 2 1,0-4 0,0 3 0,7 1-1,-7 2-2,6-2 3,4 0-1,-3-3 0,16 2 1,-17-5-1,7 1 1,-6-1 0,9 0 1,-9-2-1,0 2 1,-7 1-2,9 2 2,-2 1 0,-7 2-1,0 1 3,0 1-3,0-1 0,0 1 0,0 2 1,0-3-1,0 1 0,0-4 1,0-3-1,0 2-1,0-5 1,7 5 0,-7-3-1,0 0 1,6 3 0,1 0-3,-7-3 6,0 1-3,0-1 1,10 3-2,-10 1 2,0 4 0,0 0-1,0 2-1,0 0 2,0 0 0,0 0-1,0 0 0,0-2 1,0-1 0,0-2-1,0 0 0,0 0 0,0 1 1,0-1-2,0 3 2,0-1-2,0 1 1,0-2 1,0 4-1,0-1-1,0 1 2,0 0-1,0-8-1,0 1 1,0-3 1,0 4-2,0-7 0,0 3 2,0-1-1,0-2-1,0 4 0,0-1 2,0 0-2,0 5 1,0-2 0,0 0 1,0 2-2,0-5 1,0 5 1,0 0-2,0 0 0,0 3-1,0 0 2,0 2-3,0-3 6,0 3-6,0-2 3,0-3 0,0-1 0,0 0 0,0 1 0,0 0 3,0 0-3,0-2-3,0 3 3,0-2 0,0 4 0,6-3 3,-6 1-6,7-2 6,-7 1-6,6 1 3,4-1 3,-10-3-6,7 3 3,-1 1 0,-6-3-1,7 2 2,-7 3-2,0-2 1,10-2 1,-4 1-1,1 0 0,-7-2 0,7 0-1,-1-1 1,4-1 1,-10-1-1,7 1 0,-7-2 0,6 4 3,-6 2-6,0-1 6,7 3-3,-7-3 0,0 5 0,0-2 0,0 0 0,0 1 0,0 0 0,0-3 1,0 3-1,10-4 0,-10 4 1,0-3-1,0 3 1,0 0-2,0 2 2,0-3-1,0 3 0,0-2 0,0 0 1,0-7-1,0 0 0,0 0 0,6-1-1,-6 3 0,0 4 2,0 1-2,0 2 0,0 0 1,0-2 0,0 2 0,0 0 0,0-3 0,0-3 0,0 2 1,7-3-1,-7 0-1,6 3 1,-6-4 0,7 5-1,-7-1 2,0 1-2,0 1 1,0-1 0,0 1 0,0-1 0,0-2 1,10 0-1,-10-2 0,6-2 0,1 1 0,-7 1-1,6-1 1,4 1 1,-10 0-2,0 0 2,7 1-1,-7 0 0,0 1 1,0-2-1,0 3 0,0-2 1,0 1-2,0 0 2,0 1-1,0 1 0,6 1 0,-6-2 0,0 3 0,7 1 0,-7-3 0,10-4 0,-10 3-1,0-3 1,6-2 0,1 5 0,6-1-1,-3-2 2,-3 2-1,-7-3 0,0-1 1,6-1-2,-6-2 1,7-3 1,-7 1-1,0 0 0,0 1 1,0 7-1,0 0 1,0 1-1,0-1 0,0 3 0,0 1 0,0 2 0,0-3-1,0 3 2,0 0-2,0 0 2,0-3-2,0 1 1,0 0 0,10-1-1,-10 1 2,0 0-2,0 2 1,0-3 0,0-1 0,0-5 1,0 3-1,0-2 0,6-4-1,-6 0 1,7 2 1,-1 1-1,-6 1-1,0 6 1,0 0 0,7 2 0,-7 0 0,0 0-1,0 0 1,0 0 0,0-3 0,0 0-1,10-4 2,-4-2-1,1 1-1,0 1 1,2 0 0,-2 3 0,0-1-1,-1-3 1,-6 1 1,7 2-1,3-3 0,-4 4 0,1-6 0,-1 3 1,-6-3-1,10 3 0,-10 2 1,0 3-1,0 2 0,0 0 0,0 0 0,0-3 0,0 3 0,0 0 0,0-5 0,0 3 0,7-3 0,-1-2 0,-6 0 0,7 2 0,-7 0 1,10 0-2,-10 3 2,6-3-1,-6 2 0,0-2 0,7 0 0,-7 4 0,0-2 1,6 0-2,-6 1 2,0 0-1,7-1 0,-7 1-1,0 0 1,10-1 1,-10 0-1,6-2 0,-6 3 0,7-5-1,0 3 2,-7-2-2,16-1 1,-9 2-1,-1 0 1,1-2 1,3 0-1,-4-3 0,1-2-1,9 2 2,-9-2 0,-1 5-2,-6 4 1,0 3 1,0 0-2,7 0 1,-7-2 0,0 2 0,0 0 1,0 0-2,0 0 1,0 0 0,0 0 0,0 0 0,0 0 0,0-2 0,0-3-1,7-3 2,2-1-1,-2 0 0,0-1 0,-1 2 0,4 1 0,-3 2 1,-7 2-2,0 3 1,0-2 0,0 2 1,6-5-2,-6 3 2,0-3-1,7 1 0,-7-5 1,10 0-2,-4 0 2,1-6-1,-1 6 0,1-4-1,-7 3 2,0 3-1,10-3 0,-10 4 0,0-1 0,6 3-1,-6 2 2,0-3-1,13 0-1,-3 0 1,-3-1 0,0-5 0,-1 2 0,1-3 1,9-2-2,-9 1 2,-1 4-1,4-4 0,-3 4 0,-7-1 0,6 3 0,-6-1 0,0 4 1,0-4-1,7 3 0,-1-4 0,4-4-1,-3-1 1,6-3 0,3 3 1,-2-1-1,-5 3-1,5 2 2,-14 3-1,6-3 0,-6 5 0,0 0 0,7-2 0,3 3 1,-10-3-2,6-1 2,1 1-2,-7 2 1,0-3 1,6 2-2,-6 1 2,10 0-1,-10 2 0,0 3 0,0-2 0,7 2 0,-7-2-1,6-1 1,-6-2 1,7 5-2,-7-5 1,7 3 0,-7-3 0,9 3 0,-9-3-1,0 0 2,0-2-2,7-1 1,0 1 0,-1-3 0,4-3 0,-3 2 0,-1 0 0,7 0 0,-13 6 1,10-2-2,-10 5 2,0 0-2,0-4 2,0-1-2,7 5 1,-7-6 0,6 4-1,-6-2 2,7 2-1,-7-6-1,10 0 2,-4 1-2,1-3 1,-7 2 0,6 0 0,-6 0 0,0-1 1,0 1-2,0 0 2,0 3 0,0 0-1,0 1 1,0 2-1,0 1 0,0 1 0,0 0 1,0 2-2,0-2 2,0-1-2,0 1 2,0-1-1,0 0-1,0-1 2,0-3-2,0 1 1,0 0 0,0 1 1,0 0-2,0 0 0,0 0 1,0 0 0,0-2 0,0 2 0,0-2 0,0 0 0,0 2 0,0-3 0,0 1 0,0 1 0,0-7 0,0 6 0,0 0 0,0-4 0,0 2 0,0-1 0,0 1 0,0-3 0,0-1 0,0 0 0,0 4 0,0 0-1,0 1 1,0 1 1,0 0-1,-6 0 0,6 2 1,-7-3-2,7 4 2,0-1-2,-6 1 0,6 0 2,0 2-2,0-2 2,0 1-2,0 0 3,-10-1-3,10-1 0,-7 0 1,7-3 0,-6-1 0,6 1 0,-7-1 1,-3 2-1,-3 2 0,7 0 0,-1 0 0,-3-2-1,4 2 2,-1-5-1,0 3 0,-9-3 0,9 0 0,-6-1 0,3 1 0,-3 3 0,7-3 0,-4 3 0,3-3 0,-6 1 0,6 0-1,-2 1 1,2 0 0,0 1 0,7 5 0,0-2 0,0 4 0,0 0 0,0 0-1,0-1 2,0 1-2,0-3 2,0 1-2,0-3-1,0-2 3,0 1-1,0 2-1,0 2 0,0-1 2,0 1-2,0-3 2,0 0-3,0-2 3,0-3-2,0-5 1,0 4-1,0 0 1,0 4 0,0 2 0,0 3-3,0 2 3,0 0 0,0 0-1,0 0 1,0 0-1,0 0 2,0 0-1,0-3 0,0 3 0,0-1-1,0-2 1,0-3 0,0 2 0,0-1 1,0-2-2,0 2 1,0-2 0,0 0 0,0 0 1,0-6-2,0 1 1,0 2 0,0-2 1,7 3-1,-7-1-1,7 3 2,-7 5-2,0-1 2,0 0-1,0 3 0,0 0 0,0-3-1,9-1 2,-9-3-1,7 0 0,-7-3 0,7 2 0,-7 4-1,6-1 1,-6-1-1,0 5 3,0-2-4,0 1 3,0 0-1,7-1-1,3-4 2,-4-3-1,7-2 0,-3 0 0,3 0 1,-6 3-1,-7-2-1,7 4 1,-7 5 0,9-3 0,-9 3-1,0-1 1,7-2 1,-7 0-2,0 1 3,0-3-2,7-3 0,-7-3 0,0 3 1,0 1-1,0-3 0,0 2 0,0 0 0,0-2 0,6 0 0,4-5 0,-3 3-1,-1-5 1,7 4 0,-3 1-1,-3 1 1,-7 1 1,6 2-1,1-2 0,-7 5-1,10 0 2,-10 4-1,0 1-1,0 2 2,0 0-1,0 0 0,0 0 0,0 0-1,0 0-1,0 0-2,0 0-3,0 0-8,0 2-1,0 2 5,0 5 4,0-2 2,0 6 5,0 3 1,0 6-1,0 0 1,0 0 0,0-1-1,0-2 0,0 1 2,0-1-3,0 3 2,0 0 1,0-3-2,0 0 2,0 1-4,0 2 4,0 0-2,0 3 1,0 3 0,0-2 0,0 1-1,0-3 1,0 1-1,0 1 0,0-1 0,0 4 1,0-2-1,0-1 1,0 1-2,0-1 2,0-1 1,0-2-1,0 2-1,0 0 1,0-4-1,0 6 1,0 2-1,0 0 2,0 2-2,0 0 0,-10 0 0,3-3 0,7-1 0,-6-3 0,6 2 1,0-5 0,0 8-1,0-7 0,0 3 1,0-1-1,0-4 0,0-3 0,0-3 1,0-4 0,0 5-1,0-1 0,0 3 2,0-2-2,0 0 1,0-4-1,-7 4 0,-3 1 1,-3-1-1,7 1 2,-1-3-2,7-6 0,0 6 0,0-8 0,0-3 0,0 3-1,0-5 2,0 2-1,0 1-1,0-2 3,0 5-2,0-3 0,0 1 0,0 3 1,0 3-2,0-2 1,0 1 1,0-2-1,0 1 2,0 1-2,0 1 1,0 2 0,0 0-1,0 3 0,-10-3 0,10 2 1,-6-1 0,-1-4-1,0 4 2,7-2-3,-9 1 3,9 1-1,-7-4 0,0 4 0,-6 4 0,3-3 1,4 3-2,-7-5 1,3 3 1,-3-1-2,6 1 1,-9 0-1,9-4 1,-6 4-1,3-1 1,3 3-1,-6-2 1,3 2-1,10-5 0,-6 3 0,-1 0 0,7-2-1,-13 2 2,3-1 0,4-1-2,-7 1 1,3 3 0,3 0 1,-6 4-1,6-3 0,7-1-1,-10 1 1,-3 0 1,13-1-2,-6 3 1,6 2 0,-10-1 0,3 9-1,1-4 1,6 1-1,0 2 0,0-3 2,0-3-1,0-7-1,0 1 1,0-2-1,0-1 1,0 1-2,0 5 2,0-9 2,0 5-2,0 0 0,0 1 1,0 0-1,0-3 0,0 1 0,0 0 2,0 2-3,0-3 2,0 3-1,0-4 1,0 0-1,0 0 0,0-4 0,0 3 0,0-2 0,0-1 0,0-2-1,0 3 1,0 0 1,0 3 0,0-1-1,0 7 1,0 3-1,0 0 0,0-4 0,0 0 1,0-6-1,0-2 0,0-6 0,0 2 0,-7-1 1,7 0-2,0-1 1,0 1 2,-6 2-3,6 3 1,0-3 0,-10 0 1,3 4-2,7-2 2,0 0-1,-6-1 0,6-3-1,-7-1 2,-3 1 0,10 0-1,-6 0 0,-1 2 0,0 2 1,-2 4-1,2-1 0,0 0 0,1 1 0,-1-3 0,7-1 1,-10 0-1,4-1 1,-1-3-1,7-1 0,-6 1 1,6-3-2,0 3 1,0 3 1,-10-3-1,3 4 0,1-1 0,-1-1 0,-16 2 1,16-1 0,1-1 2,-4-2-3,3-2 0,7 1 0,0 2 0,-6-4 1,6 5-2,-7 0 2,1-2-1,-4 2-1,3-2 1,7-3 0,0 4-3,0-6 6,0 1-6,-6 2 3,6-3-1,0 6 2,0-2-2,-7 3 1,7-2 0,-10 5 0,10-3 0,-6-2-1,6 2 1,0-5 0,-7-2 0,7 4 1,0-4-1,0 0 0,0 0-1,0 0 1,0 0 1,0 0-2,0 0 1,0 1 0,0 2-1,-6-1 1,6 3 1,0-3-1,0 0 0,0-2 0,0 3 1,0-3-1,0 0-1,0 0 1,0 0-2,0 0 0,0 0 1,0 3 2,0-3-1,0 0 1,0 0-2,0 0 1,0 0 1,0 0-1,0 0 0,0 0 0,0 1 1,0-1-1,0 0 0,0 0 0,-10 0 0,10 0 0,0 0 1,0 0-1,0 0-1,0 0 1,0 0 0,0 0 0,0 0-1,0 0 2,0 0-1,0 0-1,0 4 0,0-4 2,0 0-1,0 0-1,0 0 1,0 0 0,0 0-1,0 0 1,0 5 0,0-1-1,0 1 2,0 0-1,0-1 0,0 2 0,0-4-1,0 3 1,0-1-1,0 1 0,0 1 0,0-4-1,0 0 0,0-2 3,0 2-1,0 1 0,0 2 0,0 0 0,0-1 0,0 2-1,0-4 0,0-2-2,0 0-1,0 0 2,0 0 2,0 0 0,0 0 2,0 0 0,0 0-2,0 0-1,0 5 1,0-3 1,0 0-1,0 3 2,0-5-2,0 4 0,0-4 0,0 0-2,0 0 2,0 0-1,0 0 1,0 0-1,0 0 0,0 0 1,0 0 0,0 0 1,0 1-2,0-1 1,0 0 0,0 0-2,0 0 1,0 0 1,0 0-1,0 0 1,0 3 0,10-1 1,-4 3 0,1-3-1,-7 3 0,6-5 0,4 0-4,-10 0 3,0 0 1,0 0 1,0 3 0,0-3-1,7 0 0,-7 0 1,6 0-1,-6 1-1,7-1-2,-7 0-1,0 0 6,0 0 0,0 0-1,0 0 1,0 0 0,0 0-2,0 0 1,0 0-1,10 0-1,-10 0 1,0 0 1,0 0-2,0 0 1,0 0 2,0 0-2,0 0 0,0 0 0,0 0 1,0 0 1,0 0-1,0 0 2,0 0-1,0 0-1,0 0 2,0 0-1,0 0 0,0 0-1,0-1 0,0 1 0,0 0-2,0 0 1,0-3-1,0 1 1,0-1 1,0 1 0,0-3 1,6-1-1,1-5 1,-7-1 1,6-3-2,1 4 0,3 0 0,-10 5 0,0 1-1,6-1 0,-6 2 0,0-6 1,0 1-2,7-4 2,-7 4-1,7 1 1,-7-1-1,16-1 0,-9-2 0,-7 0-1,6-2 2,-6-1 0,7-2-1,-7-1 1,10 2-2,-10-1 3,0 0-3,0 2 2,0-2-2,0 3 2,0-3-1,0 0 2,0 0-4,0 5 2,0-1 0,0-1 2,0-3-4,0-2 2,0-5 2,0 5-4,0-1 4,0 6-2,0 1-2,0-2 4,0-1-4,0-4 2,0-4-1,0-5 0,0-2 0,6-2 1,17 0 1,-3 2-1,-4 2 0,-9 5 0,0 2 0,-1 2 0,-6 4-1,0 1 2,0 0-1,0 1 0,0-3 0,0-2 0,0-3 0,0-1 1,0 2-1,0 1-1,0 6 1,-13 4 0,6 5 0,7 3 0,0 2 0,-9 0 0,9 0 0,0 0 0,-7 0 0,7-5 0,-7 0 0,1-2 0,-1 2 0,7 3-1,-10 2 2,10 0-1,0 0-1,0 0-1,0 0-6,0 0 1,-6 0-3,6 0 0,-7 4 10,1 3 1,6 3-6,-10 4 9,-3 9-5,6 1 1,-16 3 1,10 1-1,3 2 0,3-3 1,1-3-1,6 0 0,-7-4 0,7-1 0,0-2-1,0-3 2,0-2-1,0 0 0,0-3-1,0 4 1,0 1 1,0-1-1,0-2 1,0 2-1,0-6 0,0 3-1,0 2 3,0 0-3,0 5 2,0 0 0,0 3 0,0 2-1,0-3 0,0-4 0,0-3 1,0-1-1,0-1 0,0 0 1,0 0-1,0-3 0,0 0 2,0-4-2,0 1-2,0 1 4,0 3-2,0 4 1,0 0 1,0 2-2,0-1 0,0 1 0,0-5 1,0-1-1,0-1 1,0-2-1,0 0 1,0-2 0,0 1-1,0 3 0,0 1 0,0 1 0,0 4 0,0-4 1,0 3-1,0-2 0,0 0 1,0 0-1,0-3 0,0 3 0,0-6 0,0-1 1,0-1-2,0 1 1,0-1 1,0 1-1,0 1 0,0 2 0,0 1 1,0-1-1,0 2 0,0-3 1,0 0 0,0-3-1,0-2 0,0 0 1,0 0 0,0 0-1,0 0 2,0 0-2,0 0 0,0 0 0,0 0 0,0 0 0,0 0-1,0 2 1,-6-2 1,6 3-1,0 0 1,-10-3 0,10 1 2,0 2-2,-7-3-1,7 2 0,0 2 1,-6 0 0,-1 1-2,-3 2 0,4-1 1,-7-2 1,3 3-1,10-5 1,-7 1-2,1 1 2,-1-4-1,7 0 0,-7 3 1,7-1-1,-9 2 0,9 0-1,-7-2 2,7 3-2,-7-3 0,7 0 1,0 1 0,-6 0 0,6-2-1,-10 5 0,3-2-2,-6 4 1,7-1 2,-4 1 0,3-3 0,7-1 0,-6-4 0,6 2 0,-7-2 0,7 0 0,0 3 0,0-3 1,0 0-2,0 0 2,0 0-2,0 0 0,0 0-1,0 0 1,0 0-1,0 0 0,0 0-1,0 0 0,0 0-2,0 0 2,0 0 1,0 0 0,0 0-2,0-3 0,0 1 4,0-2 0,0-1 1,0-3 0,7 1 1,-1-5 0,1 2-2,-7-2 2,0-5-1,0-1 0,0 2 1,10 1-2,-10 4 0,0 1 0,6 0 0,-6-1-1,13-4 2,-6 3-2,3-5 1,-4 2 0,1 0 1,0 1-1,2-2-1,-9 3 2,0 0-1,0 1 1,0 3-2,0 1 2,0 1-1,0-2 0,0-2 0,0-3-1,0-5 1,0-5-1,0-5 0,0-2 1,0-2 0,0 5-1,0 7 0,0 5 1,0 12 0,0 4 0,0 0-1,0 0 1,0 0-2,0 0-2,0 0 1,0 0-2,0 0 2,0 0 0,0 0 0,0 2 0,0 3 8,0-1-2,0 1-2,0 5-1,0 2 2,-9 5 0,-11 0-1,-3 0-1,0 0 1,23 0-1,-13 2 0,6-2 1,-16-2-2,23-3 1,-7 3 1,1 2-2,-4 2 2,3 0-1,1-2 1,-1 0-1,-3-2 0,10 1 0,0-1 0,-6 0 0,6-3-1,0 3 2,0-6 0,0-1-2,0-2 2,0 0-1,-7 1 0,7 0 0,0-2 0,-6 2 1,6 3-2,0-1 1,0 1 0,0 0 1,0-4-1,0 3 0,0-2 0,0 2 0,0 1 0,0-1 1,0 2-2,0 1 1,0-1 1,0-3-1,0-1 0,0-2 0,0-3 0,0 0 0,0-2 1,0 0-1,0 4 3,0 0-3,0-2 0,0 6 0,0-3 0,0 2 0,0-2 0,0 0 0,0-1 0,0-1 0,0 3 1,0-2-1,0 0 1,0-1-1,0-1 0,0 1 1,0-1-2,0 1 2,0 1 0,0 2-2,0-2 1,0 1 0,0 0 0,0 1 0,0-2 0,-10 0 0,3 3 1,7 0-1,-6 2 0,6-5 1,0 3-1,0-4 0,0 1 1,-7 0-2,7 0 1,0 1 1,0-5-1,0 2 0,0 0 0,0 1 0,0-1 1,-6 0-1,6 2 1,0-2-2,-10 2 2,10-1-2,0 2 2,0-3-1,-7 3-1,7 0 1,0 0 1,0 2-2,0-5 2,0 3-2,0-5 2,0 0-1,-6 2 0,6 1 1,0 0-1,0-1 0,-7 3 0,7 2 0,0 0 0,-10 3 0,4-1 1,6 4-2,-7-4 4,7-2-3,0 2 0,-7-5 0,7-1-2,0-1 4,0 0-2,-6 0 0,6-2 0,0 0 0,0 3 0,0-3 1,-10 0-1,10 5 3,-7-4-4,7 3 2,-6 1-1,6-1-1,0 1 1,0 0 1,0-5-1,0 2 1,0-2 0,0 0 0,-7 0 1,7 0-1,0 0-1,0 0 0,0 0 0,0 0 0,0 4 0,0-3-1,0 2 0,0-3 1,0 0-5,0 0-1,0 0 1,0 0 7,0 0-2,0 0-1,0-3 2,0 3-2,0-1 2,0-3-2,0 2 1,0 2-1,0-5 2,0-2 0,0-4 0,0 0 0,0-4 0,0 1 2,0-6-2,7-2-1,-7 4 2,6-4-1,-6 2 0,7 5-1,3-1 0,-10 4-1,6-2 1,8-4 0,-8-1 0,11-1 0,-4 1-1,-3-3 2,3 5-1,-7 3 0,1-1 0,9 3-1,-3-2-1,10-2 2,0 0-1,14-3-1,-14-1 2,-4-2 0,4 1 0,7-1 0,-10 0 0,-4-2 2,-3 2-2,4 0 0,-4 0 0,-3 5 0,3 0 1,-7 8-2,1-1 1,3 3 0,-4 5-2,-6-1 1,0 3-1,0 0 2,7 0-1,-7 0 0,0 0 0,0 0 0,0 0 0,0 0 0,0 0 0,0 0-2,0 0 1,0 0-2,0 0 1,0 0-4,0 0-1,0 0-1,0 0 4,0 5 7,7-1 0,16 7 0,-17-2-2,11 0 3,-17 4 0,6-1-1,1 0-1,-7-2 0,0-1 0,6 1 3,-6 0-3,0 2 2,0 0-1,0 0-1,0-2 0,0-1-1,0-1 0,0-1 0,0-2 0,0 0 0,0 0 1,0 2-1,0 1 0,10-2 0,-10 4 0,7-3 0,-7 1 0,6 2 0,-6-3 0,7 2 1,-7 1 0,7-1-1,-7 2 2,9-2-2,-9-2 2,7 0-2,-7 4 0,0-5-1,0 1 2,0 3-1,0 0 1,7 0-1,-7-3 0,0-2 0,6 0 0,-6-3 0,0 6 0,10-1 1,-3 3-1,-1 0 0,-6-3 0,0 0 0,7-5 0,-7 3 0,0 0 0,10 0 2,-10 5-1,0-3-1,6-3 1,-6 2-1,0-2 0,0 1-1,7 0 2,-7-4 0,0 6-1,0-5 0,0 0 1,0 3 0,0-3 0,0 4 0,0-1 0,0-4 0,0 4-1,0-2 0,0-1 1,0 1-1,0-3 1,0 0 1,0 4-2,0-4 3,0 0-3,0 0 1,0 0-1,0 3 1,0-3-2,0 5 3,0 0-1,0-3-1,0 5 1,0-2-1,0-2 1,0-1 0,0 0 0,0-2 0,0 0 0,0 0 0,0 0-1,0 0 1,0 0-1,0 3 1,0-1-1,0 1 0,0 2-1,-7 2 1,1-2 0,6 0 0,-10-1 0,10-2 0,-7 1 0,1 1 0,6 0 1,-7-2-2,-3 3 2,10-1-3,-6 2 4,-1-2-3,0-2 1,7 2 0,0-3 0,-9 2 0,9 0 1,0-1-1,-7-2 0,7 0 1,0 2-2,-7 0 1,7 1 0,-6 2 1,6-4-1,0 3-1,-7-2 1,7 1 1,0-1-2,0 0 1,0 1 1,-10-3-1,10 4 1,0-1 0,0-1-1,-6 3 0,6 0 0,-7 0 0,1 0 0,6 0 0,0-4-1,0 5 5,-10-4-7,10 6 6,-7-4-6,7 1 3,0 0 0,-6 0 0,6 2 0,-7 1-1,7-3 1,-16-1 0,16-2 0,0-2 0,0 0 0,0 3 1,0-3-2,0 0 1,-7 2 0,7 3 0,0 3 0,0-1 0,0 0 0,0-2 0,-7 2 0,7-4-2,0 2 2,0-1 0,0 1 0,0-1 0,0 0 0,0 3-1,0-2 1,0-1 1,0 5-2,0-3 1,0-1 1,0 0-1,0-3 0,0-2 0,0 3-1,0-2 2,0 5-1,0-1 0,0 0-1,0-5 1,0 4 1,0-1-2,0-1 2,0 0-1,0 1 0,0 0 0,0-3 0,0 2 0,0 1 0,0 1 0,0-2 0,0 4 1,0-1-2,0-3 2,0 1-2,0-2 1,0 2 0,0-1 0,0 3 1,0-2-1,0 1-1,0 2 1,0 1 1,0 0-2,0-1 2,0 0-2,0-1 2,0 2-1,0 0 1,0-1-1,0-2 0,0 6 0,0-3 1,0 3-2,0 0 1,0 0 0,0-3 1,0-3-1,0 1 0,-6-3 0,6 4-1,0-4 1,0 3 1,0-1-1,0 2 0,0 0-1,0-1 0,0 0 0,0 0 1,0-3 0,0 3 0,0 1 0,0-4 0,0 0 0,0 0 0,0-2 1,0 0 0,0 0-1,0 3 1,0-3-2,0 5 2,0-3-1,0 3-1,0 1 1,-10-2-1,10 1 0,0 0 1,-7-4 0,7 5 1,0-3-1,0 1 0,0 1-1,0 0 1,0-3 0,0 0 0,0-2 0,0 3 0,0 0 0,0-3 0,0 0 1,0 0-1,0 0-1,0 0 1,0 0 0,0 0 1,0 0-2,0 0 2,-6 0-2,6 2 2,0-2-2,0 0 2,0 0 0,0 0-2,0 2 2,0-2-2,0 3 1,0-3 0,0 0 0,0 2 0,0-2 1,0 0-1,0 0 0,0 0-1,0 0 0,0 0 0,0 0 1,0 0-1,0 0 3,0 0 0,0 0-1,0 0-1,0 0-1,0 0 1,0 0 1,0 0-1,0 0 0,0 0-1,0 0 1,0 0-3,0 0 3,0 0 1,0 0 1,0 0 2,0 0-3,0 0 0,0 0-1,0 0 0,0 0 1,0 0-1,0 0 0,0 0-1,0 0 0,0 0-4,0 0 4,0 0 0,0 0 1,0 0 2,0 0 3,0 0-4,0 0 0,0 0-1,0 0 0,0 0 0,0 0 0,0 0-1,0 0 1,0 0-2,0 0-1,0 0 2,0 0 2,0 0-1,0 0 3,0 0-6,0 0 3,0 0-2,0 0 1,0 0 0,0 0-1,0 0 0,0 0 1,0 0 1,0 0 1,0 0-1,0 0-2,0 0 1,0 0 0,0 0 2,0 0-1,0 0 1,0 0-1,0 0 1,0 0-1,0 0 0,0 0 0,0 0-1,0-5 0,0 3 1,0 0 0,0-1 0,0 3 0,0-3 0,0 3 0,0 0 0,-7 0-1,7-2 0,0 0 0,-6-3 2,-4 3 0,3-1-1,1-1 0,-1 1 0,7 0 0,-10 0 0,10 3 0,0 0 0,0-1 0,0 1 0,0-3-1,-6 3 1,6-2-1,0-3 1,-7 1-1,1-5 1,6 5 0,-10-1 1,10 0-2,-7 3 1,7 0-1,0-4 1,-6 4-2,6-1 2,0-1 2,-7 1-4,7 1 1,-7-1 2,7-4-1,0 4 0,0-1 0,0-1 0,-9 3-1,9-5 2,-7 1-1,7-1 0,-7 5 0,7-3 0,-6-3 2,-4 3-2,3 1 1,1 2-1,6-3 0,-7 0-1,7 0 1,0-2 0,0 2 0,-6 0 0,6 3 0,0 0-2,0 2 2,0 0 0,0-3 0,0 3-1,0-3 1,0 3 0,0-3-2,0-1 1,0-1 1,0 0 0,0 1-1,0 0 2,0-2-1,0 3-1,0 1 1,0 0-1,0-1 0,0-1 1,0-4-1,0 1 2,0 4-1,0-2-1,0 1 1,6-2 0,-6-1-1,7 3 1,-1-1-1,1 0 1,-7 0 1,10 0-2,-4 1 2,1-1-1,-7 0 0,0-1 0,0 2 0,7-1 0,-7 3 0,9-5 1,-2 3-1,-7-5 1,7 0-1,-7 4 0,0-2 0,6 2 0,-6 0 0,0 3 1,0-1-2,0 3 1,0 0 0,0 0 1,0-5-1,7 4-1,-7-5 2,0 1-1,10 3 1,-4-3-2,1-2 1,-7-6 0,6 6 0,-6-2 0,0 3-1,10 2 1,-10-1 0,0 3 1,0-1-2,0 0 2,0 1-1,7-3-1,-7-2 2,0 0-1,0 0 0,0-1 0,0 6 1,6-3-2,-6 5 2,0-2-1,0 2 0,0-3 0,0-2 0,0 0 0,7-2 0,-7 0 0,10-3 0,-10 1 0,0 1-1,6-2 1,-6 9 1,7-7-2,-7 3 0,0-2 1,0-1 1,0-1-1,6-1 0,-6 3 0,7 0 0,-7 0-1,10 1 1,-10 4 0,6-3 0,1-2 0,-7 3 0,0-4 0,7 1 0,-7-1 0,0 2 0,0-2 0,0-4 0,0 0 1,16-2-1,-16 1 1,0 3-1,0 6 0,0 0 2,0-2-2,0 1 0,0 0 0,0 1 0,0-2 0,0 2-1,0-4 0,0 3 1,0-2-1,0 0 1,0 4 0,0 1 0,0 0 0,0 2 0,0 0 0,0 0 0,0 0 1,0 0-1,0 0-3,0 0-2,0 0 0,0 0 0,0 2 4,0 0 2,0 1 0,0-3 1,0 2 1,0 3-2,0-2 1,0 4-2,0-2 1,0 7 1,0 0-2,0 0 0,0 2 1,-23 2-1,23-5 0,-7 0 0,1 0 0,6-2-1,0 0 1,0-3 0,0 4 1,-10 2-1,10 0 1,0-2-1,0 5 0,-7-5 0,7 1 1,-6 4-1,6-6 1,0 3-1,0-1 0,0-5 0,0-1 1,0-2-1,0 2 0,0 0 1,-7-1-2,7 3 2,-6 2 0,6-3-2,-10 1 2,10 1 0,-7-1-1,7-2 0,0 0 2,0-1-2,-6 1-2,6 0 1,0 0 2,0 2-1,0 1 0,-7-1 0,7-5 0,0 5 0,0 1 0,-10 4 0,10-3 2,-6 1-2,6-2 0,0-6 1,0 0-2,0 1 2,-7-3 1,7 2-2,0 1 1,0-2-1,0 5-1,-6-1 2,6 0-1,-10 2 1,10-5-1,-7 3 0,7 0 0,-6 0 1,6 0-1,0-5 0,-7 5 1,7-4-1,0 3 0,0 3 0,-7-2 0,7-1 0,0 3 0,-9 1 0,9-1 0,0-2 0,-7-1 0,7 0 0,0-4 1,0 2 0,-7 1-2,7-3 3,0 0-2,0 4 1,-6 1-1,6 2 0,-10 1 0,3-4 0,7-1-1,-6 1 2,-1-1-2,7-1 2,-6 3-1,6-2 0,0 1 0,-10-1 0,10 2 1,0 0-2,0 2 1,0-2 0,-7 0 0,7 2-1,0-5 0,0 3 2,0 2-2,0-2 2,0 3-2,-6-4 1,6 2 0,0-4 0,0 0 0,0 1 0,0-3 0,-7 2 0,7-2 0,0 2 0,0 0-1,0-2 0,0 3 0,0-1-1,0-2 1,0 0-2,0 3 3,0 0-2,0-1 2,0 0 0,0 1 0,0-1 2,0 3-4,0-1 2,0-1 0,0-1 0,0 2-1,0-4 2,0 0-1,0 1 0,0 2 0,0 2 2,0-1-2,7 4 0,-1-3 1,-6 2-1,0 0 2,7-5-1,-7 1-2,0-1 2,0-2-2,0 4 2,0-4 0,0 0-1,0 0 0,0 0 0,0 1 0,0 7 0,10-3 0,-10-1 0,6 2 0,-6-2 0,7-1 0,-7-1 0,0 3 1,6-3 0,-6 3-1,0-2-1,7 1 2,-7 1 0,0-2-1,10-1 0,-10 1-1,0-3 1,6 0-2,-6 0 1,0 0-2,0 0 2,0 0 1,0 0 0,7 0 0,-7 0 0,7 0 3,2 1-5,-9 2 1,7-3 1,-7 0 0,0 2 1,0-2-2,0 4 2,0-4-1,0 2 0,0-2 0,7 2 2,-7 1-4,6-3 5,-6 0-4,7 0-2,-7 0-3,10 0 3,-10 0 0,0 0 6,0 0-3,0 0-1,6 0 2,-6 0-2,0 0 2,0 0 0,0 0 0,0 0-1,0 0 1,0 0-1,7 0 0,-1-7 1,4-2 1,10 3 1,-4-6 0,4 2 0,-4 3-2,-2 0 0,2-2 0,-9 3 0,-1 1 0,-6-3 1,7 6-1,-7-3 0,10 0 1,-10-2 0,6 0 1,-6 2 0,0 0-3,0 0 2,0 0-2,0-2 2,0 0-2,0 2 2,7-2-3,-7-1 4,0-1-5,6 0 4,4-1-2,-10 2 0,7 1 0,-7 2 0,0 0 0,6-2 0,-6 0 0,0-1 1,7 1-1,-7-3 1,0 2-1,0-3 0,7 4 0,-7-1 1,0 4-1,9-1 0,-9 2 0,0 1-1,0-2 2,0-1-1,7-3-1,-7 3 1,7-2 0,-1-1 1,4 4-1,-10 1-1,7-1 1,-7 1 0,0 1 0,6 2-1,-6-2 2,0-3-1,0-3 0,7-6 1,-7 6-1,10 1 1,-10 5 0,0-1-1,0 1 0,0 0 0,0 2 1,0-3-1,0 3 1,0 0-2,0 0 1,0 0 0,0-2 0,0-6 1,6-1-2,-6 1 1,7 1 0,-7 0 1,0 2-1,0 3 0,0-1 0,6-4 0,-6 2 0,0 2 0,0-2 0,0-1 1,0-2-2,0 1 2,0 0-1,0-1 0,0 1 0,0 0 0,0 0-1,0-1 2,0 3-2,0-4 1,0-1 0,0 0 0,0-3 0,0 2-1,0 1 1,0 3 0,0-3-1,0 1 2,0-4-1,0 4 0,0-1 0,7-2-2,-7 3 2,10 1 0,-4 3 0,-6 3 0,0-3-2,13 1 2,-13-2 0,10 2 0,-10-1 0,7-4 0,0 0 0,-1 2 0,-6 1 0,7-5 0,3 2 0,-4 0 0,1-1-2,-1 0 2,4 3 1,-3-3-2,-1 3 1,-6 2 0,0 3 0,0 2 0,0-3 0,0 3 0,0 0-3,0 0 3,0 0-2,0 0 1,0 0-2,0 0 2,0 0-3,0 0 2,7 0 2,-7 0-2,0 0 2,0 0 0,0 0 0,6 0 0,-6 0-1,0 0-1,0 0 1,0 0-1,0 0-1,0 0 0,0 0 0,0 0 0,0 0 0,0 0 2,0 0-1,0 0-1,0 0 0,0 0 0,0 0-2,0 0 2,0 5-1,17-3 7,-11 3-3,11 2 1,-4-3 0,3 2-1,-2-1 0,-1-1 1,3 2-1,-3 1 1,4-3 0,-4 2-1,-6 1 1,2-5 1,-2 3-2,0 0 0,-1 0 1,4-1 0,-10 1-1,7 1 2,-1-1-2,7-1-1,-3 3 2,-3 0-1,-1-1 3,1 1-4,3-3 1,-4-1 1,-6-3-1,0 0 0,0 0 0,0 0 1,0 0-1,0 2 0,7 3 0,-1-2 0,-6 1 0,10-1 1,-10-1-1,0-2 0,7 0 0,-7 3 0,0-3 0,0 2 1,0-2-1,0 0-1,0 0 1,0 0 0,0 0 0,6 0 1,-6 0-1,0 0 0,0 0 0,0 0 0,7 3-1,-7-2 2,0 2-1,7 0 0,-7 0 0,9-1 0,-2 3 1,0-3 0,-1 2-2,4 3 1,-3-6 1,-1 2-2,1-1 1,-7 0 1,6-2-2,-6 3 1,10-1 0,-10-2 1,7 5 0,-7 4 0,6-4-2,1 7 2,3-4 0,-4-7 0,-6 8-1,7-7 1,-7 3-1,7-1 0,2 1 2,-9 3-2,7-1 1,-7 0-1,0 1 2,7-6-2,-7 5 1,0-2-1,0 2 1,0 6 0,0-4-1,0-1 1,0-2-1,0-6 1,0 0-1,0 3 0,0-3 1,0 0-1,0 0 0,0 0 0,0 2 2,0 1-3,0-1 1,0 6 1,0-6 0,0 3-1,0-3 0,0-2 0,0 3 0,0-1 2,0 0-3,0 1 2,0-1-1,0 3-1,0 0 1,0-2 1,0-1-1,0-2 0,0 2 1,0-2 1,0 0-1,0 0 0,0 0 3,0 3-3,0-3-1,0 5 0,0 0 1,0 0-2,0-1 1,0 1 1,-7 0-1,7 1 0,-7-5 0,7 4 0,0 0 0,-9 0 0,9 0 0,-7 0-1,7 2 1,-7 0 0,1-2 0,-4 2 0,3 1 0,7-2 1,0-3-1,0 1 0,0-4 0,-6 6 0,6-2 0,0 1-1,-7 0 2,7 0-1,0 0 0,-10-2 0,10 1 1,-6-1-2,6 1 2,0 1 0,-7 0-1,7 5-1,-6 0 1,6-3 0,-7 5 1,-3 0-1,4-2 0,6 0 0,-7 0 0,7-6 0,0 3 1,-7 0-1,7 1 0,-9-1 0,9 1 1,-7-4 0,0 2-1,7-2 0,-6 3 3,-1 0-3,7 3 0,-10 0 0,10-3 0,0 0-2,-6 3 2,6-3 0,-7 1 2,7-3-2,-6-1-2,6 1 4,-10-3-2,10 1 0,-7 0 0,7-1 1,0 3-2,0 0 1,-6-3 0,6 2 0,-7 1 0,-3-1 0,10 0 2,0-1-3,-13-1 1,13-2 1,-6 2-1,6 0 1,-7 1-1,-3 5-1,10-1 1,-13 0 0,6 0 0,7 0 0,-9-2-1,9 0 1,0-3 0,0 1 0,-7-1-1,7 1 2,0 2-1,0 0 0,-7-1 0,7 3 0,0-2 0,0-1-1,0 0 2,-6-2-2,6 1 2,0-1-1,0 0-1,0 3 2,0-1-2,0 2 2,0-4-2,0 3 1,0-2 0,-7-1 1,7-2-1,0 2 0,0 1 0,0-1-1,0 0 1,0 4 1,0-4-2,0 5 1,0-2 0,0-3 0,0 2-2,0-4 2,0 2 2,0 2-2,0-2 0,0 1 0,0 2-2,0 2 4,0 3-2,0-1 0,0 0 0,0-5-2,0-2 4,0 0-4,0 1 2,0-1 0,0-2 0,0 3 0,0-1 0,0 1 0,0-2 0,0 5 2,0-3-4,0-1 2,0 0 0,0 1 2,0-1-4,0 0 2,0 1 0,0-1 2,0 2-4,0-4 2,0 1 0,0 2 0,0 1-1,0-1 1,0 1-1,0-1 0,0 0 1,0-2 0,0 2 1,0-3-1,0 3 0,0-3 0,0 3 0,0-3 0,0 1 0,0 2 1,0 2-1,0 0 0,0-1 0,0-1 0,0-3 0,0 0 1,0 0-1,0 0 0,0 0 2,0 0-2,0 0 1,0 0-1,0 0 0,0 0 1,0 0 0,0 0-1,0 0 0,0 0 1,0 0-4,0 0 4,0 0-1,0 0 0,0 0 1,0 0-2,0 0 5,0 0 1,0 0-3,0 0 0,0-3 0,0 3-1,0 0-1,0-2 1,0 2 0,0-2 0,0 2-1,0 0 1,0 0-1,0 0 1,0 0-1,0 0 1,0 0-1,0 0 1,0 0-1,0 0 1,0 0-2,0 0 2,0-3-1,0 3 0,0 0 0,0-2-1,0 2 2,0-2-2,0 2 1,0-3 0,-10 0-1,4 2 0,-7-2 1,3 0 0,10 0-1,-7 3 1,7-1-1,0 1 0,0 0 0,0-3 0,-6 3 1,6 0-1,-7-3 0,0-1 1,-9-1-1,9 0 1,1 4 0,-4-5-1,3 3 1,1-1 0,-1 1 0,7 1 0,-10 2-1,10-2 1,0-4-1,-6 2 0,6-1 0,-7 0 1,7 2 0,-13-1 0,3 0 0,10 0-2,0 2 4,0 2-4,0 0 2,0 0-1,0-3 0,0 3 0,0 0 0,0-4 0,0-1 1,0-3 0,-6 4 1,-1-4-2,7 3 1,0 1 0,0 0-1,0-2 1,0-1-2,0 5 2,0-1-4,0 1 3,0-1-1,0 0-2,0-1 0,0 1 3,0-4 1,0 0-2,0 1 2,0 2 1,7-1-1,-1 3-1,4-3 1,-3 3 0,-1-2 0,-6 0 0,0 4 0,7-2 1,-7 2-1,0-3 1,6 1-1,-6 2 0,0-2-1,0-1 2,0-1 0,10-5 0,-3 5 2,-7-1-3,0 1-3,6 1 6,-6-2-2,0 0-2,0 3 1,7-1-3,-7 2 6,10-7-3,-4 3 0,1-2 0,0-1 0,2-3 1,-2 0 1,-7 2-2,7 0 0,-7 1 0,0 3 1,0 1 0,0 1-2,0 1 2,0 2-1,0-2 0,0-1 1,0-4 0,6-1-1,-6-2 0,0 3 0,0 0 1,7 2-2,-7 1 1,0-2 0,10 4 0,-10-5 0,6-1 0,-6 1 0,7 0 0,-1-3 0,4-2 1,3 0-1,-13-2 1,7 4-2,0 3 2,-7-1-1,0 6 0,0-1-1,0 3 1,0-4 0,9 1 0,-2-1-1,-7-2 2,0 2-2,7-1 2,-1-5-1,4 0-1,-3 1 2,12-4-1,-9 1 0,-3 3 0,-1-1 0,1 3-1,3 2 1,-4 0 0,-6 0 0,7 3 2,-7-3-3,6-2 2,-6 0-2,0-1 2,10 1 1,-10 2-2,7 0 0,-7 0 0,0 0 0,6 3 0,-6 0 0,0-3 0,0 3 1,0-7-2,0 5 1,7-3 0,-7 2 1,0 0-1,7 0 1,-7 0-1,0 1 2,0 4-2,0-3 1,0 3 0,0-2-1,0-3-1,0-5 2,0 3 0,0 0 0,0 3 2,0-2-3,0 1-1,0 3 2,0 0-1,0-3 1,0 5-1,0-6 0,-7 2-1,0-1 1,1-2 0,6 2 0,-7 3 0,7-3 0,-10 2 0,10-2 0,-6 3 0,-1-3 1,7 0-2,-16 0 1,9-2 0,1 0 0,-11 0-1,4 2 1,7 0 0,6 2 0,-7 1 0,-3 0 1,4 0-1,-8-1 0,14-1 0,-9 0 0,-5 2 0,8-1 0,-1 2 1,-3-2-1,-3 0-1,7 3 1,-4-2 0,3 2-4,1 0 2,-1 0 0,-9 0 1,9 0 1,0 0 0,1-2 0,6 2-2,-10-3 2,3-1 0,1 0 0,-1 0 1,-3 1-2,4 3 2,6 0-2,-7-2 1,7 2 0,0 0 0,0 0 0,0 0 0,0 0 0,0 0-3,0 0 2,0 0-2,0 0 0,0 0-3,0 0 2,0 0 0,0 0 0,0 0 0,0 0 0,0 0 0,0 0-1,0 0 2,0 0-1,0 0 2,0 0 1,0 0-1,0 0-1,0 0 0,0 0 3,0 2-1,0 5 0,0-6 1,0 4 1,0 0 2,0-1-2,0 2 0,7-2-1,-1 2 1,4-5-1,-3 2 1,-1 0-2,1 1 2,3 1 0,-4-3-2,1 2 2,0 0-2,2 1 3,5-1-3,-8 1 2,1 2 0,3 1 0,3-6-1,3 5 2,-3 2 0,1 7 1,9 1 0,-7-3-1,-3-4-1,0-6-1,-3-1 1,-3-1-3,-1 1 3,1 2-3,3 0 4,-4-3-3,-6 1 2,7-1 0,-7 5-1,0-5 1,6 7 0,-6-5 1,0-2-2,0 3 2,0 2 1,0-3 0,0 7-1,0-6 0,0-1 0,0 1 1,0-1-2,0 0 1,0 3 3,0-2-2,0 1-2,0 5 1,0-4-1,0 2 2,0 2-3,0-5 2,0 1 0,0-1-1,0-2 0,-6-1 0,6 2-1,-7 0 1,7-3 1,0-2-2,0 0 1,0 0-2,0 0-1,0 0 1,0 0 2,0 0-2,0 2 1,-6 1 0,6 0-1,0-1 1,0 3-1,0-5 2,0 0-2,0 0 1,0 0 0,0 0 1,0 0 0,0 0-5,0 0 2,0 0 1,0 0-6,0-3 10,0 1-3,0 0 1,0-1 2,0 0-3,0 1-3,0 2 4,0-2-2,0-6 1,-10-1 1,3-6 2,1-2-4,6 5 2,-7-1-2,7 4 2,-10 0-1,10 5-1,0-2 1,0 1 0,0 3 0,0-5 0,0 2 0,0 1 0,0 3 0,0 1 1,0-3-1,0 3 1,-13 0-2,13-2 1,0 2 0,0 0 1,0 0-1,0 0 1,0 0-1,0 0 0,0 0 0,-6 0 1,6 0 0,-7-3-3,-3 3 3,4 0-1,6 0 0,0 0 0,0-4 0,0 4-1,0 0 1,0 0 0,0 0-2,0 0-1,0 0 2,0 0-3,0 0 1,0 0-2,0 0 2,0 2-2,-7 3-1,0-3 7,-2 2-1,9 2-1,0 1 1,-7 5 1,7-2-2,-7-3 1,7 1 0,0-1 0,-6-2 0,6 4 0,-7-2 1,7 1-1,0-3 1,-10-1-1,10 2 0,0-5 0,0-1-1,0 0 2,0 0-4,0 0-2,0 0-1,0 0-1,0 0 3,0 0 2,0 0 2,0 0-2,0 0 0,0 0 0,0-4-2,0 1 2,0-1 2,0-1 2,0-3 2,17-1-2,-4 2 0,3-4 0,-2 5-1,-8-6 1,4 2 0,3 0 1,0 1-2,-13 1 0,10 1-1,-3 2-1,-1-1 2,1 2-1,-7 2-1,10-1 1,-10 3-1,6-2 2,-6 2-1,7-2 0,-1-1 1,-6-1-1,10-1 1,-3-5-1,-1 2 1,-6 4 0,0 4-1,7 0-1,-7-2 1,0 0 0,0-1 0,0 0 1,0 3-1,0 0-1,0 0 1,0 0 1,7-3-2,2-1 1,-2-1 0,-7 0 0,7 2 0,-7 1 0,0 0 0,0-3 0,6 0-1,-6 3 2,10-5-1,-3-1 0,-1 1 0,-6 0 0,7 4 0,-7 2 0,0 1 1,0 0-1,0 0 0,0 0 0,0 0 0,0 0 0,0 0-2,6 0 3,-6 0-3,0-4 2,10 4-2,-3-5 3,-1 3-1,1-3 0,3 3-1,-10 2 1,0 0-2,0 0 1,6 0 1,-6 0-1,0 0 1,0 0-1,0 0 1,0 0-1,0 0 2,0 0-1,0 0 0,0 0-1,0 0 2,0 0-1,0 0 0,0 0 0,0 0-1,0 0-1,0 0 3,0 0-3,0 0 3,0 0-3,0 0 2,0 0 0,0 0 0,0 0 0,7 0-1,0 0 1,2 0 0,-2 0 0,0 0 0,-1 0 0,1 0 0,-7 0 0,10 0 0,-10 0 0,0 0 0,0 0-1,6 0 1,-6 0-1,0 0 2,7 0-1,-7 0 0,6 0 0,11 0 0,-11 0 0,1 0 1,-1 0-2,4 0 1,-10 0 0,7 0 0,-1 0 1,1 0-2,3 0 1,-10 0 0,7 0 1,-7 0-2,6 0 1,7 0 0,-3 0 1,-3-2-2,-1-1 2,-6 3-1,0 0 0,0 0 0,7 0-1,-7 0 0,0 0 1,0 0-1,0 0 0,0 0 1,0 0-2,0 0 0,0 0 1,0 0-1,10 0 5,-4 0-3,-6 0 1,0 0-1,0 0 0,0 0 1,7 0-2,-7 0 2,0 0-2,0 0 0,0 0 1,0 0 2,0 0-4,0 0 2,0 0-1,0 0 2,0 0-1,6 0 1,-6 0-1,0 0 0,10 0 1,-3 0-3,-7 0 4,6 0-3,8 0 2,-5 0-1,-2 0-1,-7 0 1,7 0 1,-7 0-1,0 0 0,0 0 0,0 0 2,0 0-4,0 0 4,0 0-2,0 0-2,0 0 4,0 0-2,0 0-3,6 0 4,-6 0-4,0 0 0,0 0 0,0 0 2,0 0-2,0 0 1,10 3 2,-3-1 5,6 0-4,3 1 1,-9-3-1,-7 2-1,6-2 1,-6 0-1,0 0 0,0 0-1,0 2 0,0-2-1,0 5 0,7 0 3,3-2 1,-4 2-1,1-5-1,-7 2 2,7-2-2,-7 0 0,0 2 2,0-2-2,0 0 1,0 3-4,0 2 3,0 0 2,6 2 0,-6-2 1,10-3-3,-10 3 2,0-5-2,0 0 1,0 2 0,0-2 0,0 0-2,0 2 1,7 4 1,-7 1 0,0 3 2,0-3-1,0-5-2,0 0 0,0-2 2,0 3 1,0-3-1,0 0 0,0 0-1,0 5 0,0 5 1,0-3-1,0 0 2,0 0-3,0-2 3,0 0-2,0 0 1,0-3 0,0 1-2,0-1 1,0-2 0,0 3 0,0-3 0,0 0 0,0 5-2,0 0 1,0 2 0,0 0 0,0-1 0,0-2 0,-7 3 1,-3-2-1,10 0 0,0 0 0,-6-3 0,-1 5 0,7 0 0,-7 0-1,7 4 1,0-5 0,-6-3 0,6 1 0,0-4 0,-10 4 0,10-2 0,-7 2 0,7 4 0,-6-3 0,6 5-2,-7-6 3,7 3-2,0-2 2,0-1-2,0 0 2,0-4-1,0 2-1,0 0 1,0 3 1,0 0-2,0 2 1,-10-1-1,10-2 3,0 1-2,0 0-1,-6 1 2,6-2-2,0 3 1,0-5 0,0 1 0,0-1 0,0 1 0,0-2 0,0-1 1,0 3 0,0-1-1,0 2 2,0-2-2,0 0 0,-7 3 1,7-1-2,0 4 2,-6 2-1,-1-3 1,7 2-1,-10-4 0,10 0 0,0 0 1,0-3-1,0 3 1,-6-5-1,6 6 0,-7-4 1,7 5-2,0-2 2,-7 2-1,7-1 0,-9 0 0,9 2 0,0-4 0,-14 2 3,14-2-2,-6 1 0,6 0-1,-7-1 1,7 2-1,-10 1 0,4-2 1,6 1-2,-7-1 2,1 1-2,6 1 1,-10-3 1,10 4-2,-7-3 1,7 0 0,0-3 0,0-2 0,0 0 0,0 0 0,0 2 0,0 1 0,-6 1 1,6-1-1,-7-1-1,7 3 1,-10 0 0,10 0 0,0 0 0,0-3 0,0 1-1,0 2 1,-6-3 0,6 3 0,0 0-1,-7 2 1,7 0-1,0-2 1,0 0-3,0-1 3,0-1 0,0 1 0,-6-4 0,6 4 3,0-2-6,0-2 6,0 0-3,0 2 0,0 0-3,0 4 6,0-2-6,0 1 3,0-3-1,0-2 1,-7 0 0,7 3 0,0 0 0,0 2-1,0-3 1,0 2 0,0-1-1,0 3 1,0-4-1,0-2 1,0 4 0,0-2-1,0 3 1,0-2 0,0 2 1,0 2-1,0-2-1,0 2 1,0-2 0,0 1 1,0-2-2,0 0 2,0-1-1,0-3 0,0 2 0,0-2 0,0 0 0,0 0-1,0 3 1,0-3 1,0 2-2,0 1 1,0-2 0,0 5 1,0-1-2,0 0 2,0 2-1,0-1 0,0-2 0,0 0-2,0 1 1,0-3 2,0 1-1,0 0-1,0-3 1,0 0 0,0 0-1,0 1 1,0 5 0,0-2 1,0 2-1,0-2 0,0-1-1,0-1 0,0-2 1,0 2 0,0 1 1,0 0-1,0-1 0,0 3-1,7-1 2,-7 1 0,6 1-1,-6-2-1,0-2 2,7 3-1,-7-5 0,0 0 0,6 0-1,-6 0 0,0 0 1,0 0 1,0 0-1,0 3 0,0-1 0,0 1 0,10-1-1,-3 0-1,-7-2-1,0 0 1,0 0 0,0 0 2,0 0 0,0 0-1,0 0 1,6 0 0,-6 0-2,0 0-1,0 0 0,0 0 2,0 0 2,0 0 1,0 0-2,0 0 0,7 0-1,-7 0 1,0 0 1,0 0-1,0 0 0,0 0 0,0 0-1,0 0 0,0 0 1,0 0-1,0 0 2,0 0-1,0 0 0,0 0 0,0 0-1,0 0 2,0 0 0,0 0-1,0 0 0,0 0 0,0-2 0,0 2-1,0 0 0,10-2 1,-4-1 1,7 3-1,-3-2-1,-3 2 2,-7 0 0,0-3-1,6 3 1,-6-2-1,14-1-1,2 1 2,-9 0-2,-1 0 2,4-2-1,-3 2 1,-7 0-1,6-1 1,-6 3 0,0 0-1,0 0 0,7-2 0,-7 0 0,16 0 0,-9-3 0,-1-1 0,11 2 0,-11-1-1,1-3 1,0 4 0,-1-2 1,4-1 0,-3 0 1,-1 3-2,1 0 0,3-2 0,-4 1 0,1 0 1,-1 1 1,-6-2-2,0 2 1,10-1 0,-10 2 0,0-2-1,7 3 1,-7-3-1,6 4 0,1-5 0,-7-1 1,6 0-1,4-1 1,-3-2 0,-7 1-1,13-1 0,-3-2 0,-4 4 0,1-1 0,0 4 0,-7 0 0,0 1 2,6 0-2,-6 3 0,0-2 0,0 0 0,0-1 1,10-3-1,-10-1-1,7-1 3,-1-1-2,1-5 0,3 3 0,-10 1 1,0 3-1,0 3 0,0 3 0,0 0 0,0 2 0,6-3 1,-6 0-2,0-2 1,7-4 0,-7-4 1,13-1 0,-13 0-2,0 4 2,10 3-1,-10 1 1,0 2-1,0 2 1,0 2-2,0 0 1,0 0 0,0 0 1,0-3-2,0 1 1,0-6 0,0 1 0,6 0 0,-6 0 0,0 2 0,0-3 0,0 4 0,0-1 1,0 2-1,7 2-1,-7-3 2,0-1-2,7 1 1,-7 1 0,9-4 0,-2 0 0,-7-3 0,7-1 0,-7 1 1,6 0-1,-6-1 0,0 0 0,0-1 0,10 6 0,-10 2 0,0 2 0,7-1 3,-7-4-6,6 1 3,-6-5 0,0-1 0,7 0 0,-1-2 3,11-1-6,-11 5 3,1 0 0,3 3-1,-4 0 1,1 0 0,-1-1 0,-6 1 1,0 1-1,7 0 0,-7-1 4,0 2-4,0-2 1,0-1 0,0 3 0,0 1-2,0 4 3,0 0-2,0-5 0,0 1 0,0-2-1,0 1 2,0 0-1,0-9-1,0 4 1,0-1 0,0 0-1,0 7 2,0 1-1,0 3 1,0-2-2,0 2 2,0 0-1,0 0 0,0 0 1,0 0-1,0 0 0,0 0 0,0 0 1,0 0 0,0 0 0,0 0 1,0 0-1,0 0 1,0 0 0,0 0-2,0 0 1,0 0 3,0 0-2,0 0 1,0 5 1,0-3-3,0 0 2,-13 0-3,0 1 1,-10 3-2,6 0 0,-9-1 1,10 0 0,2 7-2,-9 2 3,-6-1-2,16-1 0,-10 0 1,6 0 0,4 3 0,0-1-2,-4 3 2,11-3 0,-11 3 0,4 3-1,0-3 1,3-3 0,10-1 0,-6-4 0,6 3-1,0-2 0,-7-3 0,7 3 2,-6 0-1,-4 1 0,3 0 0,1-2 0,-1 4 1,7-4-1,-10 0 0,10 1 0,-6 0 0,-1 3 0,7 1 0,0-1 0,-7-2 0,7-1 0,0 2 0,0 0 0,0-5 0,0 1-1,0-3 2,0 1-2,-6 2 1,6 1 0,0 2 0,0-4 1,0 3-1,0-4 0,0-1 0,0 3-1,0-4 2,0 1-1,0 3 1,0 1-2,0 1 2,-10 5-1,10-3 0,0 2-1,0-4 1,0-3 1,0-4-1,0-1 0,-7 1 1,7-1-1,0 0 0,0 3 0,0-3 0,0 4 0,0 0 0,-6 2 0,6-3 1,0 2-2,0-2 1,0 0 1,0-1-2,-7 5 1,7-5 2,0 3-2,-10 3-1,10 2 2,-6 0-2,-1-2 1,1-3 0,6-3 0,0-4 0,0 3 0,0-3 1,0 0-1,0 0 1,0 0-2,0 0 2,0 0-2,0 0 1,0 0-1,0 0 1,0 0-1,0 0 0,0 0 0,0 0 1,0 0 2,0 0-2,0 0 2,0 0-4,0 0 2,0 0-1,0 0 2,0 0-1,0 0 1,0 0-1,0 0 1,0 0-1,0 0 1,0 0 0,0 0 0,0 0-1,0 0 0,-7 0 0,7 0 1,0 0-1,0 3-1,0-3-1,-10 4 1,4 3 2,-8-1-2,5 1 1,-11 0 2,13-2-4,-3 0 2,-3-3 0,7 0 0,6 1 1,0-1-1,-10 0 0,10-2-1,-7 4 1,7-2 0,-6-2 0,6 0 0,0 0-2,0 0 3,0 0-2,0 0 1,0 0 0,0 0 1,0 0-2,0 0 2,0 0 0,0 0-2,0 0 1,0 0 0,0 0 0,0 0 0,0 0-1,0 0 0,0 0 0,0 0 1,0 0 0,0 0 1,0 0-1,0 0 0,0 0 0,0 0 0,0 0 0,0 0 1,0 0-3,0 0-2,0 0 1,0 0 3,0 0 0,0 0-1,0 0-1,0 0 0,-7 0-1,7 0 1,0 0 1,0 0 2,0 0-3,-10 0 2,10-2-1,0-2 1,0 4 0,0 0 0,0 0 1,0 0-1,0 0 0,0 0 1,0 0-1,-6 0-1,-1 0-1,1 0 1,6 0 1,-7 0-4,7 0 0,-10 0 2,3 0 0,7 0 2,-6 0 0,-1 0 0,7 0 0,-10 0 0,10 0-1,-6 0 1,6 0-1,0 0 0,0 0 0,0 0-2,0 0 1,0 0-3,0 0 2,0 0 1,0 0-1,0 0 0,0 0 1,0 0-1,0 0 3,0 0-1,0 0 1,0 0 0,0 0 0,0 0 1,0 0-2,0 0 2,0 0-2,0 0 1,0 0-2,0 0 2,-7 0 0,7-2 0,0 2 1,0 0-1,0 0 0,0 0 0,0 0 1,0 0-2,0-2 0,0 2-2,0 0 1,0-5 1,0 1 1,0-7-1,0 4 1,0-3 1,0 0-2,0 1 1,7 0 0,-1-4 0,4 6 0,-10-3 0,7 3 0,-1 2 0,-6 0 0,0 3-1,0-3 2,7 0-1,3 0 1,-10-2-2,7 3 1,-1-4 0,-6 3 0,7 0 1,-1-2-2,-6 3 1,10-2 0,-3-1 1,-7 3-1,0-1 1,6-3-1,-6 6 1,7-5 0,3-1-2,-10-1 2,6-1 0,1-1-1,-1 0 2,-6-1-2,10 0 1,-10 2 0,0 0-1,0 1 1,7 2-1,-7 0 0,0-1 0,0 3 0,0-2 0,0-1 1,0-1 1,0-3-1,0 2-1,6-2 1,-6 2-1,0 3 0,0-3 0,0 0 1,0 1-1,0-6 0,0 6 1,0 1-2,0 1 1,0-3 1,0 3 0,0-5-1,0 3 0,0 4-1,0-3 2,0 4-2,0-1 1,0 0 1,0 2-1,0 1-1,0-4 2,0-7-1,0 3 0,0 3 0,0-1 0,0 3 1,0 3-2,0-3 1,0 0 0,14 0-1,-14-2 2,9 3-1,-9-4 1,0 1-2,7-1 1,-7-2 0,0 3 2,7 1-3,-7-2 1,0 3 1,0 0-2,0 1 2,0 1-1,6 1 0,-6 0 0,0 2 0,0-5 0,0-3 0,0 3 1,0-2-2,0 1 2,10-5 0,-10-1-2,0 2 1,0 3 0,0 2 0,0 0 0,0 4 0,0-8 0,0 7 1,7 0-2,-7-1 1,0 1 0,0-3 0,6-5 0,-6-2 0,7 3 0,-7-1-1,0 0 2,0 7-2,0 1 1,6 0 0,-6 2-1,10-5 1,-3 3 0,-1-3-1,1 2 1,-7 1-1,0 0 1,0 2 0,0-4-1,10 4 0,-4-4 2,1-1-2,-7-2 0,13 1 1,4 0 0,-4 1 0,3-2 0,-9 2 0,-1 3 0,4-2 0,-10 3 0,0 1 0,0 0 0,0 0 0,0 0-1,0 0-1,7 0 1,-7 0 1,0 0-1,0 0 1,0 0 0,0 0 0,0 0 0,0 0-1,0 0 1,6-3 0,7-2 0,4-1 1,-4 0-2,-3 1 1,-4 3 1,1-1-2,0 2 1,-1-2 1,4-2-1,3 0 0,4-2 0,9-1 1,-10 4-2,7-3 1,-16 5-1,0-1 1,-1 3 0,-6 0 0,0 0-3,0 0 0,0 0 2,0 0-1,0 0 1,0 0-2,0 0 2,0 0 1,0 0-1,0 0-2,0 0 2,0 0-1,0 0 1,0 0 0,0 0-2,10 0 2,3 0 2,0 0 3,4 0-3,-4 0-1,-3 3 1,-4-3-1,7 2 1,-6 0 0,-7-2 0,0 0-1,0 0 0,0 0 0,0 0-1,0 0 2,0 0-3,10 0 3,-4 3-1,1-3 0,-7 2 1,0-2-2,7 0 2,-7 0-2,10 0 1,-4 0 0,-6 0-1,7 0 2,-7 2-1,6-2 0,1 0 0,-7 0 0,10 0 1,-4 0-2,-6 0 1,7 0-2,-7 0 2,0 0 1,0 0 0,0 0-1,0 0 0,0 2 0,0-2 1,0 0-2,6 0 2,11 0-2,-17 0 2,6 0-1,-6 3 0,0-3 0,0 0 2,7 0-4,3 0 4,-4 0-2,1 0-2,0 0 4,9 0-2,-16 0-2,7 0 4,6 4-2,3-3-2,-9-1 2,6 3 2,-3-3-2,-4 0 0,-6 2-2,7-2 2,-7 0-1,0 2 0,6-2 1,-6 0 1,10 0-1,-3 0-1,0 3 2,-7-1 0,13 0-1,-3 1 0,-4 0 0,17-3 2,-23 1-4,7 2 4,-1-1-1,11 3-2,-11-2 2,1 0-1,-1-1 2,1 0-2,3 0 0,-4 1 2,-6-1-4,0 1 4,7-2-2,0 3 2,-7-2-2,16 1 2,-16 1 0,7 3 2,-7-2-3,0-1-1,6 0 2,-6-2-3,0-2 2,0 3-1,0-3 0,0 0 2,0 2-2,0 0 0,7 3 2,-7-1 1,10 4-3,-10 2 3,6 2 0,-6-2 0,0-3 1,0 1-3,0-6 1,0 0-1,0 0 0,0 1 2,0-3-2,0 0 1,0 2 0,0 3-1,0 3 2,0-3-1,0-1 0,0 3 0,0-2-3,0 0 3,0 0-2,0-2 1,0 4-2,0-2 3,0 0-2,0 2 0,0 0 2,0-2-2,0 2 1,0-2-1,0 0 1,-6 0-1,6-5 0,-10 2 0,10-2 0,0 3 0,-7-2-1,7 3 1,0 1 0,0 2 0,0 2 0,-6-1 0,6 1 0,-7 0 0,7 0 0,-7 0 0,7-4 1,0 2-2,-9 0 2,2 0-2,7 2 2,-7-3-1,7 4 0,0-4 0,0 5 0,0 1 1,-6-5-2,-4 3 3,3 1-2,-6 2-1,-3 1 2,9 1-2,1-6 2,-1 1-1,7 0 1,-10-3-1,-3 3 0,13 0 1,-6-3-1,-4 3 0,3 0 1,1 2-1,-1 2 0,0-4-1,7 0 2,-10-4-1,10-1 0,-6 3 0,6-1 0,-7-5 1,1 6-2,6-5 2,0 1-2,0 3 2,-10 0-1,3 3 2,7-2-4,-6 1 2,6-1 0,0-1 0,-7 2 2,7 0-4,-6-3 2,6 1 0,-10 1 0,10 1 0,0 1 0,-7 2 2,7-4-2,-6 1 0,-1-1 1,7-2-1,0-1 0,0-2 1,0-3-1,0 2 0,0 1 0,-10-1 1,10 0-1,0 4-1,0-2 2,0 3-2,0-2 1,-6 0-1,6 0 2,0-3-1,0 1-2,0-1 3,0-2-1,0 3 0,0-3 1,0 5-2,0-4 2,-7 2-1,7 5-1,0-6 2,0 3-1,0 0 0,-7 1 0,7-2 0,0-2-1,0 0 2,0 3-2,0 0 1,0-1 1,-6 2-1,6 1-1,0-2 3,0 0-4,0-1 2,0 2 0,0-1 0,0-1 0,0-2 0,0 1 1,0 1-2,0 2 1,0-4 0,0 0-1,0 1 2,0-1-1,0 1-1,0 2 2,0-1-1,0 4 0,0-3 0,0 2 0,0-2 0,0 2 1,0-5-3,0 1 2,0-1 0,0-2 0,0 3 0,0 2 0,0 1 0,0 2 0,0-1-2,0-2 4,0 3-4,0-1 4,0 0-4,0 0 2,0-1-1,0-2 0,0-1 1,0-1-1,0-2 1,0 2-1,0-2 2,0 0-1,0 2 1,0-2-2,0 3 2,0-1-2,0 2 1,0 4 1,0 2-2,0-3 1,0 1 0,0-1 1,0-2-1,0-3 0,0 1 0,0-3 0,0 3 0,0-1 0,0 0 0,0 0 0,0 1 0,0-1 0,0 1 0,0-1 0,0 0 0,0 1 0,0-1 0,0-2 0,0 2-1,0 1 1,0 2 0,0-2 0,0-1-1,0 0 0,0 3-1,0-5-2,0 0 1,6 0 1,-6 0-4,7 0 2,-7 0 3,0 0-1,0 0 4,0 0-1,0 0-2,7 0 2,-7 0 0,0 0-2,0 0 0,0 0 1,0 0-1,0 0 1,0 0-1,0 0 1,0 0-1,0 0 1,0 0-1,0 0 1,0 0-1,0 0 0,0 0 0,6-5 1,4 5 0,-10-2 1,7 0-1,6-1 1,-3 1-1,-4-1 0,-6 3 0,7-3 0,-1 1 0,1 0 0,3-3 0,3 3 1,-7-3-1,4 0 0,4 1 0,-8-4 0,11 3 0,2 0 0,-9 3 1,-3-1-1,6 2 0,-13-3 1,10 2-1,-4-1 0,-6 1 0,7 0 0,-1-1 0,-6-2 1,17 1-1,-11 0 0,1 0 2,0 2-1,2-5-1,5 2 1,-14 1-2,13-5 2,3 5 0,-3-3 0,4-3-1,-11 5 0,1-2 0,3 2 0,-4 1 3,1-2-3,6 2 2,-3-1-1,-10 0-1,7 0 2,-7-2-1,6 2 0,1-2-1,3 0 1,-4-1-1,7 1 0,-6-3 1,3 2-1,-4 1 0,1 1 0,-7-2 2,6 1-4,-6 2 4,0 0-2,0 2-2,10-1 4,-10-2-2,0 5 0,7-7 0,-7 3 1,6-2-2,-6-3 2,14 3-1,-5 0 2,-9 0-3,7 2 1,-7 2 1,0-2-1,7 5 0,-7-2 1,0-3 0,0 4-2,0-5 2,6 1-1,-6 0 0,0 1 0,0-2 0,0 2 0,0-1 1,10 0-1,-10-2 0,0 3 0,7-2 0,-7-1 0,6 0 1,-6-1-1,0-4 1,7 3-1,-7-2 2,0 2-2,0 3 0,0-3 1,10 5-2,-10-3 2,6 2-1,1 0 0,-7-3 0,6 4 0,-6-4 0,7 1 0,-7-3 0,10 3 0,-10-3 1,0 5-1,0-1 0,6 1 0,-6-1 0,0 0 0,7 1 0,-7 0 1,7-2 0,-7-1-1,9 1-1,-9-2 2,7-1-1,-7-3-1,7 3 2,-7 1-1,0 2 0,0 5 0,0-4 1,0 4-2,0-3 2,6 3-1,-6-1 0,0-2-1,7 0 2,-7-4-1,10 2 0,-10 0 0,0-1 1,0 1 0,0 2-1,0 1 1,0 0-1,0 2 0,0-1 0,0 2-1,0-4 1,0-3 2,6 4-3,-6-6 2,0 3-1,0 2 0,0 0 0,0-1 0,0 5 0,0-2 0,0 1 0,0-1 0,0-2 1,7 1-2,-7-4 2,0 1-1,0 0 0,0-3 1,0 3-1,0-2 1,0 0-1,0 8 0,0-5 0,0 4 0,0 0 0,0 0 0,0-1 0,0 1 0,0 2 0,0-6 0,0-1 0,0-2 0,0 2 0,0-3 0,0 3 1,0 2-2,0 1 1,0-2 0,0 3-1,0 3 3,0-2-3,0 0 0,0-3 2,0-6 0,0 5-1,0-4-1,0 4 1,0 2 1,0-1-1,0 3 0,6 0 0,-6 2 0,0 0 0,0 0 0,0-3 0,0 3 0,0-4 0,0-1 0,0-5 0,0 0-1,0 4 2,0 0 0,0 1-2,0 1 1,0 1 0,0-2 0,0-2 0,0 4 0,0-4 0,10 0 0,-10 1 0,0-3 0,0 2 0,0 1 0,0 0 0,0 1 0,0-2-1,0 2 1,7-5 0,-7 3 1,0-3-1,0 0 0,0 3 0,0 0 0,0 0 0,0 2 0,6 0-1,-6 1 2,0-1-1,0-6 0,0 2 0,0 0-2,0-1 4,7 0-4,-7 3 2,0-3 0,0 5 0,0-1 1,0 1-1,6 1 0,-6 0-1,0-3 2,10-2-1,-10 3 0,0-3 0,0 2 0,0-3 0,7 2 0,-7-1 0,0-4 0,0 4 0,0-3 0,6-3-1,-6 3 2,0 2-1,0-2-1,0 5 1,0-3 0,0 2 1,0 1-2,0 3 1,0-3 0,0-1 0,0 1 0,0-1 0,0 2 0,0 1 0,0-1 0,0 2 1,0-1-2,0 3 2,0-1-1,0 2 0,0-5 0,0 3 0,0 1 0,0-3 0,0 1 0,0-1 0,0-3 0,0 6 0,0-3 1,0 3-2,0-1 1,0 3 0,0-2 0,0 2 0,0 0 0,0 0 0,0 0 0,0 0 0,0 0 0,0 0 1,0 0-2,0 0 2,0 0 0,0 0 0,0 0-1,0 0-3,0 0 4,0 0-2,0 0 3,0 2-2,0 3 1,0-3 3,0 1-2,0-1 0,0 1 1,0 4-4,0 3 3,0 3 1,0 2-4,0 2 1,-13 0 0,3 3 0,-3-3 1,13 3-1,-13-4 2,3 1-4,4 1 4,-1 2-4,-9-2 5,9-1-4,1 0 2,6 0-2,-7-3 3,0 3-3,-2 0 1,9-2 0,-7 4 1,7-2-1,-13 5-1,3-3 2,3-2 0,1 0-1,6-1-1,-7 5 2,-9-2-1,16 1 0,-7-1 1,1-2 0,-11 4-2,11-1 1,-8 0-1,-9-4 1,17 6 0,-1-2-1,-9-3 1,16 1 0,-7-5-1,7-1 1,0 0-3,0 0 3,0 0-1,0-2 0,0 3 2,0-2-2,0 4 2,0 0-2,0-1 1,0 0 1,0-1-2,0 1 1,0-2 1,0 0 0,0 3 1,0-6-2,0 1 1,0 3-1,0 1-1,0 0 2,0-4-1,0 4 0,-6 2 1,-4-2-1,3 3 0,1 0 1,-1-5-1,-9 0 0,9 2 1,7-1-3,-6-2 3,-1 4-1,-3-5 1,4 2-2,-1-2 2,0-1-1,1-1-1,6 1 2,-10 1-1,3 5 1,-6 2-1,3 1-1,4 0 1,-7-3 0,3-4 1,-3 2-2,13-1 2,-14 0-2,5 2 2,-5-1-1,8-4 0,-11 3 1,11-4-2,-1 1 1,-9-1 0,9-1 0,1-2 0,6-3 0,0 1 0,0-3 0,0 5 0,-7-4 0,7 4-1,-10 1 2,10-1-1,-13-3 0,7 2 0,-4-1 0,10 2 0,-7-2-1,7-1 2,0 0-1,-6-2 0,6 0 0,0 0 1,0 0-1,0 0 1,0 0 0,0 0-1,0 0 0,0 0 0,0 0 0,0 0-3,0 0 1,0 0-4,0 0 3,0 0-3,0 0 4,0 0 2,0 0-2,0-2 1,0 0-1,0-2 1,0 0 0,0-3-1,0 2 1,0-5 2,0-4 1,0-6-2,23-4 1,6 0-1,-16 0 1,10 1-1,-3 1 0,-4-1 1,-2-1-1,2-3 1,-9 3-2,-7-3 2,0 3-1,6 5 1,11-1 0,-11 1-1,7-2-1,4-2 2,6-1-1,-10-3 0,10-1 1,-10-2-1,-6 1 0,9 3 0,-16 3 1,0 5-2,7 3 2,-1 3-1,-6 2 0,7-4 1,3-1-2,-4-1 2,1-2-1,-1-4 1,-6-2-1,0-3 0,10-7 2,-10 4-2,0-3 2,0 6-4,0 8 4,0-5-2,0 7-2,0 0 4,0 0-2,0 0-2,0-2 4,0-3-2,0-3-2,-10 2 2,10-2-2,-13 1 1,13 3 1,-6 4 0,6 6-1,0 4 2,-10 3-2,10 1 1,0 0 0,0 3-1,0 0 1,0 0-1,-7 0 1,7 0 0,0 0 0,0 0 1,0 0-1,0 0 0,0 0 0,0 0 1,0 0-1,0 0-3,-6 0-1,6 0 0,0 3-1,-7 2 8,1 0-1,-4 2-2,3 1 1,-6 1-1,3 4 0,-3 5 0,0 2 0,-4 2 0,11 2 0,-1 0 0,-3 1 0,10 1-1,-6 1 1,6-8 0,0-5 0,0-1-1,0-2 1,0 0 1,0-2-2,0 1 3,0 4-2,0 6-1,0 2 1,0-3 1,0 0-2,0-1 2,0-4-2,0 1 3,0-2-2,0 5 1,0-1-1,0-3 1,0 3 0,-7-2 0,1 4-2,-11 6 2,11-2-2,-1 2 3,0-1-3,-2-5 2,2-2-1,0-4 1,1-1-2,6-2 1,-10-1 0,10 1 0,-7 0 1,7 1-1,-6 4 0,-7 2 0,3 2 1,-3 1-1,6-1 0,-3 3 0,-3-2-1,7-4 2,-4 2-1,3-1 0,1-6 0,-1 4 0,-10-5 0,11-3 1,6 0-1,-7 3 0,7-3 0,0 3 0,-6-3 0,6 0 0,-10-2-1,10 0 2,0-2-2,0-1 1,0-2 0,-7 0 2,7 0-3,0 0 0,0 0 0,0 0-1,0 0-1,0 0-2,0 0 6,0 0-1,0-5 1,0 4-1,0-3-1,0 2 1,0-1-1,0 1 2,0 0-1,0 2 0,0-3-1,0 1-1,0-3 1,0-5 0,0-2 0,0-5 3,0 0-3,0-4 2,0 1-1,0-2 1,0 2 0,0 5 0,7-3-2,3 3 2,-4 1-1,1 0-1,9 1 0,-2-2 1,-8 2 1,11-2-1,2 0 0,-9 3 0,-3-3 0,-1-2 0,1 0 1,3-2 0,-10-1-1,0 6 1,6-1 0,-6 6-1,0 0 1,0-1 0,0 2-1,0 6 1,0-1-1,0-1 1,0 0-2,0-5 1,0 0 1,0 1-1,0 1-1,0 0 1,0-3-1,0 3 1,0-3 0,0 0 1,0 1 0,0-5-1,0 1-1,0 1 2,0 2-1,0-1 0,0 2-1,0 0 2,0 0-3,0 1 2,0 3 0,0 1 0,0 1 0,0 1 0,0 0 0,0-3 0,0-3 0,0-4 1,0 2-1,0 1 1,0 4-2,0-2 1,0-3 1,-6 0-2,6 4 1,-10-3-1,-3 0 0,6-3 0,-3 0 1,-3 1-1,7 5 1,-4 1-1,10 3 2,0-1-2,-7 3 1,7 0-2,0 0 1,0 0-1,0 0 0,0 0-1,0 0 2,0 0 0,0 0 0,0 0-1,0 0 0,0 0-3,0 0-5,0 5 6,0 0 1,0 0-1,-6-4 1,6 7 3,0 2 2,0 2 0,0 0-1,0-1-2,0-5 2,0-1 0,0 10-1,0-1 0,0 3 1,0 5 0,0-5-2,0-5 1,0 0 1,0-4-1,0-3 0,0-3 0,0-2 0,0 5 1,0 2-1,0 3 1,0 1-1,0 0 1,0-2-1,0 1 1,0-3-1,0 0 1,0-2 0,0 0 0,0 1 2,0 2-2,0 0 0,0 1-1,0-1 0,0-3 1,0-1-1,0 5 1,0-8-1,0 6 0,0 1 1,0-3-1,0 1 0,0 2 1,0-1 0,0 0-1,0 1 1,0-1 0,0 2 1,0 0-1,0 2 0,0 2 0,0-2-1,0 1 1,0-2-1,0-1 0,-7 2 0,7-4 0,-7-2 1,7-1-2,0 2 1,0-2 0,-10-1 1,10 2-2,0-3 2,0 2-2,-6 7 1,-1 0 1,1 2-1,6 3 1,-10-3-1,3 1 1,1-4-1,-1 2 1,1-1-1,6-5 3,-10 1-3,10 1 0,-7-3 1,7 4-2,-6 1 2,-1 0-1,-3 4 0,4-2 0,-1 0-1,0 1 2,7-4 0,-6-4-1,6 1-1,-10 0 2,10-1-2,-7 2 1,1 0 0,-11-1 1,17-2-1,0 1-1,-6-3 2,6 7-1,0-5 0,-7 5 0,7 0 0,-6 1-1,-4 0 1,10-3 0,0 4 0,0-7 0,0 1-2,0-1 3,0 0-1,0 0 1,0-2-3,0 3 2,0 0 1,0 0-2,0 0 1,0 2 0,0 0 0,0-2 1,-7-2-2,7-1 1,0-2 0,0 0 0,0 0 0,0 3-2,0-1 2,0 3 0,0 5 0,0-4 2,-6 5-2,6-2 0,0-5 0,0 0-2,0-2 1,0-2 1,0 0-2,0 0 2,0 0-2,0 0 2,0 0-1,0 0 2,0 0-2,0 0 0,0 0 0,0 0-2,0 0 2,0 0-1,0 0 4,0 0-1,0-2-1,0-2 0,0 0-2,0-1 1,0 1-1,0-1 0,0-1 3,0-3-1,0-3 0,13-3 1,3-2 0,-3 0-2,17-2 2,-14 0 0,-2-4 1,2 5-2,-16 1 1,7 4 0,-1 1-1,1 3 2,-7 1-2,10-1 0,-10-1 1,6-5-1,-6-2 0,0-2 1,7-5-1,-1 2 0,1-2 1,3 2-2,3 1 2,-7 6-1,4 0 0,-3 8 0,-7-1 0,7 2 0,-7 1 0,0-3 0,0-2 0,0 1 0,0-9 1,0 3 0,0-6-2,0 2 2,0 2-2,0 5 1,0 5 2,0-1-3,0 6 2,0-1-2,0 3 2,0 0 0,0 0-1,0 0 0,0 0-1,0 0 1,0 0 2,0 0-2,0 0 0,0 0 2,0 0-8,0 0 3,0 0 2,0 3-3,0 2 8,0 0-3,0 0 1,0-3 0,-7 3 0,0 4-2,-9 4 0,3 4 0,-4 2 3,-2 2-3,2 2 0,11-4-2,-1-1 4,-3-7-4,4-1 4,6-3-2,0 0 1,0-1-1,-7-2 0,7-2 1,0 3 0,-7 0-2,7 2 1,0-2 0,-6-1 0,-4 2 0,10 4 1,-7-1-2,7 1 1,0-1 0,-6 2 0,6-5 0,-17 9 0,17 0 0,-6 2-1,-1 0 2,1 0-2,6-3 1,0-4 0,0 0 0,0-6-1,0-1-1,0 0 1,0-1 1,0-2-1,0 2 0,0 3 2,0-3-2,0 7 1,0-3 0,0 1 2,0 2-3,0 0 2,0 0 0,0-2 1,0 1-1,0-3-1,0 1 1,0-1 0,0 3 0,0-4 0,0 4-1,0-1 0,0 1 1,0-4-1,0 1-1,0 0 2,0 2-1,0 0 0,0 3 0,0-1 0,0 4 0,0-1 0,0 2 1,-10 2-1,10-5 0,0-4 0,0 1 1,0-4-2,0-1 1,0-1 0,0 1 1,0 1-2,0 1 1,0 0 0,0 0 0,0 0 0,0 0 0,0-3 0,0 4 0,0-6-1,0 0-2,0 0-2,0 0 2,0 0-1,0 0 0,0 0 2,0 0 0,0 0 1,0 0 1,0 0 0,0 0-1,0 0 1,0 0 0,0 0 0,0 0 0,0 0 0,0 0-2,0 0-1,0 0 2,0 0-1,0 0 1,0 0-3,10-3 3,26-2 4,-13 0-2,3-2 1,-3-1 0,7 1 2,-7 0-2,-4-4 0,-2 7 0,-4-3 0,4 3-1,-11 1 1,7-1-2,-3-2 1,-3 3-1,-1-4 1,11-2 0,2-1 1,4-2-1,-9-5-1,2 5 2,-9-3-2,16 4 3,-17-4-2,7 3 1,4-1-2,-4 2 0,-3 1 0,3 3 1,-6 0-2,-1 1 2,-6 2-1,17-4 0,-11-1 0,1-4 0,9-4 1,-3 0-1,4 0 2,-4 0-2,-7 5 0,-6 1 1,10 0 0,-3 2-1,-7 1 0,6 1-1,-6 3 1,14-4 0,-5-1 0,5-1 2,2-1-2,-3-5-1,-6 3 3,3 0-3,-4 4 1,1 3 1,-7 2-1,0 1 0,0 3 1,0-3-2,0 3 1,0 0 1,6 0-2,-6 0 1,0-2 0,7-3 0,-7-2 0,10-5 1,-4-6-1,8 2 0,-5-3 0,5 2-1,-14 4 2,6 3-1,-6 1 1,0 4-2,0 1 2,0-2-1,0-1 0,0-4 0,0-2 0,0-1 1,0-1-1,0 0-1,0 1 2,0 3-1,0-5 0,0 6 0,7-2 0,3 0-1,-10 0 1,0-5 0,0 5 0,6 5-1,-6 5 0,0 2 1,0 0-1,0 0-1,0 0 0,0 0-3,0 0 0,0 0 1,0 2-2,0 2 7,0 6 2,0 3-1,0 1 0,0 5-1,0-1-2,0-2 3,0-1-3,0 1 2,-6 4 0,6-3 1,0-3-1,-10 1-1,10 2 0,0-3 1,-7 1 0,1 0-1,6-1 0,0 1 0,0 0 0,0-1 0,0 0 0,-7 1 1,7-1-2,-7 3 1,-2-2 1,2-1-2,0 4 1,1 1 0,-4-2 0,10 2 0,0-2-1,-7-2 1,1-1 0,-1-2 1,7-2-2,0 0 1,-6-5 0,6 2 0,0 0 0,-10 0 0,10-2 0,0 0 0,0-2-1,0-3 2,0 0-2,0 0-2,0 0 1,0 0 0,0 0 2,0 0-3,0 0 3,0 0 0,0 0 0,0 0-1,0 0 1,0 0-4,0 0 0,0 0-2,0 0 3,0 0-1,0 0 1,0 0 4,0 0-2,0 0-1,0 0-1,0 0 4,0-3-2,0 2 1,0-3 1,0 2 0,0-3 1,0 0 0,0 1 1,0-5 0,0 3-3,0 1 1,0 0-1,0-5 1,0 1-2,0-4 1,0-1 1,0-1 3,16-1-4,-9 1 2,-7-3-1,6 7-1,-6 0 1,7 2-1,-7 2 0,10 0 1,-4 0-1,-6-5 0,7-1 2,0 1-2,-7 1 1,9 0-1,-2 0 3,0-1-3,-7-3 1,6 5 0,-6 1 0,0 2 0,0-2-1,7 5 1,3-3-1,-10-3 0,6 0 1,-6 3 0,0 0 0,7 2-1,-7 2 0,0 1 0,0-3 0,6 3 0,-6-1-1,10-2 1,-10 0 0,7-2 0,-7 0 3,6 3-3,-6-7 0,0 5 1,0-1 0,0 1-1,7 3 1,-7 3-2,0 0 2,0 0-1,0 0 0,0-4-1,0-1 1,6 0 1,-6-3-1,10-1-1,-3 0 2,-7-2-1,13 5 0,-13-2 0,0 1 0,0 0 1,17 2-2,-17 3 1,0-3 1,0 0 0,0 2-2,0-1 2,0-1-1,6 2 1,-6-3 0,0-3-1,0 5 1,0-5-1,0 4 1,0-1-1,0 4 1,0 0 0,0-3-2,0 5 2,0-5-2,0 3 2,0 0 0,0-7-1,0 8-1,0-4 1,0 0 1,0-2-2,0 3 2,0-2-1,0-1 1,0-3-2,7-2 1,-7 0 1,0 2 0,10 5-1,-10 3 0,0 2-1,0 0 1,0 0 1,0 0-2,0-3 2,0-1-2,0 1 1,0-4 1,0 4-1,0-4 1,0 2-2,0 1 1,0-7 0,0 7 0,0 2 0,0-3 0,6 2 0,-6-4-1,0 2 1,7-5 0,-1 1-1,-6-1 2,7 3-2,-7-1 1,0 3 1,0 1-1,0 1 0,10-1 0,-10 1 0,0-3 0,0 2 0,0 2 0,0-5 0,0 5 0,0-5 1,0-3-1,0 0-1,0 0 1,0 0 0,0 3 1,0 5-2,0-3 2,0 2-1,0 0 0,0 2 0,0 1 0,0-3 0,0 1-1,0-3 2,0 0-1,0 3 0,0-4-1,0 2 1,0 1 1,0-1-1,0 1 0,0 1 0,0 0 2,0-1-3,0 3 1,0-3 0,0 1 0,0-3 0,0 0 0,0-1 0,0-5 0,0 2 0,0-6 0,0 6 0,0-1 0,0 4 0,0 2 0,0 1 0,0-1 0,0-1 0,0 0 1,0-2-2,0 2 1,0-2 0,0-1 1,0-1-2,0-1 2,0 0-1,0 1 0,0 4 1,0-3-1,0 4-1,0-6 2,0 3-2,0-3 1,0 1 0,0-4 0,0 1 0,0-1 0,0 4-1,0 2 1,0 2 0,-10-2 0,10 0 0,0 0 1,-7-2-2,7 0 1,-6 2 0,6 1 0,0-3 0,0 0 0,0 2 0,0-3 0,0 1 0,0 2 0,0-3-1,0 2 1,0-1 0,0-1 1,0-4-1,0-1 0,0-5-1,0 2 2,0 5-1,0-5-1,0 7 1,0-4 0,0 3 0,0 2 0,0 1 0,0 1 0,0 0 0,0-3 0,0 2 0,0 0 1,0 3-1,0-2 0,0 1 1,0 0-1,0-2 0,0 1 0,0-2 0,0 3 0,0-2 0,0-2 1,0 0-1,0-2 0,0-1 0,0 2 1,0 2-1,0 4 0,0-3 0,0 5 1,0-3-1,-7 2 0,7 0 0,0 0 0,-6 0 0,6 0 0,0 0 0,0-2 0,0 2 0,0-2 0,-10 0 1,10 2-2,0-3 3,0 1-4,-7-1 3,1 1-2,6 1 2,0-2-2,-17-2 2,17 1-2,-7-2 2,1 2-2,-1 2 1,7 1 0,0-5 0,-10 6 0,10-2 0,0 1 0,-6 2 0,6-3 0,-7 0 1,7-3-1,-6 1 0,-1-1 0,7 2 0,-10 1 0,4 0 0,-1 0 0,1 1 0,6 2-1,0-3 1,0 2 0,0-3 0,0 1-1,0 3 1,-10-5 0,10 3 1,0-1-1,0 2 0,0 1 0,0-1-1,0-3 1,0 3 0,0-7 1,0 2-2,0 0 1,0-1 0,0-2 0,0 5 0,-7-5 0,7 0 1,0 4-2,0 1 1,0 4 0,-6-2 0,6 2 0,0 1 0,0-1 0,0-1 1,0-3-2,0-1 1,0 0 0,0 0 0,0 0 0,0 0 0,0-1 0,0 0 0,0 1 0,0-1 0,0 0 0,0 0 0,0 1 0,0 2 1,0-2-1,0 3 0,0-1 0,0-1-1,0 3 2,0 0-2,0 1 2,0 1-1,0-4 0,0-3 0,0-1-1,0-2 1,0-1 0,0 4 1,0-2-2,0 1 2,0 3-1,0-6-1,0 3 1,0 2 0,0-1 1,0 0-2,0-1 1,0-5 0,0 7 0,0 1 0,0 1 0,6 0 0,-6-1 0,0 2 1,7 1-1,-7-3-1,0 4 2,0-4-1,0-1 0,0-1 0,0 0 1,0-1-2,0 0 1,0 2 0,0 4 0,0-3 0,0 4 0,0-1 1,0-3-1,0-2-1,0 1 1,0-3 2,0 0-2,0 0-1,0 2 1,10 1-1,-10 1 1,6-1 1,1-1-2,-1-2 1,-6 0 0,10 1 1,-3 2-1,-7 0-1,6-4 1,-6-1 1,7 1-1,-1-1 1,4 0-1,-10 2 0,7-1 0,-7 6 0,0 1 0,0 2 2,0-1-2,0 1 0,0-1 0,0-7 0,0 0 0,0-1 0,0 4 0,0-3 0,6-5 0,-6 0 0,0 0 0,7-2 0,-7 6 0,17 1 0,-17 7 0,0 1 0,0 2 0,0-4 0,0-1 0,0-2 0,0-1 0,0-3 0,0 2 0,0-2 0,0 1 0,0 0 0,0-1 0,6 7 0,-6-2 0,7-2-2,-7 3 4,10-4-4,-10 1 4,6-3-2,-6-1-2,7-3 2,-7 0 0,6 3 0,1-1 0,-7 5 0,10-4 0,-10 3 2,0 2-4,0 0 4,0-3-4,6 0 2,-6-1 2,0 4-4,0-4 2,0 2 2,0-1-2,0 2 0,0 3 0,0 2 0,0 0 0,0 0 0,0-2 2,0-1-2,0 1-2,0-5 2,0 0 0,0 2 2,0-1-4,0-2 2,0 1 0,0 2 0,0 3 0,0 2 0,0 1 0,0-2 0,0 2 0,0-1 0,0-3 0,0 4 0,0-4 0,0 3 0,0 1 0,0-1 0,0 0 0,0-2 0,0 2 0,0 0 0,0 1 0,0-7 2,0 2-4,0-1 2,0 0 0,0-1 0,-6-2 0,6-1 0,0 2 0,0-3 0,0 5 0,0 1 0,-10-2 0,10 2 0,0 0 0,0-4 0,-7 2 0,7-2 0,0 6 0,0-3 0,0 3 0,0-1-2,0 2 2,0-4 0,-6 2 0,6-1 0,0-4 0,0 4 2,0 2-2,0-3-2,0 3 4,0-2-2,-7-2 0,7 4 0,0-2 0,0-4 0,-6-2 0,6 4 0,0 1 0,0-3 0,0-2-2,0-1 4,0-1-4,0 3 4,0 4-2,0 0 0,0 5 0,0 1 0,0-4 0,0 1 0,0-2 0,-10-4 0,10 2 0,0-2-2,0 1 4,-7 2-2,7-2 0,-6 2 0,6 1 0,0 1 0,0 1 0,-17 0 0,17 0 0,-7-1 0,7-1 0,-6-4 0,6 3 0,0-1 0,0-2-2,-7 4 4,7 1-2,-10 2 0,10-4 0,-6 0 0,-1 0 0,7 3 2,0 0-4,-6 0 4,6-3-4,-7 3 2,7-6 0,0 4 0,0-3 0,0 2 0,-10 1 0,10-4 0,-6 1 2,6 0-2,0 0 0,-7 1 0,7 0-2,-6 1 2,-4 0 2,10 1-2,0 2 0,-7-1 0,7 1 0,-6 3 0,6-2 0,-7 1 0,7 3 0,-7-2 0,7-4 0,-9 3 0,9 1 0,0-2 0,0 1 0,0 1-2,0-1 4,0-1-1,0 0-2,0 1 1,-7 0 0,7 0 0,-7 1 0,7-6 0,0 3-2,0-3 2,-6-2 0,6-6 0,0 5 2,0-4-4,-10 2 2,10 0 0,0 3 0,0 0 0,0 3 0,0 0 0,0 3 2,0-1-4,0-1 2,0 1 0,0 2 0,0 0 2,0 1-2,0-4 0,0 3 0,0-2 0,0 0 0,0-1 0,0-1 0,-7-6 0,7 0 0,0-2 0,0 3 0,0 0 0,0 2 0,0-3 0,0 2 0,0 2 0,0-1 1,0 2-2,0-2 2,0-2-1,0-1 0,0 3 0,0-4-1,0 8 2,0-2-1,0 0 0,0 3 1,0 0-2,0-2 1,0 3 0,0 2 1,0-4-2,0-1 1,0-2 0,0 0 1,0-4-1,0-2 0,0 2 0,0 3 0,0-2 0,0-3-1,0-3 0,0-2-1,0 4 2,0 0 0,0 1 2,0 5-4,0-1 2,0 4 0,0 2 2,0 2-4,0 0 2,0 3 2,0 0-2,0-3-2,0 0 2,0 0 0,0-2 0,0-3 0,0-3 0,0 2 0,0-3 0,7 3 0,3 2-2,-10-3 2,0 5 0,6-3-1,-6 2 2,14 1-2,-5-6-1,-2 4 3,-7-3-3,7 2 1,-1 1 1,-6-3 0,7 2 0,-7 0 0,0 8 0,0-1 1,0 1-1,0 0 0,0 2 0,0-2 0,0-1 1,0-2-2,0 0 1,10-5-1,-10 1 0,0 2 1,6-1 0,1 6-2,-7 0 3,0 2-2,0 0 1,0-3 0,0 3 0,0 0 0,0-2 0,0-1 1,6 1-1,-6-5-1,0-3 1,0 3 0,0-2 0,0 3 0,0 4-1,0 0 1,0 2-1,0 0-1,0 0 2,0 0-1,0 0 1,0 0 0,0 0 0,0-3 0,0 0 0,0-2 0,0 4 0,0-2 1,0 1-3,0 2 2,0 0 0,0 0-1,0 0-1,0 0 2,0 0 0,0 0 0,0 0 1,0 0-2,0 0 2,0 0-1,0-4 0,0 2 0,0 2-1,0 0 2,0 0-2,0 0-1,0 0-4,0 0 1,0 0 0,0 0 3,0 0 1,0 0 0,0 0 1,0 0 1,0 0 0,0 0 0,0 0 0,0 0 0,0 0-1,0 0 1,0 0-2,0 0 2,0 0-1,0 0 2,0 0-1,0 2 0,0-2-1,0 4 1,0-4 1,-6 2-1,6-2-1,-13 3 1,3-2 2,-3 4-2,-10-2 1,9 2-2,-9-1 0,4 0 2,2 2-2,4-3 1,-3 1 0,2-1 0,-15-1-1,6-2 1,0 2-2,3 1 3,4 2-2,-14-3 0,10 3-1,-3 0 2,0 0-3,4-3 2,2 0 2,11 0-3,6-2 2,-14 4 0,5-2-1,-5-2 1,8 3-1,-11-1-1,4 0 3,-10 3-3,0 0 2,-6-2 0,-8-1-1,8 0 1,3 1-1,-4-1 0,0 0 0,7 1 1,0 0 0,10-3-1,-3 2-1,3-2 2,6 0 0,-9 0 0,-4 2 0,-3-2-2,-7 2 1,-6 3 0,7-2-1,-8 2 0,1 2 1,7-5 0,6 2 0,9 0 1,-2-4-1,9 2 1,-6-2-1,3 0 1,-3 0 2,0 0-3,-10 0 3,0 0-2,10 0-1,-3 0 1,9 0 0,-6 0-2,-4 3 1,11-3 0,-1 0-1,-3 0 0,4 0 1,-7 2 0,6-2 0,-3 0 0,4 0 0,6 0 0,0 0 0,0 0-1,0 0-1,0 0 0,0 0 0,0 0 1,0 0 0,0 0 0,0 0 0,0 0-1,0 0-2,0 0 0,0 0-1,0 0 5,0 0-5,0 0 2,0 0 1,0 0-2,0 0 2,0 0 0,0 0 0,0 0-2,0 0 4,0 0-1,0 0 0,0 0 1,0 0-1,6 0 0,4 0 2,10 0-1,9 0 0,1 0 0,0 0 0,-7 0-1,-4 0-2,4 0 2,0 0 1,7 0 2,-10 0-2,9 0 1,1 0-1,-1 0 1,-6 0-1,-9 0 0,2 0 0,-9 0 0,-1 0-1,1 0 2,9 0-1,-3 0 0,4 2 0,2-2 0,4 3 0,7-3 0,-10 0 0,9 0 0,17 0-1,-16 0 2,0 0-1,6 0 0,-17 0 0,5 0 0,-1 0 0,-4 0 0,-9 0 0,-3 0 0,-1 0 0,-6 0 0,7 0-1,3 0 1,3 0 1,0 0-2,3 0 1,-9 0 0,0 0 0,2 0 0,-9 0 0,7 0 0,-7 0 0,7 0 0,-7 0 0,13 0 0,3 0 0,7 0 0,-16 0 0,6 0-1,-3 0 1,-4 0-2,1 0-1,-7 0 1,7 0 0,-1 0 2,4 2 0,-3-2-1,6 2 1,-3-2-2,3 0 2,-13 0 0,6 3-1,1-1 1,-7 2-3,10-3 0,-10 2 0,0-1 0,0 1 0,0-1 3,6 0 0,1-2 0,9 3 0,-9-1-2,13 1 2,-11-2 0,5-1 0,-8 4 0,4-4 1,-10 2-2,0 1 1,0-1 0,0-2-2,0 2 2,0 1 2,0-3-1,0 0 3,0 2 1,0 0 2,-10 1-1,-33 2-4,-9 0-2,-14 0 1,0 2-1,1-1 0,-8 3 2,1-3-3,13 5 4,16-5-3,13-1 1,7-2-2,-6 0 3,16-1-2,-4-2 2,11 0-1,-17 2 3,3-2-4,-3 4 0,-13 2 2,0-3-2,6 1 2,-16-2-1,3 3 1,0-1-1,-3-4 0,4 6-1,6-3 2,6-3-2,7 2 0,10 0 0,-4-2 0,11 3 0,6-3-2,0 0 0,0 0 0,0 0-2,0 0-2,0 0 3,0 0 1,0 0 0,0 0 2,0 0 0,0 0-1,0 0 2,0 0 2,0 0 1,0 0 1,0 0-1,0 0-2,0 0 0,0 0 1,-7 0-2,-6 0-5,-17 0 4,-6 0-4,7 0 4,-11-5-3,21 0-1,-11 3 8,7-3-2,-13 2-2,6 1-1,1-1 2,9 1-1,3 2 0,4 0-1,-3-2 0,9 2 1,-6-2 0,-3-1 0,2 0-1,-2 0-2,3-1 1,-4 2 2,17 0-2,0-4-1,-6 1-1,6 3 1,-7-2 3,7-2-2,-6 4 3,-4-1 0,3 3 0,1 0-1,-1 0-1,-3 0 0,10 0 0,-13 0 1,7 0 0,-1 0 3,7 0-3,0-2 1,0 0-3,0 0 1,0 2 1,0 0 0,0 0 0,0 0-1,0 0-2,0-3 0,0 3-2,0-2 0,0-2 1,0 4-1,0-4 2,0 0 2,0-1 0,26 0 1,4-2-1,-1 1 1,-6-1 0,0 0 0,-9 1-2,2 5 2,-9-2 0,-1 1 0,-6 2 0,0 0-3,0 0 0,7 0 1,-1 0 2,11 0-1,-4-3 1,10-1 0,0 1 1,-3-2-1,3 5 0,-17-1 0,11 1 0,-4 0-1,-7 0-3,11 0-1,13 0 2,-1 0 1,1 0-3,-11 0 5,-2 0-1,-11 0 1,8 0 0,-5 0 0,-2 0 1,0 0-2,9 0 1,-3 0 0,10 0 0,-3 0-2,-4 4-1,-16 1 1,7-3-2,-7 0 4,0-2-1,0 3 0,0-1-1,0 1 5,0-3 0,0 0 1,0 0 1,0 1 1,0-1 1,-23 4-5,3-2 3,-3 1-4,-6 1 0,-8 1 0,14 0-2,-6 2 0,9 3 0,-3-1 0,10-1-2,-4 1 3,4-1-2,13-1 2,0-7-2,0 0 0,0 0-2,0 0-1,0 2-5,0 1 5,0-1 3,7 4-1,16-4 0,-3 4 1,3-3 4,-10 3-1,3-4-2,-16-2 0,7 0 0,-7 0 1,6 0-3,17 0 2,7 0 1,6 0 4,7 0-2,-13-5 1,16-3-1,-27-1 2,11-1-1,-14 3 0,-9-1-2,6 2 3,-3-7 0,-4 4-1,1-1-3,0 2 1,-7 4 1,0 1-1,0 3-1,0 0 1,0 0-1,0 0 0,0 0 0,0 0 1,0 0-1,0 0 1,0 0-1,0 0 0,0-2 1,0 2-1,0 0 0,0 0 0,0 0 1,0-2-1,0 2 0,0 0-1,0 0 1,0 0 0,0 0 0,0-3 0,0-4 0,6-1 0,-6-1-1,10-1 1,-3 5 0,-7 0 0,0 3 0,6 0 0,-6-1 0,0 3 0,0-2 0,0 2 0,0 0 0,0 0 0,0 0 0,0 0 0,0 0-1,0-4 1,7 0 0,3-1-1,-4 1 0,1-1 1,6 2-1,-3-2 0,3 1 0,-6-1 1,-7 2 0,9 1 0,-9 2 1,0 0-1,0 0 0,0 0-1,0-2 0,0 2-2,0 0 2,0 0-1,0 0 0,0 0 2,0 0 0,0 0 0,0 0-1,0 0 1,7 0-1,-7 0 2,7-3 0,-1 1-1,4 0-1,-10 2 2,0 0-2,7 0 2,-7 0 0,0 0-2,0-3 2,0 3-1,6 0 1,1-3-1,9-2 0,-3 3 1,4-5-2,-4 1 3,-7 2-2,11 2 0,-4 0-1,-6 2 2,9-3-1,-9 1 0,6-1 0,-3 1 0,-4-1 0,1 3 0,-7-2 0,6 2-1,11 0 1,-11 0 1,1-2-2,3 2 2,-10-3-1,0 3-1,6 0 2,-6 0-1,7 0-1,6 0 1,-3-3 0,3 3 0,4-2 0,-4 0 0,0-1 0,3 1 0,-16 0 1,7 2-1,-7 0 0,0 0-1,6 0 2,4 0-1,-3 0 0,6 0 0,-6-3 0,9 1 0,-3 2 0,4 0 1,-11 0-1,1 0-1,3 0 0,-4 0 1,1 0 0,-7 0 0,6 0 1,1 0-1,-7 0 0,10-4 1,-10 4-1,13 0 1,-6 0 1,9 0-4,-9 0 2,6 0 0,3 0 0,7 0 0,-10 0 0,10 0 0,-9 0 0,2-1 0,-9 1 0,6 0 0,-3 0 0,3 0 0,-7 0-1,11 0 1,-4 0-1,-7 0 1,4 0 0,-3 0 0,13 0-2,-11 0 1,-2 0-4,6 0 3,4 0 0,-4 1 0,-13 5-2,16 1 2,-3 0 3,-6-1 3,9 1-12,-16 0 7,14 0 3,-5 3 3,-2 2-2,0-2-3,-7 5 3,0-6 1,6 1-3,-6-1 1,7-1-1,-7-3 0,0 2 0,0-3-1,0 5 1,0-3 0,0-1-1,0 2 0,0-4 0,0-2 0,0 5 1,0 1-1,10 0 2,-10 1-2,0 2 1,6-3-1,-6-1 2,0 5-1,0-2 0,0 3 1,0 1-2,0-1 1,0-3-1,0 0 1,0 2-1,0-4 2,0-2-2,0-1 0,0 7 2,0-4-1,0 5-1,0-2 1,0 1 0,0 2-1,0-2 1,0-2-1,0-3 1,0-1 0,0 0 1,0 0-2,0 0 0,0 0 0,0-3 0,0 0 0,0 3 1,0 0-1,0 2 0,0-2 2,0 0-2,7-2 0,-7-1 2,0 3-1,0 2 0,0-2-1,0 2 1,0 1-1,0-1 0,6-2 0,-6 0 1,0-1 0,0 2-1,0-4 1,0 0 0,0 3 0,0 2 0,0 1 0,0 1 0,0 0-1,0 1 0,10 3 1,-10-5 0,0 5 1,0-3-1,0-3-1,0-2 1,0 0 0,0 2-1,0 1 0,0-1 1,0-2-1,0-1-1,0 4 2,0-6-1,0 3-1,0 3 2,0-4 0,0 0-1,0 2 1,0-3-2,0 1 1,0 3 0,0-1 1,0 1-1,0 2-1,0-2 3,0 3-2,0-3 0,0 1 0,0-1 0,0-2-1,0 2 2,0 0 0,0 1-1,0-3 0,7-1 0,-7 1-1,6-2 1,-6 2 0,0-3 0,0 1 0,0 1 0,0 1 0,0 0 1,0 2 0,0-2-1,0 5 0,0-4 0,0 3 0,0 0 0,0-4 0,0 0 0,0-3-1,0 3 2,7-5-1,-7 2 0,0 1 0,0-1 1,0 3-1,0-1 0,0 2 0,6-1-1,-6 2 1,0-5-1,10 2 2,-10 0-1,0 1 1,0-1-1,0 1 1,0 4-1,0 2 0,0-5 0,0 1 0,7-1 0,-7-3 0,0-2 0,0 2 2,0-3-2,0 5 0,0 0 0,0 2 0,6 1 0,-6-2 0,7 5 0,-7-5 0,0 2 0,0-3 0,0-1 0,17 0 0,-17 5 0,0-7 0,6 3 0,-6 2 0,7-4 0,3 4 0,-10 3-2,6-4 2,1 5 0,-1-5 0,1 2 0,-7-3 2,10 0-2,-10-1 0,0 3 0,6-2-2,-6-1 4,0 0-2,7 1 0,-7-1 0,6 1 1,-6-1 1,0 2-1,10 1 0,-10 0 0,0 2-1,7-3 0,-7-1 1,0 0-1,0-3 0,0 2 1,0-4-1,0 4 1,0-2-1,0 1 1,0 1-1,0 1 2,0 0-2,0 2 0,0 3 1,0-1-1,0-1 1,0-1-1,0-2 1,0 0-1,0-2 1,0-1-2,0 0 2,0 3-1,0 3 0,0 0 1,0 3-1,0-4 1,0-1-1,0 3-1,0-2 2,0 0-1,0 0 0,0-2 1,0 2-2,0 2 1,0 1 0,0 0 1,0 0 2,0 2-3,0-5 0,0 1 0,0-1 2,0 0-2,0-2 0,0 0 0,0 0 0,0 0 0,0-3 1,0 0-1,0 3 0,0 0 0,0 1 0,0-2 0,0-2-1,0 3 1,0-2-1,6 1 3,-6-1-2,0 2 0,0 0 1,0-1-1,0 3 1,0 1-1,0 2 1,7-1-2,-7-2 2,0-1-2,7 1 1,-7-5 1,0 3-1,0-2 1,0-1-1,0 0 0,0 1 0,0-1 0,9 3 1,-9-1 0,0 0-2,0 1 1,0-1 0,0 1 0,7 0 0,-7 2 1,7 3-1,-7-1 2,0 2-2,0-5 1,0 2-1,0-4 1,0 0-1,0 2 0,6-3 1,-6 1-2,10 1 2,-3 0 0,-7 0-2,6 0 0,-6 0 1,0-3 1,0 3-1,7-1 0,-1 4 2,-6-3-1,0 2 0,0 1 0,0-1-1,0 0 0,10 2 2,-10-1-2,0 1-2,0-4 4,0 3-1,0-3-1,0-3 0,0 0 2,0 1-3,0-3 2,0 2-2,0 0 2,0 1 0,0 4-1,0 1 1,0 1 0,0-1 0,0-2-1,0 2-1,0-1 3,0 1-1,0-3 0,0 2-1,0-3 1,0 7 0,0-5 0,0 4 0,0 0 0,0 0-2,0-4 2,0 5 0,0-4-1,0 3 0,0-1 0,0 3 0,0 1-2,0 0 2,0 5-1,0-1 1,0-5 1,0 2-2,0-1 2,0-1-2,0 0 2,0 2-1,0-1 1,0 1-2,0-2 1,0 3 0,0-5 1,0 0-2,0-6 1,0-2 1,0 1-2,0-3 2,0 2-2,0 3 1,0 0 1,0 0-1,0 2 0,-10-2 1,10-1-2,0 1 1,0 0 0,0-2 1,0 2-1,-6 2 0,6-1-1,-7 5 2,7-2-1,0 1 0,-6 3 1,-1-1-1,-9-1 0,9 2 1,7-6-2,-16 3 2,9 4-1,0-2 0,1 1-1,-1-4 1,-3 2 0,10-2 0,-6 0 0,6-1 0,0-6 0,0 2 0,0 4 0,0-3 0,-7 5-1,7-3 2,-6 0-1,6 1 0,0-2 0,0-1 1,0 3-2,0 2 1,0-1 0,0 0 0,0-1-1,0-1 1,0 2-1,0 0 1,0 2-1,0-1 1,0 2 1,0 0-1,0 3 0,0 0 0,0 1 1,0 1-1,0-2 0,0-1 0,0-1 0,0-1 1,0-3-2,0-5 2,0 2-1,0-6 0,0 0 0,0 5 0,0-3 1,0 3-2,0 3 2,0 4-1,0-3-1,0 6 1,0 2 0,0-3-1,0-2 2,0 0-2,0-7 2,0-1-2,0 2 2,0 1-1,0 3 0,0-3 1,0 3-2,0-3 1,0 3 0,0 2 0,0-5 0,0 1 0,0-6 0,0 3 0,0 2 1,0-3-1,0 7 0,0-2 0,0 4 0,0-1 0,0-3 0,0 1 1,0 1 0,0 2 0,0-3-2,0 0 1,0-3 0,0-3-1,0 2 0,0 1 1,0-3 0,0 1 0,0 0 0,0-2 1,0-1-1,0 3 0,0 3 0,0 1 1,0-2-1,0 3-1,0-3 2,0 0-1,0 3-1,0-3 1,0 0-1,0 1 1,0-3-1,0 0 0,0 1 0,0-1 1,0 1 0,0 1-1,0 0 1,0-5 0,0 4 1,0-4-1,0 0 1,0 1-1,0 1 0,0 2 0,0-2 0,0 3 1,0-2-1,0 7 1,0-4-2,0 1 1,0-2 0,0-4 0,0 3 0,0-5 0,0-1 0,0 5 0,0-2 0,0-1 0,0 1 0,0 1 0,0 4 0,0-1 0,0 0 0,0 3 1,0-5-1,0 2 0,0 0 0,0 1 0,0 1 0,0 1 1,0 0-1,0-3 1,0 0-2,0 3 2,0 2 0,0 3-1,0-1 2,0-2-2,-17 0 0,17 1 0,-6-6-2,6 0 4,0-3-2,0-1-2,0 0 4,-7-1-2,7 1 0,0 3 0,0-1 0,0 3-2,0-1 1,-6 0 2,6-2-1,0 0 0,0 0 0,0-3 0,0 3 2,0 2-4,0 5 4,0 1-4,0 1 2,0 2 2,-10-3-5,10 5 4,-7-7-1,7 2 0,-6 1 2,-11-1-2,17-4 0,0 0 0,0-1 0,0 1 0,-7-2 0,7 3-2,0 0 4,0-3-4,0 1 4,0-3-2,0-1-2,0 1 4,0 3-2,-6 1-2,6 0 2,0 1 0,0 0 0,-7 0 0,7 2 0,0 0 0,-10 0 0,4 0 0,-1 5 0,1-3 0,6-1 2,-7 2-2,-3-6 0,4 3 0,6 1 0,-7-2 0,7 4 0,-6-4 0,-4 5 0,10-3-2,0-4 2,0 3 0,-7-2 0,1-1 0,-1 0 2,7 4-4,-7-2 2,7 2 0,-9 1-1,2 3 2,-6 0-1,13-3 2,-10-1-4,10-3 2,-7 0 0,7-1-1,0-1 2,0-2-2,0 0 1,0-1-1,0-3 1,0 0 0,0 3 0,0 0 0,-6 0 0,6 4 0,0 1 1,0 2-1,0 4-1,-7-3 2,7 3-1,-6-5-1,-4-1 2,10 0 0,0-3-1,0 0 0,0 3-1,0 1 2,-7 2-1,7 4 0,-6 3 0,-11-1 0,11 0 0,-1-2 0,0-2 0,7-2-1,-9-3 0,9 0 3,0 0-2,-14-2 0,14 1-1,0 3 1,-6 0-1,-1-2 1,7-3 0,0-7-2,0 3 1,0-3 0,0 2 1,0 0 0,0-2-1,0 0 1,0 0 1,0 0-2,0 5 1,0 0 1,0 2-1,-10 1 0,10 1 0,0 1 1,-6-5-1,6 2 1,-7 1-1,7-1 0,0-3-1,-6 2 1,6-6 1,0 0-1,0 0 0,0 0 1,0 0-1,0 0 0,0 0 0,0 0 0,0 0 0,0 0 0,0 0-3,0 0-4,0 0-1,0 0-1,0 0 12,0-3-4,0 0 1,0 1 1,0-3-1,0 1 0,0-4 0,0-1 0,0 2 2,0-8-2,0 0-1,0-4 0,0-3 2,0 0-2,0-2 1,0-3 0,0-2 0,0 0 0,0 0 0,0-3 1,0 3-2,0 1 1,-10-4 0,3 0 0,7-2 0,0 1-2,0-3 2,0-1-1,0 3 1,0 0 0,0 0 0,0 0 0,0-5 0,0 3 1,0-1-1,0 4 1,0-1-2,0 2 2,7 1-1,9 0 0,-9 1 1,-1 4-2,-6-5 2,0-1 0,0 0-1,0 1 0,0 2 1,0 2 0,0 3-1,0 0 0,0 2 0,0 0 0,0 3 0,0-3 0,0 0 0,0-4 1,0-4-1,0 0 0,-6-3-1,-1 2 2,1 4-2,-4 3 2,10 5-1,0-1 0,0 1-1,0-6 1,0-5 0,0-2-1,0-5 1,0 2 0,0-5 1,0 1-1,0-2-1,0 6 1,0 7 0,0 7 1,0 4-2,0 0 1,0 7 0,0 5 0,0 3-1,0-6 1,0 1 0,-7-4-1,1 5 1,-1-1-1,7-3 0,0-5 0,0 1 0,0-3-1,0-3 1,0 3 1,0 3-1,0 4 1,0 6 0,0 1 0,0 1 0,0 2 0,0-3 0,0-2-1,0-2 1,0-3 0,0-1 0,0-4 0,0 0 0,0 1 0,-6-3 0,6 4-1,-10-1 1,10 5 1,-7 1-1,7 3-1,0-2 2,0-1-2,-6-6 0,-1-10 1,-3-8-3,10-16-1,0-5 2,0-1 0,0 1-1,0 10 0,0 9 2,0 7 0,17 7 1,-11 6-1,-6 4 2,0 3-1,0 0 0,0-6 0,0 2 0,0-4-1,0-3 1,0 2 0,0-1 0,7 3-1,-7 1 2,0 1-1,10-4 0,-4-2 0,1-3 1,-1-6-1,11-2 1,-4-3-1,-7-2 1,4 3-1,-3 0 1,-7 6 0,6 7 0,8 2 0,-14 1 1,0-1-2,0-6 1,0 0 0,0-7-1,0-2 1,9-6-2,-2-1 1,-7 1 0,0 6 1,7 2-2,-7 4 1,6 1 1,-6 5-1,0 4 1,0-2-1,0 0 3,0-1-3,0-5 0,0-1 0,0 0 1,0 2-2,0-2 2,0 2-1,0-2 0,0-1 0,-6 6 1,6-1-2,-7 10 1,7-1 1,-7 4-1,7-1 0,-9-1 1,-5-3-2,8-3 2,-11-2-1,11 0 1,-1-4-1,1 3 0,-4-1 0,3 2 0,1 0-1,-1 0 1,1 3 0,-11 1 0,11-1 1,-1 4-1,7 0-1,-10-1 1,4-2 1,-1-2-1,0 1-1,7-3 0,-6-5 1,6 1 0,0-5-1,0 5 0,0 4 1,0-2 1,-10 0-1,3 2 0,-6-3-1,-3 1-2,9-3 3,1 5-1,-4 3 1,3 6 0,7 6 0,-6-1-1,6 3 0,0 0 0,0 0-1,0 0 3,0 0-1,0-1-1,0-8 0,-7 5-2,7-3 3,-7 0-1,7-3 1,-9 5 0,9 3 0,0 2-1,0 0 0,0 0 0,0 0 1,0-3-1,0 1 0,0 0-1,0-3 1,0-3 2,0 6-2,0-3 1,0 5 0,0 0 1,0 0-2,0 0-1,0 0 1,0 0 0,0 0 1,0 0-1,0 0 0,0 0 0,0 0 0,0-2-3,0 2 3,0 0-4,0 0 0,0 0-3,0 0 1,0 0 5,0 0 1,0 0 1,0 0-3,0 0 2,0 0-1,0 0 3,0 0 0,0 0 1,0 0 0,0 0-2,0 0 0,0 0 0,0 0 0,0 0-2,0 0 0,0 0 1,0 0 0,0 0-1,0 0 1,0 0 0,0 0 1,0 0 0,0 0 1,0 0-1,0 0 0,0 0 1,0-3-1,0 3 1,0-2-2,0-1 2,9 3 0,-2-5-1,0 5 1,-7 0-1,0 0 0,0 0 0,0 0 0,0 0-1,0 0 0,0 0-1,0 0 0,0 0 0,13 0 2,10 0 0,-7 0 0,4 0 0,-4 0 1,-2 0-1,-8 0 0,-6 0-1,0 0 2,0 0-2,0 0-6,0 0 0,0 0 3,0 2 1,0 4 5,10-4-1,-3 1 0,-7-1-1,0-2 0,6 2 1,-6 3-2,17 3-5,-11 1 6,7 3 2,-6 3 0,3 0 0,-4-1-1,-6 3 5,7-3-3,-7-3-1,0-5-1,6-1-1,-6-2 1,0-3 0,0 2 1,0-2-2,0 0 1,0 2 1,0 3-1,0 0 1,0 0-2,0 4 2,0-1-2,0 2 0,0-3 1,0 1-1,10 1 1,-10 0-1,0 4 3,0 2-3,0-4 2,0 4-1,0-5 0,7-1-1,-7 2 0,0 0 1,6 0-2,-6 2 2,0 0-1,14 1 1,-14 1 1,0-1-1,0 1 1,9-1 1,-9 1-2,0-2 1,7 0-2,-7-3 1,0 0-2,7 1 2,-7 2-2,6-1 2,-6 0 0,0 3-2,0 0 3,0-1-2,0 3 2,0 2-2,0-3 3,10 7-3,-10-6 0,0 3 1,7-4-1,-1 1 2,1 7-2,-7-4 1,10-1-1,-4 3 1,-6-3-1,0 1 1,0 7 1,0 1 1,0 4-2,0 0-1,0-1 0,0-2 0,0 0 0,0 0 1,0-2-1,0-1 3,0-2-3,0 1 1,0-3-2,0-1 1,0 6 0,0 0 0,0-3 0,7 3 0,-7-6 0,0 0 1,0 2-1,0 1-1,0-2 4,0 5-3,0-1 2,0 1-2,0-3 0,0-2 0,0 0 1,0-1 0,0 2-1,0-5 1,0 2-1,0 0 1,0-1-2,0 3 2,0-3-1,0 0 0,0-2 1,0-2-1,0 0 1,0-4-2,0 2 2,6-1-1,11 3 0,-17 6 0,6-2 0,8 3 0,-14-2 0,16 2 0,-16-3 1,7 0-1,-7-2 1,6-2-1,-6-1 2,7 1-2,-7-3 0,0 5 0,0-4 2,0 1-1,0 8 0,0-5 2,0-1-2,0 2 0,0-5-1,0 5 1,0-1-1,0-1 0,0-1 1,0-3-1,0 1 0,0-2 1,0 4-1,0 5 1,0-1 0,0 5 0,0-2 0,0 2 1,0 1-2,0-1 1,0-5-1,0 1 2,0-11-3,0 4 2,0 4 1,0-6-2,0 4 1,0-3-1,0-2 1,0 3-1,-7-7-1,1 1 2,-1 1-2,7 2 2,0-1-1,0 0 0,0 4 0,-7 2 0,-2-1 0,2-2-1,0 0 2,1-3-1,6-3 1,0-4-2,0 1 1,0-3 0,0 0-1,0 0 1,0 0 1,0 0-2,0 0-1,0 0-2,0 0 4,0 0 5,0 0 2,0 0 0,0-5-2,0 2-2,0-2-1,0 1-1,0-1 0,0-8 1,0-1-2,0-3 0,0-3 0,0-3 0,0 3 0,0-2 0,0-2 0,0 7 0,0 0 0,0-2 0,0-5 0,0-3 0,-17 3 0,11-1 0,-7 4 0,3 4 0,3 2 0,1 3 2,-1 2-2,7-4-2,-10 2 2,10 0 0,0-3 0,0 3 0,0-5-2,0 0 1,0-3 1,0 2 0,0 0 0,0-4 0,0 6 0,0-4 0,0-2 0,-6 5 0,6 1 1,-7 1-2,7 3 1,0-3-1,0 1 1,0-1 0,0 0 1,0-5-3,0 4 2,0-6 0,0 0 0,0-1 0,0-2-1,0-1 1,0-1 0,13 0 0,-3 3 0,-3 6-1,-1 0 2,-6 1-1,0-1 1,0 0-1,0-4 1,0-5-1,0-4 1,0-6-1,0-3 0,0-4 0,-13-1 0,-10 8 1,7 2-2,-4 6 1,3 0 0,11 2-1,-1 1 1,1-4 0,-4-1 0,3-1 0,1 1 1,-7 0-1,3-1 0,3 2-1,1 5 1,-1-3 0,-3 7 1,4-3-1,-8-1 0,8-1 0,-17-4 0,6-1 0,-2-5 0,-4 2 0,23 0 0,-14 5 0,5 4 0,9 6 0,0 3 1,-7 1-2,7 0 2,-7 1-2,7 2 2,-6-3-1,-4-2 0,3-3-1,7 2 2,0-2-2,0 5 0,0 1 0,0-1 2,0 3-2,0-2 0,0-1 1,0 0 0,-6 0 0,6-1 0,-7-3 1,1-8-3,-4 3 3,3-2-1,-6 1 0,3 5 0,-3 2 1,7 3-1,-11 0-1,11 1 2,-8-3-2,-2-3 0,3 1 1,3 2 0,-3-3-1,0 1 0,-4 2-1,4 3 1,3 2 1,4 1-1,-8 0 1,8-1 0,-11-1-1,-12-2 0,16 1 0,-4 3 1,11 0 0,-1 7 0,7 2-1,0 2-1,0 0-1,0 0 0,0 0 0,0 0 0,0 0 1,-6 0 0,6 0 1,0 0-2,0 0 1,0 0 0,0 0-4,0 0-2,0 0-3,-10 0 1,10 0-1,0 2 7,0 7 1,0 6 3,0 1 2,0 2-2,0-3 3,23 1-2,-10 1-1,10 5 0,0 0 3,0 0-1,-3 4 1,-4-1-2,-3-4 1,4 6 1,-4 0-1,10 9 0,-10-4-1,3 5 0,-2-9 1,-8 1 0,11-2 1,-11-3-3,-6-2 1,13-4 0,-3 2 0,-10-2 0,7 5-1,-1 5 2,1 0-2,3 4-1,-4-4 1,7 2-1,-6 0 2,3-4-2,3 0 2,-13 1-1,7-5 1,2 1-1,-9 3 2,0 1-1,0-1 0,0 3 0,0-2-2,0-1 2,0-1-1,0 1 0,0-1 1,0 1 0,7 1-1,-7-1 1,0 3 1,0 5-2,0 5 3,0 5-3,0 1 2,0 4-2,0-5 1,0-5 0,0-1-1,-7-4-1,-2 3 3,2-2-1,0 2-1,-9-1 0,9 0 1,-6 6-1,-10 0 0,10-4 1,-16-3-1,12-2 0,11-6 0,-1-3-1,-10-4 1,4-2 1,7-1-1,-11 5-1,4 0 1,-3 5 0,-4-3-1,20-2 1,-16 3 0,16-7 0,-7 2-1,0 2 0,1-5 0,-4 4 2,3-4-4,1 1 2,6-2-3,0 3 3,0 1 0,0-3 0,0-5-1,0-5-1,0-2 1,0-2 0,0-1 3,0 5-1,0 1 0,0 3 1,0 9 0,0 10 0,0-2 0,0 6 0,0 0-2,0-8 2,0-1-1,0-6 0,0-4 0,0-8-1,0-5 2,0-2-4,0 0 0,0 0 0,0 0-4,0 0 6,0 0 1,0 0-2,0 0 0,0-4 1,0 1 1,0-7 3,0 1 2,13-8 0,3-3-3,4 4 1,-10-7-2,3-3 0,4-5-1,-4-3 2,0 4-2,-3 2 1,3 3-1,-7 3 0,4 1 0,4 4 0,-8 0 0,1 0 0,-7-5 0,10-7 1,-4 1-1,-6-7-1,23-1 1,-23 7 0,7 2 0,-1 5 0,1 5-1,3 6 2,-4-5-1,-6 3 0,0-3 0,7-3 0,-7-6 0,13-6 0,-3-4 0,-4 2-1,1 2 1,0 4 0,2 10 1,-9 5-2,0-1 1,0 7 0,0-6-1,0 2 2,0 0-3,0-2 3,0 7-2,0 0 0,0 5-3,0 0-1,0 0-6,0 0-16,0 18 19,7 8 13,0 6-2,-1 9-3,-6 0 5,0 3-3,0 0 1,0 1-2,0 1 1,0 5-1,0 0 0,0 5 1,0-4 1,-6-3-3,6 0 1,0-8-1,-7-9 1,7-3 2,0-5-3,0 0 3,0 5 1,0-4-3,0 1 1,-7 3-1,7 8 1,-9 4-2,2 4 0,0 2 0,1-1 0,-4-7 1,3 2 1,-6-3-1,-10 4 0,0 1 1,-6 4-1,2 1-1,-2-2 1,6-7-2,10-3 1,-4-10 1,11-4-2,6-4 0,0-9 1,0-4-1,0-3-1,0-2 2,0 0-1,0 0-2,0 0 0,0 0-1,0 0 0,0 0 6,0-2-2,0-5 0,0-5 1,0-13 4,13-11-1,10-17-1,6-14-3,-6 5 0,-16 0 0,6 1-1,-6 5-2,3 8 3,-10-3 0,0 6-2,0 3 1,0-2 1,0 6-2,0-4 1,-17-2-2,-19-5-3,0 7 2,0-2-1,19 14 3,11 9 2,-8 6-1,14 8 0,-6 4 1,6 1 0,0 2-3,0 0-1,-10 0-4,3 0-9,1 10 9,-11 14 10,-2 13 1,9 11-1,-3 6-2,6-2 2,1 2-2,-11 1 0,17 8 2,0 8-4,-7-3 0,7 2 1,0-10 2,0-9-1,0-9 1,0-9-2,0-4 1,0-2 0,0-5-1,0-5 0,0-5 2,0-5-1,0-1 0,0-6 0,0 0-1,0 0-2,0 0-3,0 0 2,0 0 7,0-4-5,7-5 1,0-5 2,3-8 3,3-17-1,10-8-1,-10-4-1,10-1-1,-23-2 0,0 1-1,0 2 1,0 9 0,0 4 0,0 7 0,0 4-2,0 3 1,0 4 1,0 6 0,0 4 0,0 3 0,0 4 0,0 2 3,0 1-5,0 0 0,0 0-5,0 0-7,0 0-2,0 4 17,0 16-2,0 8 4,-17 11-2,11 7 0,-7 3 0,-4 2 1,11 2-2,-1 7 0,1 3 1,6 2-1,0-4-1,0-7-3,13-10 4,23-13-1,0-9-1,-13-8-1,-10-7-2,-3-7 4,-10 0-4,0 0 8,0 0 0,0 0 5,7-7-4,6-17 6,10-12-3,0-18-2,6-14-2,-2 0-1,-11-1-1,-3-5-1,-3 0 3,-10-1-3,0-1 1,0 1 0,0-5-1,-23 0 0,-6 5 1,15 7-2,4 13 1,10 13 0,0 6 1,0 2-2,0 4 2,0 2-1,0 1 0,0 0 0,0 3 0,0 0 2,-6 7-2,-1 5 0,7 5 1,-6 5 1,6 2-2,0 0 3,-10 0-5,3 0-5,1 0 4,-1 14 1,-9 12 7,-4 16-5,10 19 0,-10 7 0,14-1-1,6-11 1,0-10-2,0-12-2,0-15-1,0-9 0,0-8-3,0-2-6,6 0 15,8 0-3,9-16 12,19-24 3,11-13-4,-4-11-5,-3-14-2,-16 0 0,-17-7 1,-13-6-2,0-4 0,0-3-2,-13 6 2,-40 3-1,-6 6 0,0 6 0,10 0-1,6 6 2,-16 6-1,13 9 1,3 10 0,7 2-1,6 8 1,7 4-2,17 8 0,-1 7 2,0 3-1,-2 4-1,9 5 1,0 2 1,0 1-1,0 2-1,0 0 0,-7 0 1,7 0-5,-7 0-9,7 2-4,0 20 17,0 12 0,14 15 3,32 8 0,3 9-1,10-6-1,0-3-3,7-12 2,-30-12-1,-6-12 1,-7-11 1,-17-5 0,1-5-3,-1 0 0,-6 0 0,10 0 8,-10-5 1,7-15 3,0-11 1,-7-18-6,6-11-2,-6-3 0,0-2-1,0-1-1,0 0 0,0-4 0,-6 2 1,-8 15-1,-2 17 1,9 17-1,7 14 2,-6 5-2,-4 0-1,10 0-4,-7 0-2,-6 0 3,13 9 4,-6 13 0,-4 16 5,10 23-4,0 20 0,0 10-2,0 4 1,0-3 1,0-10-2,10-9 1,16-15-1,-10-17 1,7-14-3,-9-15-2,-1-10-2,-3-2 2,-10 0 5,6 0 6,-6 0-1,0-16 4,13-15-1,-13-15-6,10-18 0,-3-14-1,-1-1-1,-6-1-1,0 2 2,0 5-2,0 5 0,0 8 1,0 18 0,0 18 1,0 15-1,0 7-1,0 2 0,0 0-2,0 0-5,0 0-3,0 0 2,0 0-3,0 5-8,0 14 14,0 17 6,36 25 4,1 12-2,-14 6-2,6-7 0,-6-8 0,-3-13 1,3-13-1,0-14-1,-10-9-2,-6-12-2,3-3-7,-4 0 14,1 0 7,-1-22 10,1-16-11,-7-16-4,10-7-2,-10-4 1,0 2-1,0 5 0,0 2-2,0 3 1,0 9 0,-23 15-1,10 10 1,3 14 3,3 5-3,1 0-9,-1 0-7,-9 0 8,16 11-2,0 19 13,0 12-3,0 18-1,0 1 1,0-1-1,0-4 0,6-4-2,17-3 3,0-7-1,-10-13-1,-6-13-1,3-10-2,-4-6-2,-6 0 0,7 0 18,-7-3 5,0-21-4,0-12-8,0-17-1,0-11-3,-13-9 1,-23 1-2,-10-8 1,-4 0-2,-9-2 1,-7-2-1,-9 3-1,19 13 3,10 20 0,26 18 0,4 20 0,2 10-2,8 0-8,-11 0 3,-6 6 4,4 15 2,-11 16-5,7 26 5,10 22 0,3 17-4,10 2 4,0-5-2,0-17-1,0-21-1,16-26 0,-2-15-1,-4-14 0,-4-6-8,7 0 12,-6 0 3,3-13 6,3-16 9,10-17-12,-17-14-2,1-17-2,3-7 0,-10 2-1,0-5 1,0 0-1,0 7-2,-46 13 4,16 18-2,11 17 1,2 22 1,10 6-2,1 4-4,-4 0-5,3 0 6,-6 0 2,7 0-3,6 0-7,-10 9 9,10 28 1,0 24 3,0 11-4,0 10-1,0-2 2,0-7-1,0-12 2,10-18-1,3-16 1,0-15-5,-3-12 0,-4 0-5,1 0 14,0 0 4,3-14 2,3-18 0,0-14-6,3-10-2,-3-8 0,-13 2 2,0-4 0,0 4-4,0-1 1,-19 12 0,-11 10 3,0 16-3,14 10 2,3 8 3,0 7-8,3 0-5,-10 0 6,-3 0 5,0 7-4,3-1-1,-3 3 3,7-4-3,-10 12-3,16 12 1,10 17 0,0 15 3,0 12-3,0-1-1,0 1 1,36-13 0,-6-16 0,-7-12-6,-17-18 5,11-11-8,-11-3 7,17 0-1,-3 0 2,16-22 11,17-15 4,6-12-8,-10-13-1,-9-6 2,-21 0-3,-2-2 0,-17 14 0,0 5 3,0 3-3,-46 7 1,-4 0-1,-15 8 4,5 7-2,18 12-2,2 7 2,21 3-7,2 4 8,11 0-6,-8 0 0,5 11 0,-5 23 2,14 12 1,0 12 0,0 3-1,0 4 0,0 0-1,0-1 1,0-7 0,14-8-1,9-8-3,-7-12 2,-3-9-5,0-11-1,-3-6-1,-3-3 2,-7 0 7,6 0 1,1 0 4,3-19 5,3-11-1,-13-8-4,0-16-2,0-5 1,0 0-3,0 6 1,-13 8-1,-10 17 1,-7 11 1,17 7 0,3 7-1,-10 3 1,4 0-8,3 0 8,-17 0 2,7 0-5,0 0-5,-3 22 2,-4 14 1,7 15 2,0 15-1,10 9 2,13 7 1,0 1-2,0-10 0,0-16-3,0-10-3,0-21 3,7-14-10,16-9-3,-10-3 13,3 0-1,14-3 8,13-21 5,6-13-2,-3-5-4,-23-9 1,-10 0-2,-13-3 1,0 2 1,0-7-3,0 1-1,-23 4 2,-13 11-2,-7 11 3,-3 6 1,3 13-2,7 6-8,0 7 2,0 0 10,13 0-2,-7 7-10,1 13 5,9 12-4,4 13 5,16 8 2,0 8-3,0 0-1,0-1-2,29 1 3,7-3 0,-6-4 0,0-9-1,-1-13-2,-6-8-5,-3-15-4,-14-3-5,4-6 15,-3 0-3,-1 0 1,17-22 16,-9-15-3,2-11-5,-16-8 4,0-4-2,0-6-3,0 1 1,-36-3-2,-17 8 1,11 9 1,-4 11-1,26 16 2,-3 13-1,16 8 4,-3 3-6,4 0-9,-7 0 4,6 0 7,-9 14-9,9 19 10,0 18-7,7 16 6,0 14-3,0 5-1,0-4-1,0 1 1,0-1-2,0-7 1,0-12-1,14-14-6,22-16 2,0-11-8,-13-10-5,7-10 17,-7-2 1,6 0 4,-3-23 10,4-23-4,0-15-3,-7-9-1,-17-9 0,-6-3-2,0-2 1,0-3-2,-43 2 1,-22 7 1,-1 11-1,13 18-1,4 18 7,10 11-6,2 13-1,8 4-2,9 3-1,4 0 4,3 0 1,6 0 6,-10 10-19,17 24 13,0 24-3,0 17 3,0 5-3,0-4-3,17-9 3,19-7-2,-6 0 0,12-8 2,1-1-4,-7-10 3,4-7-3,-14-13-6,-3-5-4,-6-14-1,-11-2 13,1 0-2,9 0 5,4-29 9,9-15-2,-12-11-4,-11-13-1,-6-2 2,0-7-3,0-9-1,0 1 0,-16 6 3,-20 10-1,6 24 0,1 13 1,9 18 2,4 11-2,9 3 1,0 0-4,-9 0 4,3 0-1,-17 0-3,1 10-4,-21 17 2,11 23 0,9 17-2,11 4 5,2 6-2,10-1-2,7-1 4,0 2-5,0-1 3,0-10-1,43-13-3,3-17-3,13-9-7,-16-13 4,-7-9 7,-6-5 2,6 0 2,0-7 6,10-30 6,-3-14-10,-7-11-2,-13-9 1,-16-2 1,-7 1-1,0 1 1,0 1-2,-43 8 1,-16 1 1,0 12 1,0 11-1,16 11 5,0 13-5,4 4 0,2 7-4,8 3 6,9 0 1,-3 0 1,10 0-7,3 0-3,3 0 4,-6 3-2,3 7-1,-9 9 1,-4 12-1,10 20-1,13 10 5,0 9-5,0-2 2,0-8 0,0-4-2,19-10-2,17-10-3,-6-6 2,0-15-9,-7-4-7,0-11 20,-4 0-2,4 0 3,14 0 5,-8-17 6,7-16-1,1-9-2,-14-11-4,-10-3 2,-13-2-2,0-5-2,0 0 2,0-5 0,-36 5-2,-14 8 0,4 8 3,3 16-3,20 10 2,4 10 1,9 6 0,-3 5-6,6 0-3,-9 0 8,3 3-1,-4 7 0,-3 7-2,-9 4-3,-1 13 0,7 8 1,17 6 0,6 12 0,0 1 1,0 0-3,0-6 2,13-6-3,33-12-1,-17-11-6,8-9-4,5-10 12,-6-4 0,10-3 4,4 0 4,-4-3 2,-3-23 4,-7-6-4,-7-2-2,-6-5-1,-16-4 3,-7-3-3,0-5 3,0 0-1,-30 2-3,-22 8-1,2 7 5,-2 10-2,16 7-3,-7 7 5,20 3-2,16 7-3,-9 0-4,3 0 4,6 0-2,-3 0 2,-3 7-8,-10 10 5,3 15 4,-3 12-3,0 9-1,23 8 0,0 2 0,0-5-2,0-10-4,36-12 2,-6-11-5,-7-13-4,7-7-3,-17-5 14,10 0-1,0 0 4,6-2 8,1-20 4,-10-10-2,-4-7-5,-9-5-1,-7 1 2,0-3-1,0 0-4,-23 3 1,-20 6 3,-10 8-1,4 7 1,3 7 4,16 8-6,-12 2-1,12 3-4,1 2 4,-1 0-2,0 0 2,17 0 4,0 0-4,-3 0 2,16 0-3,-7 0-1,7 0-2,0 0-3,-7 0-3,7 10 11,-9 7-4,9 0-2,0 2-2,0 0 3,0-6-5,9-4-6,5-4 6,2-5-2,-9 0 6,-7 0 7,6 0-2,-6 0 5,7 0 2,-1-17 2,4-2-3,-3-3-5,-1-7 0,-6 4 0,0 1 0,0 2-2,0 7 1,0 8 1,0 3-1,0 4 2,0 0-2,0 0 0,0 0 0,0 0 0,0 0 0,0 0-2,0 0 0,0 0 1,0 0-6,0 0-10,0 2 12,0 11 4,0-2-4,0 6 4,0 0 5,0-2-4,0-5-1,0-10-4,0 2 0,0-2 0,0 0-6,0 0-1,0 0 12,7 0 0,-7 0 4,0 0 2,10 0 6,-10-7-1,0-11-1,0-3-8,0-5 0,0 1 0,0 4 0,0 6-2,0 8 3,0 7-1,-10 0-10,3 0-5,1 0 3,-1 0-1,7 2 4,0 5 2,0 3 1,0 7 1,0 4 2,30 4 0,13-3 0,-1-2 0,4-6-2,-16-2 2,6-3-7,0 1-1,-6-3 0,6-4 9,7-1-2,-7-2 5,-6 0 0,6 0 0,-7-2 9,-6-15-5,0-3-1,-16-1-2,-7-6-1,0 1 0,0 1-2,0 8-1,0 4 1,0 12 2,0 1-2,0 0-3,0 0-8,0 0 9,-7 5 2,-9 4-2,-4 5-2,4 14 1,9 0 1,7 9-3,0-1 1,0-9 0,0 0-4,13-13-4,4-6 1,-4-6-4,-7-2 12,4 0 1,-3 0 0,-7 0 4,6 0 6,-6-8 4,0-6-4,0-5-2,0-3-5,0 0 0,-13 0 0,-23 7-1,13 5-1,-6 6 0,6 4-8,3 0 1,-3 0 3,0 0 12,3 2-10,-3 9-4,7-2 1,-4 3 3,3 7 2,11 6 1,6 1-2,0 0 0,0-1-2,0-3 0,0 0 0,0-9 0,0-2-7,16-6-2,-16-5 4,7 0 14,-7 0 1,0 0 2,0-5 0,0-10 0,0-3-6,0-11-4,0 2 1,0-3 0,-17 6-1,4 7 0,7 9 2,6 8-4,-10 0-7,3 0-19,-6 3 13,3 24 11,4 16 7,6 19 2,0 9-1,0 2-5,0-12 1,0-7-5,16-16-1,20-6-1,-6-13-2,-1-7 1,-15-9 1,2-3 9,-9 0 9,-7 0 2,0-17 2,0-10-3,0-9-2,0-3-7,0 3 4,-30 1-6,0 9 0,1 1 0,6 9 1,10 6-1,-4 2 2,4 8-7,7 0 2,-11 0 0,10 0 1,1 0 2,-1 0 1,7 0-4,-10 3-5,10 7 5,0 2 5,0 2-3,0-4-2,0-3-2,0-4-3,0-3 1,0 0-4,0 0 17,0 0 1,0-15 1,0-7 2,0-6-10,0-9 2,-6 1 0,-30-2 0,-7 3-4,-3 4 1,3-1 0,7 3 1,0-1-2,13 2 1,-7 11 0,17 2 2,-10 13-2,23 0 1,-6 2-3,-1 0-1,7 0 0,0 0 0,0 0-1,0 0-2,0 0 0,0 0-1,0 0 6,0 0 0,0 0 2,0 0 1,0 0-1,0 0 3,0-3-1,0 3 3,0-10-2,0-2-2,0-2-2,0 4 0,0 5 0,0 3 0,0 2-2,0 0-2,0 0-1,0 0-3,0 0-1,0 0 0,0 0 7,0 0 0,7 0 1,-1 2 0,17 5-2,-16 1-3,16 4 9,-4 2 4,4 8-1,14 5-4,-14-3 2,6 3 0,1-3-1,-10-5 0,3 3-3,-17-8 0,11-6-1,-17-6 1,6-2-1,1 0-3,-1 0 0,11 0 19,-11-4-4,1-13 2,9-5-9,14-7-1,-10-2-2,9 3-2,-6 2 3,0 2-3,4 0 1,-4-1 1,0 1-2,-10 4 2,3 3-1,-9 3 1,-7 9 0,0 1 1,0 4 2,0 0-4,0 0 0,0 0-1,0 0-4,0 0 6,0 0 0,0 0-2,0 4 5,0 1-11,0 5 2,0 5 3,0 0 3,0 6-2,0-7-5,0-4 1,0-5-2,0-5-5,0 0 5,0 0 13,0 0-4,0 0 0,0 0 0,0 0-3,0 0 0,13 0-1,3 0 2,4 0-1,10 7 0,9 3 0,-19 4-2,3 0 1,-10 3-4,-3 3 4,-10-3 9,6 5 0,1 7-5,-7 2-3,7-4 1,-7-6 0,0 0 0,0-11-1,0 3 2,0-3-1,0 0 0,0 4 1,0 8 1,0 7 1,-7 5-1,-16 5-1,-7 5-1,-6 1 2,7 2-2,-1-6 0,10-2 1,-3 0 1,0-3 0,-3 2-2,3 0 1,7 5 1,-4-2-1,3 0-1,11-5 0,-1-5 1,1-6-3,6-5 0,0-9-1,0-7 1,0-4-2,0 0 2,0 0 0,0 0 7,0 0-5,0-1 3,0-7 1,0-1 2,0-11 2,0-6-5,13-8-1,3-10-1,-3-4-2,1 1-1,-14-1 2,0 3-1,0 11 0,0 6 1,0 9 0,0 10 1,-14 6 0,14 1-1,0 2 0,0 0-2,-6 0-4,6 0-2,-7 0 0,-3 0 5,4 0-4,-1 5 4,-9 6 2,3 17 4,-4 12-1,-2 16-2,-5 5-1,18-5 1,-1-10-3,7-12 3,0-8-4,0-11 3,0-8 1,0-7-2,0 0-2,0 0-4,0 0 22,0-15-5,0-9-2,0-7-6,0-6 0,0-2-1,0-1 0,0 1 3,7 0-3,-7 0 0,0 3 1,0 2 0,0 5 0,-7 9 3,-3 16-1,-3 4 0,-16 0-15,16 2 12,-10 25 2,-7 14-1,0 14 2,-6 13-3,0-3 1,6 1-2,7-5 1,10-4 0,-3-3 0,9-3 0,7-7-5,0-1 4,0-7-5,0-12-6,7-6-13,16-13-1,-7-5 19,-3 0 3,10 0 5,7-10 10,-4-24 2,20-10-6,-9-8-5,-8-2-2,7 1 1,-23 7 0,-3 2 0,-10 0-1,0 6 2,0 1-2,0 8 2,0 7 1,0 8 0,-16 7 0,9 4 3,-16 3 0,17 0-8,-1 0 0,1 0-1,-4 0 6,3 22-2,7 14 3,0 13-4,0 14 1,0 5-2,0-1 1,0-1 1,0-8-5,23-5 2,-10-11 2,10-14-3,-16-11 0,9-9-2,-16-6-6,0-2 2,7 0 4,-1 0 12,1-7 1,10-20 0,2-16 2,11-16-7,-7-13-3,-7 2 5,-16 2-1,0 7 0,0 8-3,0 9 0,0 17 0,0 13 1,0 8 3,0 6-2,-10 0-6,-3 0-4,-10 0 11,-6 20-8,9 14 5,-3 16-2,16 17 1,-3 13-2,10 7 1,0-2 0,0-8-1,0-6 2,0-16-2,10-8 0,3-16-4,11-12-3,-11-9 1,-7-8-12,4-2 14,-3 0 5,6-2 2,10-20 10,0-16-1,6-13-5,-9-10-4,-3-7 2,-17-2-1,0-6 0,0 2-1,0-2 1,-30 9 0,-6 16-2,6 12 2,1 19 4,6 18-3,3 2-6,-10 0 8,1 31-1,-17 24-7,19 22 7,4 12-3,23 8 1,0-8-2,0-5 0,0-11 0,0-7 0,14-2 0,2-11 0,4-10-1,-10-8 1,-4-11-1,1-12-5,-1-6-6,11-6-9,-11 0-2,1 0 20,9 0-1,-3-9 10,24-20 3,-1-14-5,10-13 0,-3-10-3,-20 1 0,-17 2-1,-6 2 1,0 6-1,0 6 3,0 10-3,-13 10 0,-10 13 4,-7 8-1,7 8-10,-6 0 2,-1 0 9,-19 24-9,-4 18 3,11 11 4,-1 20 1,3 14 1,21 10-3,2 4 0,17 1 2,0-12 0,0-12-3,0-20-1,0-17-1,0-15-4,23-13-4,0-11-1,20-2 13,10 0 1,19-11 1,17-29-2,13-13-2,-30-10 2,-29-8 0,-14-1-1,-29-5-1,0-6 1,0-6-1,0-1 0,0 3 0,-13 9 0,-16 15 0,-1 17 1,17 17-1,-4 9 0,4 8 0,-10 7 0,0 5-4,3 0-7,-9 0 7,-7 11 8,-4 15-5,-9 18 1,-4 18 5,11 18-4,12 12-1,7 8 2,16-3-1,7-7 2,0-15-4,0-18-2,7-15-1,32-17 1,-12-11-4,2-12-3,7-2 12,-13 0 6,20-15 10,16-21-12,24-15 1,-11-14-3,-13-12-3,0-11 3,-9 1-2,-21-2 0,1-1 4,-7-1-6,-10 10 2,-13 5 0,0 18-2,0 19 2,0 14 2,0 16 6,0 9-8,-23 0-8,-13 3 10,-7 21-3,-16 13-1,0 19 2,3 19-1,-10 18 1,0 15 1,20 3-3,10 0 2,13-12 0,16-13-2,7-21-5,0-22 2,0-13 0,24-16-10,-5-7-6,11-7 21,-1 0 0,17 0-2,4 0 3,2-17 5,-2-12-1,15-14-5,-12-10 0,0-16 0,-4-9 1,-19-5-2,-24 0-2,-6 3 2,0 10-1,0 11 1,0 21 1,0 14 1,-13 16-1,-10 8-11,-13 0 0,0 5 11,-30 24-2,0 20-1,7 21 6,-7 18-5,14 13 3,2 11-1,27 4 1,10-4-1,3-13-1,10-12-1,0-19 1,0-17-5,40-18-1,2-11-6,11-15 7,-10-7 6,6 0 4,10-7 0,7-24 2,0-13-3,0-12-5,-20-5 4,-4-4-3,-19-5-1,-16-2 0,-7-4 0,0-4 0,0 5 0,-7 8 2,-29 13-1,0 18 0,6 14 3,-9 10-2,-4 7-5,7 5-2,-7 0 1,-9 0 7,-7 19-5,9 23 3,-9 20 0,0 23-1,29 12 0,7 3 1,23-6-1,0-7 0,0-12-1,0-7 1,23-12 0,7-8-1,-1-14-4,8-14-6,-14-10-7,6-10 15,-9 0 2,10 0-1,6-15 12,23-21-3,0-17-4,-6-11 0,3-6-2,-27-3 1,1-5-2,-24-1 2,4-1-3,-10 0 2,0 12 1,0 13-1,0 12 0,-16 21 2,-4 9 2,-3 10-3,0 3-5,-20 0-1,-9 10 8,2 24-3,-15 14 0,5 23 0,1 19 0,7 14 2,15 7 0,18 3-2,9-7 4,10-13-8,0-22 3,0-21-3,23-19-2,20-10-6,-4-17 0,4-5 9,-7 0 4,7-2 4,9-33 4,7-14-6,1-15-3,-4-12 0,-10-3 1,-17-2-2,-16-1 0,-13-3 2,0-2-1,0 4-2,0 9 3,-36 10-1,13 24 3,-13 13 0,0 15 1,13 12-7,3 0 0,-3 0 0,0 7 5,-13 19-5,0 20 0,6 20 1,1 14 1,22 11 1,0 2-1,1 0 0,6-4 0,0-7 0,0-9 0,0-22-5,0-18-3,20-13-1,-4-16-10,-3-4 2,4 0 11,12-2 9,7-22 10,14-17-6,22-22-1,-19-12-3,-11-10-2,4-4 3,-26-4-4,-4-1 2,-16 5-2,0 1 1,0 13 1,0 21-2,0 18 4,0 19 3,-16 15 2,-4 2-12,-3 0-1,0 8 6,-3 25-4,-4 25-2,7 24 4,7 15 2,16 5-1,0-7-2,0-13 4,0-9-4,23-10 0,0-17 0,-10-12 1,-3-12-8,3-13-3,0-6-14,4-3 19,19 0 10,7-17 6,16-14-2,13-16-1,-13-13-5,1-10-1,-18-8 2,-25-4-2,-17-6-1,0-1 3,0 4-5,-36 7 4,-17 13-1,4 14-1,9 20 4,4 11-1,0 18-6,13 2-6,3 0 2,-10 7 7,1 22-5,6 19 3,-7 28 4,11 14 1,2 14-3,17-3 1,0 1-1,0-6 2,0-5-2,0-16 1,0-20-3,0-17 1,0-18-6,0-15-7,10-5-1,3 0 16,10-5 5,-3-26 7,9-22-6,-6-10-3,-23-9 4,0-4 1,0-4-3,0-2-5,-16 2 0,-10 7 0,-4 15 1,7 16-2,0 19 2,17 10 2,-8 11 5,5 2-2,-5 0-6,-2 7-4,-10 26 2,-4 29-4,0 27 7,14 28 0,9 13-2,7 1-2,0-7 0,0-11 2,0-23-3,0-17-2,17-22 2,-4-15 1,0-19-4,4-12-9,-11-5-9,1 0 15,9-29 14,-16-17 0,0-17-2,0-10 0,0-6-2,0-2-1,-46 2 1,10 6-1,0 14 5,0 21-2,6 16 6,17 17 3,-10 5-2,10 0-12,-10 17 15,0 17-14,-7 19 3,10 23 2,-9 20-4,12 9 2,4 6-1,13-2 3,-6-9-6,6-13 2,0-25-1,0-18-3,0-22-5,0-19-12,0-3 8,6 0 9,17-18 10,20-25 2,6-15-2,-3-18-3,-26-3-3,-10-1 1,-10 0-1,0 0-1,0 5 1,-10 10 0,-16 18 0,3 20 2,0 16 2,10 11-2,-10 0-4,-14 2 4,-5 22 3,-4 15-8,-4 19 3,-2 22 0,16 14 6,13 14-5,9 8 2,8 5-1,6 0-1,0-12 0,0-12-2,0-26-3,0-24 0,0-25-10,0-17-21,0-5 3,20-3 20,9-30 25,7-26-2,0-16-5,-6-12-4,-7-5 0,-16-8-1,-1 8-1,-6-4 1,0 6-2,0 15 1,0 7 3,0 27-3,0 22 6,-13 13 4,0 6-4,-4 0-3,-12 8 8,-14 14-11,-9 16-2,2 23 5,14 17 0,6 21-2,14 20-1,16 12 0,0 2 1,0-7-4,7-19 2,32-32-4,4-27-2,0-24-6,-7-16-2,-7-8 9,1 0 14,-1-32 2,8-21-3,-8-22-2,1-22-4,-30-9 1,0-6 1,-7-4-2,-65-8 0,-10-7-1,9 0-1,8 5 0,12 20-1,23 30 4,17 30-1,-3 24 1,9 18 1,1 4-4,-1 0-2,7 0-11,0 14 19,0 20-2,0 27-1,0 21 3,0 24-3,0 9 2,7 2-3,35 0-2,-5-15 2,9-12-3,-10-29-1,-7-27-6,-6-20-8,-9-14-4,-1 0 29,10-22 3,13-29-1,0-19-5,10-19-2,-3-11 0,0 1-1,-14 2-1,1-3-1,-7 11 0,-10 12 1,-3 16-2,-10 15 1,0 16 1,0 14 2,0 6 2,0 10 2,0 0-6,0 0-1,0 3-9,-10 18 8,-3 16 5,-10 16-3,10 20 0,6 9 5,-3 3-6,10-8 1,0-4 3,0-8-4,0-4 0,0-17 0,0-13 0,0-14-4,0-12-3,0-5-4,0 0 13,0-11 2,0-20 4,0-15-4,0-26-3,0-20-2,0-8 0,0-1 0,-13-1 1,6 17 0,-16 15 0,17 17 0,-1 21 0,-3 18 2,4 14 2,-1 0-7,1 0-6,-4 4 2,-3 26 6,6 18 1,-9 24 3,9 23 0,1 9 0,6-7-3,0-8 3,0-20-4,0-13-1,13-22-1,-7-20 0,4-10-2,-3-4-12,-7 0 20,6-29 2,-6-24-1,0-17-1,0-15-2,0-5-1,0 1 0,0 2-2,0 7-1,0 15 3,0 14-2,-6 17 2,-11 17 1,11 15 0,-7 2-12,6 0-3,-3 31 22,-3 15-9,6 21 3,-3 9 1,-9 6 0,-11-2 0,14-13 0,-4-3-1,4-16 1,9-14-1,0-14-2,7-18-2,0-2 0,0 0-6,0-2 18,0-25 1,0-14-9,0-15-1,7-7 0,23-5-2,-7-2 0,-4 5-1,-2 9 2,-17 12-1,0 20 2,0 16 0,0 8-1,0 0-7,0 0-10,0 22 23,0 20-4,0 11 0,0 9 2,-17 9-2,4-7-2,-3-4 1,9-4 1,1-10-2,-1-13 0,0-13 0,7-18-7,0-2-7,0 0 7,0-14 8,0-25 6,0-19-6,0-17 0,0-7-1,0-4-1,0 9 1,0 9-4,0 17 3,0 17 1,0 20 0,0 11 0,0 3-5,0 0-10,-23 5 8,-6 22 6,-7 15-1,-1 15 5,14 19 1,0 13-5,4 6 7,-4-9 0,6-5-1,-2-21-2,2-18-4,17-21-2,0-13 0,0-8-8,0 0 14,0-4-1,0-27 6,17-16-4,19-22-2,0-3-3,0 1 2,-6 4-1,-1 6 0,-16 10 0,-13 15 1,0 12 1,0 14 4,0 10-1,0 0-7,0 0-3,0 26 14,0 23-7,0 22 2,17 25 1,6 11-2,6 1 0,-9 7-2,-3-2 0,-11-3-1,-6-16 0,0-16 0,0-23-2,0-21 2,0-21-2,0-13-6,7 0-5,-7-3 15,0-24 8,0-9-5,0-17-1,0-11-3,6-1 0,17 0 0,-16 9-1,-7 8 1,0 14 0,0 12 2,0 14 2,0 8 8,0 0-8,0 0 5,0 15-2,-30 14 0,-6 20-10,-7 21 2,-3 17 3,20 12-2,-4 10-1,7 1 3,10-10-3,3-9-3,10-18 3,0-22-2,0-25-1,0-18-11,0-8-1,0 0 3,0-10 3,0-21 17,17-23-1,3-17-4,-11-8-2,-2-1 1,-7-3-4,0 16 2,0 11 0,0 17 0,0 17 0,0 15 2,0 4 0,0 3-2,0 0-7,0 0-5,0 21 25,-23 17-15,-7 13 3,1 19 1,-14 15-1,20-1-3,3 11 1,11-5 2,2-3-2,0-10-1,1-21-5,-1-21 0,7-24 4,0-11-18,0 0 6,0-34 10,0-27 9,0-23-3,0-13-1,0-5 0,13 10 2,1 7-1,-5 10-1,-2 17 0,-7 17 0,0 20 1,0 10 2,0 11 6,0 0-4,0 0-4,-16 17 13,-11 19-15,4 18 1,0 18 3,17 16-3,-1 1 0,7 3 1,-7-2-1,7-3 0,0-16-1,-9-17 0,9-26 0,0-21 0,0-7-18,0 0 15,0-22 6,0-24 2,0-21-1,0-19-1,29-3-2,1 5 0,-7 3 1,-3 14-1,-4 6-1,-3 20 2,-13 19-1,0 13 3,0 9 1,0 0 2,0 0-7,0 2-4,-20 23 14,-16 20-7,13 28-5,7 21 6,16 20-3,0 7 1,0-2 0,0-15 0,0-12 0,0-13-1,0-22 1,0-23-1,0-19 4,0-15-7,0 0-7,0-8 19,0-18-2,0-18-3,0-14-2,0-17-1,0-8-2,-20 1 1,-10-1 0,7 6 0,0 11-2,10 22 2,0 20 2,3 20 0,4 4-7,-7 0-1,3 21 11,-3 23-4,-1 24 3,-9 19-1,0 0-3,10-3 1,7-11 1,-11-2-2,4-7 0,-10-4 0,7-14-1,9-12 0,0-15-2,7-14-14,0-5-15,0 0-4,14-5 29,38-17 14,7-7-3,1-10-3,-18-12 1,1-9-1,3-3-1,-26 2 3,3 8-2,-7 14-1,-9 13 0,-7 13 0,0 13 1,0 0-2,0 0-5,0 0 0,0 8 13,0 16 7,0 17-5,0 17-2,0 15-1,-7 7 0,-3-2-4,10-6-1,-6-6 2,6-10-1,0-12-1,-7-18-2,7-11 1,0-14-5,0-1-2,0 0 0,0-1 11,0-19-2,0-7 1,-16-16 0,3-10-3,-1-11 1,5-4-2,2 10 1,0 7 0,1 15-1,-4 12 2,10 9-1,-7 13 1,7 2 0,0 0-6,-6 0-1,6 17 15,0 17 0,0 19-5,0 15 1,0 7-2,0-2 5,0-8-6,0-4 1,0-8-3,0-9 0,0-8 3,0-11-3,0-11 0,0-12 0,0-2-2,0 0-7,0 0-9,0-7 20,0-12-1,0-8 3,0-12-3,0-7-2,-7 0 1,-3 6 1,4 7-1,6 11 1,-7 13-1,7 4 1,0 5-1,0 0-9,0 0-4,0 14 9,0 18 8,0 9 4,0 10-7,13-3-1,4-4 0,-4-10 3,-3-5-1,-10-5-1,0-4 1,0-5 0,0-6-2,0-4-2,0-5-1,0 0-5,0 0-8,0 0 6,0-10 11,0-7 1,0-12 0,0-9-5,0-11-2,-23-2 3,0 3-1,10 7 0,-10 7 3,0 9 0,16 10-2,1 14 4,6 1-6,0 0-4,0 0 0,-7 6 15,-10 14-4,-2 6 0,-4 11-1,10 1 0,3 4 1,3-3-3,7-3 0,0-4 2,0-6-1,0-7-4,0-6 0,0-11-2,0-2-5,0 0-2,0 0 15,0-2 4,0-15 0,0-10-3,0-10-3,0-1-1,0 0 0,0 8 1,0 10-1,0 11 0,0 4-1,0 3-1,0 2 0,0 0 1,0 0 1,0 0-2,0 0-8,0 0 2,0 10 4,0 9 12,7 10 1,29 7-4,3-2 0,-12-4-2,-11-12-4,-3-7 2,-3-9 1,-10-2-2,0 0-3,0 0-11,0-2 20,0-20 1,7-7-3,-1-13-1,-6-1-1,13 2-2,4 5 0,-11 12-2,11 8 1,-17 12-1,6 4-1,-6 0-7,0 0 3,7 7 12,16 17 10,7 13 0,6 11-7,-7 4 0,1 3-3,-17-12-4,10-4 3,-10-10-4,-6-9 3,3-11-5,-4-4 1,-6-5-6,7 0-2,-7 0-8,6-7 21,-6-15 5,17-12-2,-4-10-1,-6-9-1,-7-3-3,0 1-2,0-1 1,0 5-1,0 10 2,0 12-2,0 14 1,0 10 3,0 5-2,0 0-3,0 0-1,0 18 9,0 13 6,0 20-10,0 17-1,0 4 2,0 0-4,0-8 2,0-11-2,0-8 0,0-14-1,0-13 0,0-10-3,0-8-1,9 0-5,-9 0-8,0 0-1,7-10 19,0-15 5,-1-13 0,11-13-4,-11-7-1,-6-7 0,0-3-1,0 0-2,0 2 0,0 9 2,0 8-2,0 16 3,0 13 0,0 13 2,0 7-10,0 0-11,0 33 32,0 16-11,0 16 3,0 13 0,13 0 0,4-9-4,-4-5 1,3-11 1,-2-7-1,-5-8-2,-2-11 2,-7-7-3,0-13-1,7-7-8,-1 0-6,1 0 3,3-9 16,3-20 5,10-15-1,-10-17-6,3-7 1,-16-2-2,0-1 0,0 9 0,0 2 1,0 16-2,0 12 2,0 15-2,0 15 3,0 2 1,0 0-10,0 21 14,0 28 2,0 21-4,0 15 2,7 2-4,6-10 1,10-11-2,-10-8 0,4-11-1,-11-14-1,11-16-2,-11-12-2,1-5-9,-1 0-5,4-7 18,17-22 4,12-10 3,4-17-2,-7-7-6,0-4 1,-19-2-3,-4 1 0,-13 3-2,0 9 2,0 11 2,0 15 0,0 13 1,0 10 0,0 7 2,0 0-4,0 0-1,0 20 8,0 11-6,-7 17 3,-9 13-1,3 5 5,6-1-3,-3-2 1,-3-8-2,13-6-2,-7-10 1,1-15 0,-4-11-2,10-13-5,0 0-8,0 0 8,0-13 4,0-9 6,0-12-2,0-12-2,0-7 0,0-7-2,0-9-1,0-3-3,-7 11 2,1 15 3,-1 20 1,-3 18 1,10 8-2,-6 0-9,6 0-1,0 30 21,0 15-8,0 23 2,0 15 0,0 2 0,29-8-2,1-15 3,6-11-4,-6-11-4,-7-16 0,-10-14-7,-7-10-8,4 0 7,-3-3 13,6-24 6,-3-17-2,3-8-4,-6-9-2,-1 1 0,4 1-1,-10 1-3,7 5 1,-7 4-10,0 15 3,0 15 6,0 12 5,0 7 1,0 0-2,0 2 3,0 22 12,0 13-15,0 18 3,0 16 1,0 14 2,0-3 0,0-4 1,0-13-4,6-17-1,11-14-4,9-17-4,-3-12-11,-7-5 5,-2 0-6,9-19 18,-4-18 2,11-11 4,-7-10-4,-17-4 1,1 0-2,-7-2-1,0-5-3,0 6 1,0 5-1,0 16 1,0 19 4,0 12-1,0 11 7,0 0-1,0 0-4,0 18 10,0 13-11,0 15-3,0 14 9,0 11-1,0 1 1,0-4-2,10-7-1,3-7-4,4-13 0,-4-12-2,-7-17-5,1-10-11,-7-2 3,10 0 16,3-22 3,-7-16 1,24-13-3,-14-10-2,-9-6 0,0-2-1,-7 2 2,0 1-2,0 6-3,0 14 3,0 17 0,0 14 1,0 13 6,0 2 5,0 0-6,0 2-5,0 22 12,0 16-10,0 12-1,0 16 0,0 5 3,0-3-2,0-5 0,16-11-3,-3-9 2,10-15-4,-16-16-1,-1-7-2,1-7-10,-7 0 3,10 0 12,-10-13-2,6-15 5,-6-8 0,7-11-2,9-13-1,-2-2 1,-8-6-2,1 5 0,-7 4 1,0 13-1,0 15-1,0 17 2,0 8 2,0 6-5,0 0-6,0 28 11,0 20 4,0 22-5,10 12 5,9 5-3,-2-6 0,-4-11 0,16-10-4,-12-11 0,-4-17-3,3-15 0,-9-13-13,0-4-1,-7 0 13,0-26 3,0-18 5,0-16-1,0-13-1,0 0 0,0-2-2,0 5 0,0 7 1,0 9-1,0 19 0,0 15 1,0 15 1,0 5-1,0 0-6,0 7 10,0 24 6,0 16-9,13 19 1,-3 3 1,3-1 1,10-5-2,-10-13 2,3-8-4,-9-15 0,0-14 0,-1-6-2,-6-7 0,10 0-4,-10 0-2,0-13 15,0-13-2,0-13-5,0-14-2,0-8 6,0-2-6,0-3 0,0 4 1,0 1 1,0 15-1,0 14 0,0 15 2,0 10 0,0 7 2,0 0-7,0 0-5,0 26 9,0 13 1,0 19 1,0 6 1,0 1-1,0-14 0,0-14-2,0-19-1,13-10-4,-6-8-13,-7 0 16,0-12 15,0-24-2,0-15-4,0-18-6,0-8 2,0-7-3,-20-4 0,-16-4 0,-10-5-2,3 0 0,-3 3-7,10 15 9,16 15-1,10 25-1,-3 20 2,13 17-2,0 2-16,0 0-6,0 24 16,13 19 12,33 18-1,13 12 4,-22 5-3,-8-5-2,1-2 1,-17-5-1,-6-11-2,-1-9 0,-6-12 2,0-17-2,0-12 1,0-5-7,0 0-12,0-22 23,0-16-5,-13-19 2,-17-16 2,1-18-2,6-11-1,10-4 1,6 0-1,0 4-1,-2 5 1,2 14-1,-6 2 1,3 12-2,3 18 2,1 20-1,-1 18 5,7 13 7,-6 0-13,6 13-8,0 25 16,0 23-2,19 24-5,11 4 3,-7 13 1,-10-3 1,10 1 0,-16-13 0,9-15-3,-9-23-2,-7-20 0,6-21 0,-6-8-7,0 0 0,0-15 25,0-26-10,0-18-5,0-15-2,0-13 0,0 4 0,0-2-1,0 0 0,0 3-1,0-3 0,0 10-1,0 12 2,0 19 0,0 20 0,0 14 2,0 10-11,0 0-6,0 27 21,0 22-6,0 21 1,0 12-1,0 8 1,0-8 1,0 3-4,0-5 6,0-3 0,0-6-4,0-9 1,0-15-1,0-16-1,0-16-8,0-15-9,0 0 2,0 0 10,0-12 11,0-27 2,30-17-4,-7-12 2,-16-14-3,-7-3 0,0 0-4,0 3 2,0 12-2,-17 14 3,-3 15-1,4 20 1,3 12 2,6 9-3,-3 0-3,10 18 6,0 35-1,0 27 3,0 28-2,0 27 3,23 7 0,-6-4-2,-17-7 1,0-13-3,0-13 0,0-18-1,0-18 1,0-28-2,-10-20 0,10-16-2,0-5-7,0 0-3,0 0 5,0-7 7,0-20 6,0-19-2,0-25 0,0-18-4,0-17-2,0-13 2,0-12-2,0-10-1,0-2-3,0 18 1,0 27 3,0 36 0,0 27 2,0 28-4,0 7-6,0 5 13,-7 39 7,-16 24-8,4 21-1,-4 18 6,16 14-2,-9-4-1,2-1 2,-9-2-8,4-7 4,-4-11 0,6-11-1,-12-17-3,16-23-1,6-23 0,7-19-26,0-3 21,0-25 5,0-27 6,0-26-3,0-20 0,-17-12 1,4-17-1,-10-3-2,4-8 1,2 2-2,4 16 1,3 25-1,-3 19 2,-10 25 0,-7 27 2,11 17 3,9 7-7,3 0-4,1 36 12,6 30-8,0 21 6,0 37 4,6 14 2,30 7-3,4-7-1,-14-15-1,-9-16-2,-4-24-1,-3-23-2,-4-24 0,1-23-5,-1-13-9,-6 0 20,0-25-8,0-23 7,0-18-8,0-19 4,0-10 0,0-6-2,23-10 0,7-2-2,0-9-1,6 6-1,-7 11 1,-16 6 5,10 16 0,-9 26 1,-14 20 0,0 25 4,0 12-3,0 0-3,0 18 0,0 24 5,0 29-2,0 28 5,0 14 0,0 16-1,0 5 3,0 2-6,0-13 5,0-14-6,0-26-2,0-33 0,0-21 0,0-21-4,0-8-13,0 0 18,0-29 4,0-19-2,0-23-1,0-9-2,0-10 0,0-2 0,9 3-1,5-3-5,-14 7-1,0 10 0,0 12 2,0 16 0,0 16 6,-7 14 3,-23 15-7,1 2-6,-1 10 7,7 38-1,-13 27 5,30 34 1,6 20 3,0 9 2,0-12-3,0-18 0,13-17-3,26-29-6,-19-23-3,-4-24 5,-9-14-6,-1-1 14,-6 0 4,0-31 0,0-20-7,0-17-3,0-11-1,-13-4-2,-33 1 1,-3-2-10,13 0 2,6 12 2,14 21 3,3 24 4,6 18 1,7 9-4,0 0-8,0 9 1,0 25 16,0 25-1,0 25-1,0 18 0,0 10 4,0-3-3,0-8 3,0-16-5,0-22 0,0-24-5,0-17-1,0-20-7,0-2 0,0-2 3,0-40 9,0-20 2,0-25-5,0-18 2,0-11 0,0-7-3,0-6-5,-23 3-4,0 19 0,10 27 4,-10 27 8,16 29 2,-9 22 9,3 2 3,0 4-4,-11 32-2,8 23-5,3 30 5,13 33 4,0 21 0,0 7-4,0 0-6,0-14-1,0-20-1,23-26-3,-10-32 2,4-25-5,-11-24-12,1-9 1,-1-4 10,11-34 7,-4-25 4,16-25-2,-6-18-2,-3-10 0,-10-5-2,-10-3-1,0-5-5,0-1-5,0 9-3,-30 14 7,-22 15 8,16 31 2,6 27 4,0 25 16,11 9-6,2 17-11,-6 33-3,10 33 5,7 28 0,6 25 5,0 11 4,0 1-6,0-2-4,13-11-2,10-13 5,-10-20-9,-3-22 1,-4-27-2,1-24 4,-7-14-4,6-15-5,-6 0-2,7 0 12,-7-9-5,0-19 4,10-23-1,3-22 0,4-21-1,-4-18 0,16-8 0,1-2-2,-1 1-1,-9 12 3,-10 10-3,-3 26 2,-1 25 2,-6 23 0,0 20 8,0 5-4,0 10-4,0 41 4,0 29-3,-13 34 3,-3 21 0,2 6 3,8-5-2,-4-13-4,-3-14 5,-10-11-8,10-21 3,-4-21-3,11-22 1,6-18-3,0-16-14,0 0-4,0-14 15,0-32 8,0-20-3,0-21 2,0-17-2,0-10 2,0-9-2,0-3-1,0 0-4,0 7 4,0 10-4,0 24 2,0 24 6,0 28-1,0 20 6,0 13 3,-13 0-12,-4 37 8,4 30-5,3 38 3,10 33 2,0 15-3,0-1-1,0-14 2,0-11-2,10-26 0,3-24-1,4-17-2,-11-28 1,1-12-1,-7-15-4,0-5-9,0 0 5,0-15 9,0-27-3,0-22-2,0-23 4,0-20-3,0-9 2,0-8-2,0 0-3,0 6-3,13 12 1,3 18 4,-9 32 2,-1 28 5,-6 23 8,0 5 4,0 9-10,0 37-1,0 27-2,-29 26 4,3 22 0,-14 8 4,14-1-3,-14-7 0,4-10 1,16-9-3,-3-17 1,-6-13-4,22-19-3,1-18 4,6-13-8,0-17-3,0-5-6,0 0 0,0 0 10,0-24 5,0-20 7,36-21-6,7-23-2,-7-14-1,-7-7 2,1 0-5,-1 3 2,-22 4-1,0 8-4,-7 19-1,0 24 6,0 26 4,0 23 5,0 2-9,0 29 7,0 36 0,0 30-1,0 28 6,0 8 1,0-3 3,0-16-5,0-17-3,10-20-3,3-20-2,-7-16 0,-6-19 0,0-20-7,0 0 2,0-15 17,0-33-9,0-20-6,-29-21 3,-8-16-1,8-12-5,-14-8-15,7-9-2,-10-4-8,-3 8 8,6 11 16,3 31 2,14 33 5,-3 28 3,6 26 17,0 1-5,16 9-13,0 34 3,1 22-4,6 27 6,0 24-1,13 13 5,40 5-1,-11-3-1,-6-8-4,-6-18-1,-7-23-5,-10-24 5,4-30-8,-11-21-4,1-7-2,-7-4 25,0-43-5,13-22-5,-3-30-3,-4-18-2,8-7 1,2-4-1,14-5-1,6-5 1,6-1-1,11 15-1,-17 16 2,-6 19 1,-17 23-4,-13 27 6,0 22 4,0 17 5,0 0-15,0 31 5,-7 25-3,-35 34 5,6 23-2,-11 19 4,11 8-3,0-7 3,13-7-6,-6-6 1,-1-21-1,10-19 1,4-25-2,9-26 2,7-16-2,0-13-14,0 0 8,0-15 7,0-26 5,0-20-3,-6-25-3,6-25 1,0-15 0,0-8-4,0-9 4,0 4-2,0 19-2,0 15 2,0 27 0,0 30 0,0 24 3,0 19 1,0 5-11,0 8 1,0 34 11,0 27 0,0 30 0,0 22 1,0 20 1,0 9 1,6-5-1,17-4-3,-3-20 4,-4-26-3,-9-30-4,9-31-2,-16-22-10,7-12 3,-7-5 30,0-41-8,0-27-11,0-26-1,0-20 1,0-7-1,0-2-1,0-4-1,0-3-3,0 12-5,0 7-3,0 16 8,0 14 1,-23 22-2,0 25 5,-3 25 5,-4 14-7,0 0 2,1 35-4,6 25 1,3 29 8,-3 21 1,7 22-2,3 4 10,-4 1-7,11 5-2,-1-14 7,-16-13-9,3-22-2,-3-24 0,10-29-2,3-25 4,10-15-15,0 0 4,0-11 7,0-32 4,0-18 1,0-23-2,36-25-2,4-17-2,-4-15 2,7-12-1,9 4 2,-2-2 0,-14 24-1,10 27 1,-33 37 0,-6 34 7,-7 24 8,0 5-7,0 9-8,0 35 11,-30 29-12,-13 36 4,14 26 3,-1 17 0,17 14 2,6 4-5,-9-6 3,9-16-3,1-30-3,6-32 0,0-37-1,0-31 0,0-15-13,0-3 4,0-17 16,0-34-2,0-28-1,0-26-2,0-23-1,0-10-4,0-11 2,0-8-4,36 2 1,7 0-1,-7 17-1,-13 31 2,-10 35 7,-13 32 0,0 26 6,0 14-2,0 0-17,-20 14 7,-26 26 4,-10 20-3,4 30 6,9 35 1,13 29 1,24 15 1,-4 15 0,10-2-1,0-15-3,0-31-5,0-37 2,0-41-5,0-34 1,0-24-17,0 0 24,0-18 0,16-42 2,-9-26-2,6-27-1,4-24-2,-11-14-1,11-10-1,2-7-6,-2 6-1,2 5-11,-19 24 6,0 36 4,0 33 11,0 33 3,0 26 5,0 5-13,-19 7 4,-27 27 1,-4 22 2,-2 24 3,2 29 0,-9 24 2,7 20 2,9 1 4,7-1 2,-10-12-13,26-30-2,4-27 0,9-33 0,7-30-6,0-21-19,0 0 25,0-20 1,0-36 3,0-26 0,16-27-3,11-21-1,19-7-1,3 2-4,10 4 2,30 0-4,-10 18 3,-20 20-3,-6 23 6,-24 24 2,-16 23-1,-13 14 7,0 9 1,0 0-6,0 3-9,0 28 17,0 18-9,-36 24 2,0 18 2,-16 16 1,15 19 1,-22 5 1,-7 12 0,17 10 1,-10-8-1,23-17-7,-10-23 2,19-30-3,18-37 0,9-24-4,0-14-13,0 0 18,0-33 0,0-25 5,0-29-5,9-25-1,18-16 1,2-10-2,7-1-1,-19 4-4,-4 2-1,4 21-13,-17 25 8,0 32 11,0 33 2,0 17 5,0 5-12,0 5 5,-37 35 3,-28 24-1,5 25 3,8 30 2,22 14-3,17 20 8,13 14-6,0-5-1,0-11-3,0-32-1,13-32-4,10-39-2,0-29-11,-10-19-3,4 0 23,12-19 0,21-34 11,15-29-6,1-30-6,16-14-1,-16-5-1,-23 3-1,-30 9-2,-3 7 1,-10 19-1,0 9-2,0 22 3,0 21 3,-23 18 1,0 16 6,-7 7-12,4 5 8,3 32-2,-7 23 0,17 30 1,3 21 1,10 15 1,0 5 0,0-7 1,0-13 0,0-14-7,0-19 4,0-23-6,0-24 2,0-18-6,0-13-8,0 0 21,0-34-1,0-22-1,0-21-4,0-21 0,0-12-2,0-6 1,-19-9-5,-11 12-9,-6 16 7,6 27 8,20 28 0,-9 33 0,-4 9-10,10 0 3,-4 31 17,-12 23-11,9 23 4,10 31 0,3 18 4,7 11-4,0-2 3,0-6 3,0-16-9,0-23 1,0-27-1,0-26-1,0-23 1,0-14-10,0 0 5,0-19 11,0-32-1,0-22-7,-6-19 2,-1-6 0,-3 5 2,4 3-4,-7 5 0,-4 10 0,11 15 1,-8 26 1,5 21 0,-5 13-8,1 0 11,3 32 4,10 19-11,0 26 7,0 23-2,0 15 4,0 7-1,37 2-2,9-11 0,3-13-5,-3-23 0,-10-21-1,0-22-6,-23-17 0,-3-17-7,-10 0 0,0-12 15,0-37 6,0-20-5,0-26-1,0-11 1,-23-2-1,-6 8 2,22 2-1,7 13 0,0 10-2,0 21 4,0 21 1,-6 15 4,-4 18 15,3 0 2,-13 4-20,-3 22 16,0 19-20,10 28 1,13 22 3,0 21 1,0 1-2,43-6 0,16-16-2,-10-20-1,-9-20-2,-14-23-13,4-20-16,-7-12 4,-7 0 9,20-19 21,-16-28 6,3-20-4,0-16-1,-10-9-3,-13 3-3,0-1 0,0 5-4,0 3-8,-6 9-6,-11 18 1,11 23 7,-1 21 9,1 11-16,6 23 21,0 28 3,0 21-1,0 18-1,0 6 1,29-3 1,1-5-2,-10-9 2,3-11-2,0-9-1,-10-20 2,3-16-3,-9-14-4,-1-9-7,1 0-3,-7 0 14,6-4 5,4-20 1,-3-14-3,-1-16-1,1-16-2,-7-13 0,0-11 0,0-6 0,-7 9 1,-35 10-2,-11 25 1,17 27 3,13 25 7,3 4 1,4 22 2,-4 31-10,4 17-2,9 13 0,7 6 1,0 3 2,0-2-3,0 0 4,13-8-6,33-12 2,-10-19-5,-6-20-5,-10-16-4,-4-15-6,-9 0 17,-1-2 0,-6-30 12,0-14-5,0-12-4,0-7 2,0-3-5,-13 5 1,-10 10 0,0 9 1,17 13-2,-1 13 1,7 16 2,0 2-3,-13 0 1,-4 25 10,-6 15-9,10 11 2,-10 6 0,10 0 1,-3-1-3,2-12 0,8-11-4,-1-11 4,7-15-1,-10-7-5,4 0-4,-17-7-5,3-24 2,-9-8 10,5-12 2,11-5 2,13 3-2,-10-3-1,10 8-2,0 7-6,0 18 3,0 19 3,0 4-15,0 14 30,0 36-3,0 15-1,0 17 0,23 0-2,20-4-4,3-16-1,-10-13 1,-6-17-2,-7-13-4,-16-14-5,-1-5-13,1 0 40,-7-29-5,6-10-10,-6-12 0,0-5 0,0-1 2,0-7-5,-13 2-2,-30-4 1,-16-2-2,13 8 0,3 14 1,14 21 6,-7 18 3,6 7 7,10 19-11,-9 32 4,-1 17 1,7 7-4,0 3-2,10-8 1,13-14 1,0-10-2,0-12-1,0-17-2,0-10-4,0-7-7,0 0 10,0-2 6,0-25 3,0-12-4,0-12 0,0-4-2,0-4 3,0 4-2,0 4-1,0 7 0,0 17 1,7 16-1,-7 7 4,0 4 0,0 0 12,0 25-2,0 10-11,0 5 0,-7 6-1,-16-2 0,10-6-2,-4-3 3,4-11-1,-3-12-2,9-9 1,1-3-5,-1 0-9,-16-23 17,17-8-4,6-9 1,0-2 1,0-4-2,0 4 0,29 6 0,-9 12-2,-10 12 0,-4 6 2,-6 6 0,0 0-1,7 0-7,16 0 1,20 33 14,29 15 12,23 17-8,1 10-10,15-2 1,-15-8-4,-30-9 1,-17-12 1,-13-12-3,-13-11 0,-10-9 2,-13-7-1,0-5-5,0 0-8,0 0-8,0-15 22,0-6-3,-36-6 4,-20-4-1,4-3-2,-1 0 0,10 5 0,7 7 2,6 8 1,17 9 2,3 5 3,10 0-2,0 11 1,0 17 5,0 5-6,0 1-1,0-12-2,0-7-4,17-10-2,-11-5-2,8 0-1,-5 0 13,-9-9 5,7-9-3,-7-9-3,0-1 0,0-7-2,0 4-2,0 4-1,-16 5 2,-4 7 2,3 8-2,11 5 0,-1 2 0,7 0-2,0 0 2,0 0-1,0 0 0,0 0 1,0 0-6,0 0 10,0 2-2,0 9 2,0 0-3,0 4 0,0-3 0,23 0-2,13-2 1,-16-5-4,3-5-9,0 0-4,-3 0 25,3-17 1,0-13 0,7-4-6,-17-5 3,3 3-4,-3 2 0,0 6-2,4 5 0,-11 4 0,11 2-2,-11 10 4,-6 2-4,0 5 4,0 0-1,0 0 0,0 0-1,7-3 0,0 2 0,9-4 0,-3-3 2,17 3-2,13 1-3,-4-1 3,4 2 3,16 0-1,-10 1 0,10 2 1,-6-5-1,-33 1-1,3-1-1,-10-2 3,-3 2 1,-4-5 2,7-5-3,4-6-2,3-4 1,19-4-2,-3 3-2,0 1 4,1 11-4,-24 3 0,3 10 1,-3 1-3,4-3 4,-4 3 2,3 0-2,-9 0 0,-7-2 0,0 2 0,0-3 3,0 1 2,0-3-2,0 0 0,0 4-3,0 1 0,0 0-2,0 0-1,0 0-4,7 0 3,9 0 10,-9 0-5,-7 0-2,6 0 0,-6 0 1,0 0 1,0 0 2,0-4-1,17-3 0,-4-2-2,0 0 0,3 5-2,-3 2 2,4-1 0,-17 1-1,6 2-2,-6 0 3,0 0 0,0 0-1,0 0-1,0 0 3,0 7 8,0 13-2,0 9-3,0 7-2,0-5-2,0-3-1,14-13 0,-14-9-1,9-6 0,-2 0-6,0 0 0,-1 0 9,11-6 6,-4-14-1,3-5-1,-3-1-3,4-3-1,3 7-1,-4-5 0,-9 3 0,6 2-1,-3-2 1,3 6 0,-7 4 0,4 4 0,-3 8-1,-7 2 2,0 0-3,0 0-1,0 0-2,0 5 18,0 10-11,0 2 0,0-1-1,0 2 1,0-2-2,-7-1 0,7-5 0,0-5-4,0-5-5,0 0-3,0 0 12,0 0 0,0 0 3,0-9 4,0-4-1,0-9-3,0-3-3,0 3 1,0 6-1,0 6 0,0 8 0,0 2 0,0 0-5,0 0-7,7 19 31,-1 6-14,1 4-4,-1-3 1,-6-2 3,0-4-3,0-3 2,0-5 3,0-3-2,0-2 0,0-4-6,-13 0 1,7-1 0,6-2 1,-7 3 1,-3-1-4,-3 2 1,-10 3 0,3-1 1,-9 1 1,-7 3 0,6-3 4,-29 5 0,-7 5-8,-29 8 3,6 4-1,0 4 0,4 4 2,19-3-1,30 1 0,-17 0 0,24-3 0,6-8 0,9-8 1,8-3-1,-4-9 1,3 1 2,7-5-2,0 0-1,0 0-2,0 0-2,-6 0 6,-7-2-12,-10-5 19,0-1-5,3 3-3,10 3-1,-3 2 1,6 0 0,-2 0-5,2 0-4,0 7 11,-9 13-4,3 6 1,13 6-5,0 2 4,0-3 2,0-7-1,0-6 0,0-9 0,0-5 3,-7 2-1,1-3 2,-11-1-1,4 0-1,-10 1-5,0-1-1,3 0 8,-9 7-2,-1 0-6,1 0 3,6 4-1,16-2 0,0-1 2,7-5-1,-6 0 2,-4-3-1,10 0 1,0-2 0,0 0 2,-7 3 3,1-1-6,-11 4 1,-2-2 2,2 1-2,4 0-1,-3 0 0,2-3 0,8 0 0,6 1 1,-17 2 0,-2 0-1,-4 2 0,-7 7 0,0 3-3,17 3 2,-10-3-1,17-3 1,6-4-3,0-5 4,0-3-3,0 3-1,0-3 3,0 2-1,6 7 1,17-2 1,-3 6 3,3 0-2,0-1-2,-3 3 3,3-7-1,-7-3 1,-3 1-3,10-8 0,-23 2-2,7-2-3,0 0 2,9 0 1,-3 3 9,10 1-2,7-2-3,-10 5-2,-4-6 2,-3-1-1,-6 0-8,3 0 6,3 0 5,3 0 1,4 0 2,3-8-3,6-1 1,-9 2-1,3-3-3,-6 3 1,-11 4-1,-6-1 0,0 4 1,0 0 1,0 0 0,0 0-2,0 0-1,0 0-2,0 0 1,0 0 2,0 0 5,0 0-5,0 0 0,0 0-1,0 0 1,0 0-2,0 0 1,0 0 2,0 0-3,0 0-4,7 0 1,6 0 3,3 0 1,7 0 5,-9 0-4,-8 0 0,11-3 0,-11 3 1,-6 0-1,0 0 2,0 0 2,0 0-1,0-3 1,0 3-1,0 0-1,0 0 0,0 0 0,0 0-1,0 0-1,0 0 2,0 0-2,0 0 5,0 0-2,0 0 0,0 0 6,0 3 6,0 0 1,0 1-5,0 6-6,0 3-1,-13 0-3,3 2-1,4-1 1,-8 2-3,5-5 2,2 2 1,0-2-2,7 2 2,-6-1-3,6 0 2,0-5-1,0-4-1,0 1-1,0-4 1,0 0 1,0 0-2,0 0 1,0 0 0,0 0 1,0 0 0,0 0 1,0 0-1,0 0-8,0 0-1,0 0-1,0 0-5,0 0 16,0 0 0,0 0-1,0-2 2,0 2 0,0 0 1,0 0 0,0 0-2,0 0 0,0 0-7,0 0-13,0 7 22,29 8 9,-9 4-7,3 1 0,0-11-2,-16 1 2,-1-4 0,1-5 2,-7-1 2,0 0-2,0 0-3,0 0 0,0 0 1,0 0 0,0 0 0,0 0-3,0 0 0,0 0-1,0 0-4,0-1 1,0-5 0,-7 3 2,-6-4 5,-10 0-4,0-8-4,3-4 4,4-8-1,3 3-2,-10 7 2,16 3 1,7 7 0,0-2-1,-6 5-2,6 2-1,0-3 1,-10 3-5,3-3-13,7-3 0,-6 3 0,-1-2-2,-3-2-14,-3 3-5,6-5-15,-9-1-8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9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2341 6640 5,'0'0'28,"0"0"-3,0 0-3,0 0-1,0 0-1,0 0-1,0 0 1,0 0-7,0 0-3,0 0-2,0 0 0,0 0 0,0 0-4,0 0 1,0 0 0,0 0 1,0 0 5,0 0-2,0 0 0,0 0-1,0 0-1,0 0 2,0 0 0,0 0 5,0 0-2,0 0-4,0 0 0,0 0-1,0 0 0,0 0-2,0 0-1,0 0 2,5 0-1,8 0-1,-8 0-2,8 0 0,-2 0 0,-6 0 0,8 0-1,-8-2 0,5-1-1,3 0 2,5 0 1,-13 0 0,11-3 1,-3 3-2,-8 0-1,0 0 1,3 3-1,-8-2 1,5 2-1,0 0 0,6-4-1,-4 2 1,4-4 1,2 1-1,-3 1 1,8-1 0,-8-4-1,3 0 2,-2 3 1,2-2-3,-3 5-1,-5 0 1,8 0-1,-8-3 0,13 1 1,-2-4-1,2 0 0,0 2 2,-2-4 1,2 3-3,-8-3 2,-2 5 0,-3 0 0,-5 3 1,5 0-2,0-2 0,3-2 0,-3 2-1,6-3-1,7-4 2,-8-2-1,8 1 0,-7 3 0,-4 3 0,4-1 0,-6 2 0,8 0 0,10-3 0,-13 4-1,-4-1 2,7-3 0,-3 4-2,-2-1 2,-3 0-1,-5 3 1,5 0-1,-5 0-1,5 3 2,-5 0-1,0 0 1,0-2-2,0 2 2,0 0-1,0 0 0,0 0 0,0-4 1,0 3-1,5-6 0,3-2 0,2-2 0,-4 2 0,1 3 0,-7 3 0,0 0 2,0 3-4,0 0 5,0 0-3,0 0 0,0 0 0,0 0-1,0 0 1,0 0 0,0 0-2,0 0 2,0 0 0,0 0-1,0 0-1,0 0-1,0 0-1,0 0-1,0 0-2,0 0-7,0 0-12,0 0-30,0 0-16,0 0 4,0 0-28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0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634 7547 5,'0'0'30,"0"0"-5,0 0-3,0 0-2,0 0 1,0 0 5,0-3 2,0 3-7,0 0-7,0 0 3,0 0-1,0 0 0,0 0 1,0 0 7,0 0-2,0 0-2,0 0-4,0 0-7,0 0-5,0 0 2,0 0 4,0 0 6,6 11-2,12-2-3,-8 5 0,8 1-2,-8 2 3,3 1 0,-2-1-6,-1 0 0,-2-5-3,2 2 3,-5-2-4,8-1 2,-8 1-1,6-1 0,-3 1-2,-3-1 2,0 4-1,8-1 0,-8 0 0,0-1 1,8-5-1,-3 3 0,-4 1-1,12 0 0,-13 5 2,8-5 1,-8 2-2,0 0-1,0-2 0,13 0 1,-12 2-1,-1-2 0,3 2 1,-3-2-2,5-1 0,3 4 2,-8-3-3,0-2 2,13 3-1,-12-2 1,-1 0-1,8 1 0,-3 5 3,-5 0-1,8-2 0,-2 0-1,-4-2 0,-2 3 0,1-2 0,-6-3 0,5 4 0,0-1 1,3 1-2,-3 2 0,0-3 1,0-3-1,8 0 0,-8-7 0,1 5 2,-1-1-2,-5-3 1,13 6 0,-8-1 0,0 5-1,3 0 1,-3-5-2,5 3 1,-2 1 2,-3 1-2,6-4 0,-6-1 1,3-6 0,2 2-1,-5-3-2,3-3 1,-8 0 0,5 6-1,5 0 2,-5 6 1,8-4 0,-2 1-1,2 2 1,2-2-1,-2-1 1,-8 1 0,8 0-3,-2-3 1,2-4 0,-3 7 0,0-5 3,3 1-3,-3 1 0,3-4 1,-2 2-1,2 1 2,-3 0 0,3-1-2,2 3 2,4-7-1,-1 4 0,-3 0 1,8-2-1,-4 1 0,-9 0 1,3 0 0,-3-3-1,3 3-1,-8-3 2,6 3 0,2-3-1,-8 0 0,8 0 2,-3 0-2,-5 0 1,8 0 0,10 0-1,-12 0 1,-1 0-1,8 0 1,0 0-1,-7 0 1,7 0 0,0 0 0,-8 0 4,3-3-5,-2 0 1,-6-3 1,8 1-1,-8-1 0,5 4 0,-2-5-1,-8 1 0,10 3 1,1-6-1,-4 4 1,4 2 1,-6-2-2,3 1 0,2-2 0,0 1 0,3-1 1,-2-3 0,2 4-1,-8-1 1,0 0-1,3 3 0,-8 3 0,5-2-1,-5-5 2,10 5-2,-5-2 2,8-2-1,-2 4 0,-4-4 0,9 6 1,2-5-1,-8-10 0,8 1 1,1-1-1,-14 4 0,5-1 0,-2-2 0,-3 2 1,0-2 0,0 5-1,-5 0 0,13-3 0,-8 4 0,1-4 0,-1 3-1,-5-2 1,8 5 1,-8-3-2,0 7 2,0-4-1,0 0 0,5 1 0,-5 2 0,0 3 0,0 0 0,0 0 0,0 0 1,0 0 1,0 0-1,0 0-1,0 0 0,0-3 0,0 3 0,0 0 0,0 0 0,0 0 0,0 0 0,0 0 0,0 0 0,0 0 1,0 0-1,0 0 0,0 0 1,0 0-1,0 0 0,0 0 1,0 0-1,0 0 0,0 0-1,0 0 1,0 0 0,0 0-1,0 0 1,0 0 0,0 0-1,0 0-4,0 0-1,0 0-9,0 0-3,0 0-5,0 0-12,0 0-10,-18 0-12,-6 0-35,9 0-9,-8 0-104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1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1268 3589 6,'0'0'23,"0"0"-2,0 0 0,0 0 7,0 0-10,0 0-3,0 0-4,0 0-1,0 0-1,0 0-2,0 0 12,0 0-2,0 0 5,0 0 4,0 0-2,0 0-3,0 0-3,0 0-4,0 0-4,0 0 0,0 0-1,0 0-5,0 0-2,0 0 1,0-2-1,5-5 0,5 1-1,3-2 1,-2 2-1,7-1 0,-3-1-1,3-1 1,6 0 1,-6 0-1,10-2 1,-10 1-2,3 4 0,-3-3 1,6 6-2,-1-3-1,0 4 2,0-2 2,1-1-4,4 1 4,-5 2-2,-7 2-2,2 0 1,0 0 0,-2 0 1,2 0 0,5 0 2,-5 0-3,-2 0 2,7 0 1,-5 0-2,-7 0 1,1 0-1,-1 0 0,2 0 1,-3 0-2,3 0 0,3 0 2,2 0-1,-8 0 0,3 0 1,5 0-1,-8 0 2,9 0 0,-9 0 0,8 0-1,0 0 0,-8 0 0,1 0-2,2 0 0,-8 0 0,0 0 1,3 0 2,-3 0 1,5 0-2,-10 2-1,6-2 0,-6 4 0,0-4 2,0 3 1,0-3-1,0 2 2,7 2 0,-1-2 1,-1 4-4,0-3-1,3-3 0,-3 3 1,0-3-1,-5 0-1,10 0 1,-10 0 1,0 3 0,0-3 1,0 3-1,0-3 2,0 0 0,0 0-3,0 0 1,0 0 0,0 0-1,0 0-1,0 0 1,0 0 0,0 0-1,0 0 1,0 0-4,0 0 1,0 0-6,0 0-4,0 0-10,0 0-23,0 0-20,0 0 5,0 0-64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12:59.648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06627E45-EC59-45A5-AC98-8CFBFBD9FBC8}" emma:medium="tactile" emma:mode="ink">
          <msink:context xmlns:msink="http://schemas.microsoft.com/ink/2010/main" type="inkDrawing" rotatedBoundingBox="17732,9025 19183,9145 19180,9187 17729,9067" shapeName="Other"/>
        </emma:interpretation>
      </emma:emma>
    </inkml:annotationXML>
    <inkml:trace contextRef="#ctx0" brushRef="#br0">1028 5279 10,'0'0'27,"0"0"-1,0 0 0,0 0 4,0 0-4,0 0-6,0 0-1,0 0-5,0 0 2,0 0-1,0 0 3,0 0-1,0 0 1,0 0 2,0 0 1,0 0 0,0 0-2,0 0-5,0 0 1,0 0-2,0 0 0,0 0-2,0 0-2,0 0 3,0 0-2,0 0 5,0 0-6,0 0-2,0 0-1,0 0-3,0 0-2,0 0 0,0 0 2,26 0-1,5 0-1,0 0 0,9 0 1,-9 0-3,21 3 2,-10 0 0,-3 0 0,10-3 0,-10 3-2,13 0 2,10 0-1,-5-1 1,0 4-1,0 0 0,0 0 0,-11-4 0,-4 4-1,-11-2 2,-6 2-1,7-3-1,-7-3 1,1 0 0,-6 0 0,-3 3 0,3 0 0,0 0 0,-9 2 0,9-5 0,-14 3 0,8-3 0,-14 0 0,6 0 0,-6 3 1,0-3-1,0 0 0,0 0 1,0 0-1,0 0 1,0 0-1,0 0 0,0 0 1,0 0 1,0 0-1,0 0 0,0 0-1,0 0 0,0 0 0,0 0 0,0 0 1,0 3-1,0-3 0,0 0-1,0 0 1,0 0 0,0 0 0,0 0 0,0 0-2,0 0-2,0 3 0,0-3-7,0 0-6,0 2-15,0-2-29,0 4-28,0-2 14,0 1-26</inkml:trace>
  </inkml:traceGroup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2"/>
    </inkml:context>
    <inkml:brush xml:id="br0">
      <inkml:brushProperty name="width" value="0.21167" units="cm"/>
      <inkml:brushProperty name="height" value="0.21167" units="cm"/>
      <inkml:brushProperty name="color" value="#FFE465"/>
      <inkml:brushProperty name="fitToCurve" value="1"/>
    </inkml:brush>
  </inkml:definitions>
  <inkml:trace contextRef="#ctx0" brushRef="#br0">0 54 19,'0'0'17,"0"0"-3,0 0 0,0 0 2,0 0-6,0 0 0,0 0 3,0 0 6,0 0-4,0 0 3,0 0 1,0 0-2,0 0-2,0 0 3,0 0 5,0 0-3,0 0 5,0 0-3,0 0-2,0 0-1,0 0-3,0 0-3,0 0-2,0 0 2,0 0-3,0 0-1,0 0-1,0 0-3,0 0-1,0 0-2,0 0 0,0 0-1,0 0-1,0 0 1,0 0-1,0 0 4,0 0 3,7-2 1,9-4-4,-3 0 1,-8 3-2,5 2 0,3-3 1,-3 0-3,3 2 1,-3-1-2,-5 3 1,3-3-2,-3 3 3,0-3-2,0 1 1,-5 2 1,13 0-2,-13 0 0,0 0 1,5 0 1,-5 0-2,0 0 0,0 0 0,0 0-2,0 0 1,5 0 1,8 0 0,-2-3 1,1-3-1,-6 2 0,-1 4 0,0-2 2,-5 2-1,0 0 0,0 0-2,0 0 1,0 0 1,0 0-2,0 0 2,0 0-2,0 0 1,0 0 2,0 0-4,0 0 3,0 0-2,0 0 2,0 0-1,0 0 1,0 0-2,0 0 2,0 0-2,0 0 0,0 0-2,0 0 1,0 0-4,0 0-8,0 0-11,0 0-12,0 0-5,0 0-15,0 0-7,0 0-34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4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163 2929 3,'0'0'28,"0"0"-3,0 0-5,0 0-3,0 3-4,0 3-2,0-4 0,0 4 1,0-1-1,0 1 0,0 1-2,0 1 2,0 1-1,0 2-3,0-2-1,0 2-2,0-1-3,0-2 1,0-2 1,0 2-1,0-3-1,0 6 1,0-7 0,0 5-2,0-3 0,0 0 0,0 3 1,0-4 0,0 4 2,0-1-2,0 1 0,0-1 1,0 1 2,0 0 1,0 2-3,0-2-2,0 3 2,0-1-1,0-2-1,0-3 0,0-1 2,0 2-2,0-2 0,0 7 1,0-3-1,0 2 2,0 1-1,0-1 1,0 2 0,0-6-1,0 2-1,0-3 1,0-2 0,0 3-1,0-1 2,0-3-2,0 5 0,0-2 1,0 0-2,0 3 2,0-1-2,0 0 2,0 4-1,0-3 1,0 0 1,0 0-2,0-1 0,0-2 0,0 0 1,0-1-1,0-2 0,0 3 0,0 0 0,0 0 2,0-3-1,0 2-2,0 2 2,0 1-1,0-2 0,0 5 1,0-2-1,0 0 1,0-2-1,0 4 0,0-3 1,0 0-1,0-2 1,0 0-1,0 0 2,0 2-2,0 0 2,0 4-2,0-3 1,0 2-2,0-2 2,0 0 0,0 2-2,0 1 2,0-1 1,0-2-1,0-4 0,0 1 0,-6 0 1,6 0-2,-10 3 2,10 5-2,0-3 1,-8-1-2,8-2 2,-5-5-1,5 3 0,0-3 1,-5 6-1,5 0 1,-5-5 0,5 5-1,-8 1 1,8-3-1,0 2 2,0 0-2,0-7 0,0 4 1,0 1 1,0-2-1,0 0 2,0 2-3,-5-5 2,0 5-2,0-2 1,5 1 3,0-3-6,0 0 4,0 0-1,0-1-2,0 2 2,0-2-1,0 4 0,0-1 1,-8 4-1,3 4 2,0-2-2,5-1 1,0 3-1,0-2 0,-6-2 0,6 0 0,-5 2 0,5-1-1,0 0 1,0-1 0,-8-1 0,8 2 0,0-5 3,0 3-3,0 1 0,0 0 0,0 2 1,-5 1 1,0 0-1,5-1-1,0 0-1,0-2 3,0 3-3,-5-3 1,-13-1 1,18 4-2,0 0 2,0-4-1,0 3 0,-5 4 0,5-4 2,-6 1-2,-1 2 0,7-2 0,0 0 0,-5-4 0,5 4 0,0-6 1,0-1-1,0-2 0,0 0 0,0 3 0,0-1 0,0 4 0,0 3 0,0-4 0,0 2 0,0 1 0,0-2 0,0-2-1,-6 4 2,6-3-1,0-4 0,0 5-1,0 0-1,-5 0 4,5 3-2,0-4-2,0 1 2,0 3 0,0-3 2,0-4-4,0 1 1,0-4 0,0 4 1,0 3-1,0 0 3,0-3-2,0 1-1,0 0 2,0-1 0,0 2 1,0-6-2,0 5 0,0 2 0,0-4 0,0 7 0,0-3 1,0-1-1,0 1 0,0-4 0,0 4-1,0-3 1,0-3 0,0 3 0,0 0 0,0-2 0,0 3 0,0 2 0,0-3 1,0 2-2,0 4 2,0-3-1,0 1 0,0 2 1,0-3-1,0-1-1,0 2 2,5-5-1,-5 3 0,6-1 1,-6-2-2,0 1 1,5 0 0,-5 2 0,0-3 0,0 6 0,0-3 1,0 0-1,0 1 0,7-3 0,-7 5 1,0-5-1,6 0 0,-6 1 0,0-6 0,0 5 0,0 0-1,0 3 1,0-5 0,0 3 0,0-4 0,0 0 0,0 3 0,5-1 1,-5 4-1,0 0 0,5 1 1,-5 1 0,0-1 1,0 2-2,0-3 1,0 3-1,0-7 1,0 3-1,0-2 0,0 3 1,0-3 0,0-1-2,0 0 1,0-1 0,0 0-1,0-1 2,13-3-1,-8 2 0,-5 1 0,0 0 1,0 2-1,0-1 1,0 2 1,0-1-2,0 3 0,0-1 1,0-2-1,0 1 0,0 1 0,0-3 1,0 0-2,0 1 2,0-2-1,0 2 0,0 4 1,0-3-1,0 3 2,0 2-2,0-2 0,0-1 3,0 1-3,0-2 1,0-5-2,0 4 2,0-1-1,0 1 1,0 0-1,0-3 0,0 3 0,0-1 0,0 1 0,0 3 1,0 2-1,0-3 0,0 8 0,0-2 1,0 0-1,0-2 0,0-7 0,0-2 0,0 1 0,0-2 1,0 5-2,0-2 2,0-2-1,0 2 0,0 2 2,0-1-2,0 0 1,0 1-1,0 5 0,0 0 1,0-1-1,0 0 3,0-2-3,0-3 0,0 0 0,0-3 2,0 3-2,0 0 1,0-1 0,0 4 1,0-3-2,0 3 0,0 2 0,0-5 0,0-2 0,0 3 0,0-3 1,0 1-2,0 0 1,0 1 1,0-3-1,0 3 1,5 0-1,-5-3 0,0 0 0,0 0 2,0 2-4,5-1 4,3 1-2,-3 2 2,-5 0-2,0 2 2,0 1-2,0 1 0,0-1 2,0-1-2,0 0 0,6-1 2,-6 1-2,5-2 0,-5-2 0,0-2 0,0-1 0,0-2-3,5 4 3,-5-4 0,8 0 0,-8 3 0,0-3 0,0 5 0,0 1 0,5 0 1,-5 0 1,0-1-1,5 0 0,-5 2-1,0-1 0,5 0 0,3-1 2,-3 1-2,0 0 0,-5-3 0,0-1 0,0 2 0,0-1 1,5-1-1,-5 1-1,8 0 2,-3 2-1,-5 1 0,5-2 0,-5 1 0,0-2 0,0 2 1,0 2 1,0-2-1,0 1 0,6 1-1,-6-3 1,0 2-2,0 0 1,0 3 2,5-4-3,-5 1 2,13 3-1,-13 0 1,5 2 0,0-3 2,3-1-4,-3-1 1,5-1 1,-10-2 0,0 0 0,0 0-1,0 0-1,5 0 2,-5-1-1,0 5 2,0-5-2,8 4 0,-8-1 0,0 1 0,0 1 1,5 2 1,-5-5-1,6 3-1,-6-1-1,0-6 2,0 2-1,5 2 0,-5-4 0,0 2 0,0-2 0,0 0 0,0 3 0,0-3 0,0 6 0,7-3 1,-1 2 0,-6 1-1,0 3 2,0-1-2,0 0 3,0 4-1,0-6-2,0 1 1,5-3-1,-5 3 1,0-1 0,0-4-1,0 4 0,0-3 1,0 0 2,0 0-6,0-1 6,5 1-6,-5 1 6,0-2-6,0 1 3,0-1 3,0 2-6,0-1 6,0 3-3,5-1 0,-5 4 0,0-2 1,8 0-1,-8-4 0,0 3 0,0-3 0,0 3 0,0 0 0,0-1 0,0 1 0,0 0-1,5-1 2,-5 1-1,5 0 0,-5-3 0,0 3 0,5-2 0,-5 4 0,0-3 0,0-2 1,0 0-1,0-1 0,0 2-1,0-2 2,0 1-1,8 1 0,-8-2-1,0 1 2,0-3-2,0 3 1,0-3 0,0 0-1,5 3 1,-5 0 0,0 0 0,5-1 0,-5-2 0,0 7 0,6-6 0,-6 3 0,0-1 0,0 1-3,0-3 3,0 6-1,7-2 1,-1 4 0,-6-5 0,5 4 0,0-5-2,0-1 1,-5 4 1,8-1 0,-8-1 1,0 3-1,0 0-1,0-2 2,5 2-1,-5-5 1,5 2-2,0-3 1,-5 3 0,0-1 1,0 0-1,0 0 0,0-3-1,0 6 1,0-6 1,0 0-1,0 5 0,0-2 0,8 3 0,-8 3 1,0-1-1,5-2 1,0 1-2,1-3 1,-6-4 0,5 4 1,-5-2-1,0 1 0,0-3 0,0 0 3,13 0-3,-13 3 1,0-3-2,0 3 1,0 0 0,0 5 0,0-8 0,0 4-3,0-4 6,0 0-3,0 3-3,0-3 3,0 0 0,0 5 0,5-2 0,-5 6 3,0-3-3,5-1 0,-5 1-3,8-3 6,-8 5-6,5-4 6,-5 4-2,0-2-2,0-3-2,0-3 6,0 3-6,0-3 3,5 0-1,-5 2 1,0-2 0,0 3 0,0-3 0,0 4 0,5-2 0,-5 2 1,0 1-2,0-3 2,8 4-1,-8 1 0,5-2 0,0 3 3,6-1-6,-11 1 3,0-6 0,0 2 3,0-4-3,7 3-3,-7-3 3,0 2 0,0-2 0,0 0 0,0 0 0,0 0-1,0 4 2,0-4-2,0 3 1,0-1 0,0 4 0,0 0 1,0 0-1,0-4 0,0 2 0,0-2-1,6 2 1,-6 1 1,0-2-1,5 2 0,0-2 0,-5 3 0,0 1 0,0-3 0,0 0 3,0-4-6,0 0 3,0 3 0,0-3 0,8 6 3,-8-4-6,5 2 3,-5-2 0,0 4 0,0-3-1,0 2 1,0 4 0,5-3 1,0 3-1,0-4-1,3 4 1,-8-6 0,5 2 0,-5-1 0,0-2 0,0 1-1,0 3 2,5 3-2,1-3 1,1 0 0,-7-3-1,0-3 1,0 0-1,0 0 0,0 0-2,0 0 0,0 0-2,0 0 2,0 0 0,0 0 1,5 2 1,-5 1 2,0 0 1,6-1-2,-1 5 1,0-5-1,3 1 1,-3 0-1,-5 0-1,0 0 1,0 3 1,5 3-1,0-4 3,-5-2-3,8 1-2,-8-2 4,0 3-2,5-2 0,-5 3 1,10-6-2,-10 3 2,0 0-1,8-3 0,-8 3-1,0 0 1,0 0 0,5-3 0,-5 2 0,0 1 0,0 1 0,6-2 0,-1 1-2,-5 0 2,5-1-1,-5-2 0,8 3 1,-8-3 2,5 4-3,-5 0 1,10-3 0,-10 5 1,13 3 4,-8-3-8,-5 0 3,5-4 0,-5 4 0,13-3 0,-7 0 0,-1 2 0,-5-2 0,0-3 0,0 3 0,5-3 0,-5 3 0,0-3 0,0 3 1,0 3 1,8 0-2,-3-4 0,-5 3 0,0-5 0,0 4-2,0-4 2,5 3 0,-5-3 2,0 0-4,5 4 2,-5-4-1,0 0 1,0 2 0,5 4 0,3-1 4,-3 1-3,-5 3-2,5-6 2,1 3 0,1-6-1,-7 2-1,5-2 0,-5 0 0,6 3-2,-1 0 3,3 2 1,-8 2-1,5-3-1,0 0 2,-5-1-1,5 3 0,-5-3 2,0 0-2,5 3 1,8-5-2,-3 3 1,-2-1-2,-3 3 4,1-3-2,-1 2 0,-5 1 0,0-3 0,5 1 0,3-2-2,-8-2 1,5 3-4,-5-3 5,0 0-2,0 0 2,5 0 2,-5 3-1,5 0 1,8-1 0,-8 4-4,6-6 4,-4 3-2,-2 0-2,1-1 1,-1-2-7,8 4 0,-8-1 15,0-3-5,3 3-3,-8-1 3,5-2-1,0 3-1,0-3 0,8 4-1,-8-4 3,1 2-2,-1 1 2,2 0-2,-7-3 0,6 3-3,-1-1 3,0-2 1,0 4-1,8-1 0,-8 3 2,0-4-2,3 3 2,2-1-1,1-2-2,-11 2 2,0-4-1,8 0 2,-8 0-2,0 0 0,5 0 0,-5 0-3,0 0 1,0 0 2,0 0 1,5 0-2,-5 0 2,5 0-1,-5 3 1,8-1-1,-3-2 0,-5 0 0,0 0 0,0 0 0,0 0 0,5 0 0,-5 4 0,0-4 0,0 0 0,5 2 1,-5-2-2,8 0 1,-8 0 0,0 3 1,0-3-1,0 0 0,0 0 0,0 0-1,5 0 1,-5 0-1,0 0 1,0 0 0,0 0 0,0 0 0,0 0-1,0 0 1,0 0-2,5 0 4,-5 0-4,6 0 2,-1 0 0,-5 0 2,7 0-2,-1 3 0,-6-3-2,5 0 2,-5 3 0,5-3 2,-5 0-2,13 2 0,-8 2 0,5-1 0,3-1 0,-7 1 1,-1-3-1,2 4 0,-1-4 0,-1 0 0,-5 2 1,5-2-2,-5 0 0,8 0 1,-8 0 0,0 0 0,5 0 0,-5 0-2,5 0 2,0 0 0,0 0 0,3 0 0,-3 0 0,-5 0 2,5 0-2,1 0 1,-6 0-1,13 0 0,-8 0 1,-5 0-2,5 0 1,-5 0 0,5 0 0,3 0 0,-3 0 0,-5 0 0,5 0 1,-5 0-2,5 0 2,-5 0-1,8 0 0,-8 0 0,5 0 0,-5 0 0,5 0 0,-5 0 0,6 0 0,-1 0 0,2 0 0,-1 0 0,-1 0 1,0 0-2,-5 0 1,0 0 0,0 0 0,8 0 1,-3 0-1,-5 0 0,5 0 0,0 0 0,3 0 2,-8 0-2,0 0 0,5 0 0,-5 0 0,5 0 0,0 0 0,-5 0 0,6 0 0,7 0 0,-3 0 0,-2 0 1,-3 0-1,0 0 0,5 0 3,3-2-4,-8-2 2,1 4-1,1-3 0,-7 1 0,5-1 0,1-1 0,-1-1 0,0 2 0,8 0 1,-8 1-1,0-2 0,3 4 0,-8-2 0,5 2 0,-5-3 0,5-1 0,0 4 0,3-6 0,-3 4 1,1-3-1,-6 1 0,5 2 0,-5-1 1,5-1-2,-5 2 2,0 2-1,8 0 1,-8 0-1,0 0 0,0-3 0,5 3 0,-5 0 0,0-3 1,5 0-2,0-3 1,3 3 1,-3-5-1,0 2 0,0 0 0,1 4 0,1-2 2,-2 2-2,-5 2 0,6-6 0,-6 6 0,5-3-2,-5 1 2,8 2 0,-8 0 2,0 0-2,5-4 0,-5 4-2,0 0 4,5-3-4,5 3 4,-2 0-2,-3-3 1,5 0-2,3-2 1,-2-4 1,2 2 0,-8 2-1,0 3 0,8-1 0,-13 0 0,5 3 0,0-3 0,-5 3 0,5 0-1,-5-3 2,8 0-2,-3 0 3,1-2-3,-1 2 2,0-1-2,3 2 2,-3-1-1,-5 0 1,5 0-2,8 1 1,-8-1 0,0 0 1,-5 0-1,5 0 0,1 0 1,1 0-1,4 0 0,2 0 1,-3-2-1,-5 2 0,-5 0 0,0 1 0,13 2 0,-13 0 0,5-4 0,-5 1 3,5-1-3,0 4 0,3-1 1,-3-3-1,-5-1 1,6 2-1,-1-3 1,-5 3-2,7 3 1,-1-3 1,-1 0-1,0 0 0,-5-2 1,5 2-1,3-3 0,-3 3 0,0-2 1,0 2-1,3-3 1,-8 0-1,5 3 0,-5 1 1,5-2-2,-5 3 2,6-7-1,-1 3 0,-5 2 2,8-2-2,-3-2 0,-5 5 1,0-1-1,0 0 0,0 0 1,5 0-1,-5 0 0,0 0 2,0 0-4,0 0 4,0 1-2,0 2 0,0-3 0,0 3 0,0-2 0,0-2 0,5-3 0,3 2 0,-3-3 0,13 2 0,-8 0 0,-4 1 0,-1 1 0,-5 1 0,0 1 0,7 2 0,-7-3 1,0 0-1,6 1 0,-6-5 0,0 1 0,5 1 0,-5 2 0,5-2 0,3 1 0,-8 1 0,5 1 0,-5-2-1,0 3 2,0 1-1,0-7 0,0 7 0,0 0 0,5-4 0,-5 4 0,5-5 0,-5 0 0,5-4 0,3 3 1,-3-3-2,0 1 1,8 2 0,-7-2 0,-6-1 1,5 3-1,0-3 0,-5 3 0,8 3 0,-3-2-1,-5 2 3,5 0-3,-5-3 1,0 0 1,5-2-1,0-1 0,3-3 0,-3 3-1,0 1 2,1 3-1,-6-1 0,0 2 0,7 2 2,-7-1-2,0 3 0,0 0 0,0-2 0,0-2 0,0 1 0,0 1 0,5-4 0,-5 1 0,6-8 0,-1 5-2,0-5 2,3 3 0,-3-2 2,0 3-2,-5 1 0,5 5 0,3 0 0,-3 3 0,-5-5 0,0-2 0,0 2 0,0-1 0,5 3 1,-5-5-1,0 2-1,11-3 1,-4-2 1,-7-1-2,6 3 1,-6 1 0,0-1 1,5 1-2,-5-1 1,0 3 0,0 3 0,0 0 0,0 0 1,0-3-2,0 4 1,0-2 0,5-1 0,-5-1 0,8-2-2,-3-1 2,-5 0 2,0 1-2,5 3-2,-5 1 2,0-3 2,5 2-4,-5 0 2,0-1 0,8 3 0,-8-3-1,0 6 1,0-6 0,5 1 0,0-1 0,0 0-1,-5 4 1,6-5 0,1 2 0,-7-4 0,6 3 0,-6 1 1,0-2-1,5 2 0,-5-4 0,5 4 0,-5-1-1,8 3 2,-8-3-1,0 3 1,0 0-1,0 0 0,5-3-1,-5 1 2,5-4-3,-5 3 3,5-2-1,-5 1 0,0 0 1,0-2-1,5 0-2,3 1 2,-3-1 0,-5-3 0,5 3 0,1-3 0,1 2 0,-7-3 0,5 0 0,1 4 0,-1-2 0,-5 5 0,0-1 0,0 5 0,5-4 0,-5 3 1,0-3-1,8 1-1,-8 1 1,0-1 1,0 2-1,5-2 0,-5-2 0,5-1 0,-5 2-1,0 1 2,0-2-1,0 5-1,5-5 1,-5 5 0,0-4 1,0 3-1,0 1 0,0-2-1,13 2 1,-13-4 1,5-3-2,-5 4 1,5-4 0,-5 3 0,0 0 1,8 1-2,-8-1 1,5-3 0,-5 3 0,0 3 0,0-2 0,0 1 0,6-1 0,-6-1 0,0 0 0,5-2 1,-5 2-2,0-2 2,5-5-2,-5 5 1,8 3 0,-8-1 0,0 4 0,0-2 0,0-3 1,0 5-1,0-1-1,0-2 1,0 2 0,0-3 0,0 0 0,0-2 1,0 1-1,0-1-1,0 6 1,0-1 1,0 3 0,0 0-1,0-4 0,0 1 0,0 1 0,0-4 0,0 3 0,0-3 0,0 4 0,0-2 0,0 1 0,0-3 0,0-2-1,0-1 2,0 1-1,0-1-1,0 3 2,0 4 1,0-3-4,0-2 2,0 3-1,0-4 4,0 3-5,0 2 2,0-3 2,0 0-5,0-3 3,0 1 1,0 3-2,0-2 2,0 2-1,0 2 0,0-3-1,0 3 1,0-3 0,0 4 0,0-3 0,0-5 0,0 1 0,0 4 0,5-5 0,-5 10 0,0-2 0,0 2 0,0 0 0,0-3 0,0 3 0,0 0 0,0-3 1,0 0-2,0-3 1,0-3 0,5 1 0,-5-3 0,0 2 1,0 3-2,5 0 2,-5 6-2,0-2 1,0 2 1,0-4-2,0 4 2,0-2-1,0-1 0,0 1 0,0-4 0,0 1 0,0 4-1,0-6 1,8 2 0,-8-1 1,0 0-2,5 1 1,-5-4 0,0 3 0,5-5 0,-5 2 1,5-6-2,-5 8 2,0-6-2,6-1 2,-6 2-1,7 1-1,-7 0 1,5 1 0,-5 2 1,6 3-2,-6 1 1,0 1 3,0 3-3,0 0 0,0-2 0,0 2 0,0 0 0,0 0 1,0-3 0,0-3-2,0 0 1,0 1 1,0-5-2,0 5 1,0-4 1,0 7-2,0-4 2,0 3-2,0 3 2,0-4-2,0 4 2,0 0-2,0-2 1,0-4 0,0 1 0,0-3 0,0 1-1,0-2 1,0 4 1,0-1-2,0-3 1,0 1 0,0 1 0,0 5-2,0-1 4,0 0-4,0 1 2,0-1 2,0-5-2,0-2 0,0-2 0,0-3 0,0 4 0,0 0-2,0 5 4,0 0-2,0 4 0,0-2 0,0 2 0,0-4 0,0 4 0,0-5-2,0-2 4,0 1-4,0 2 2,0-3 0,0 4 0,0 2 0,0 0 0,0-3-1,0-5 2,0-1-2,0 3 1,0 1 3,0 2-3,0-2 0,0-4 0,0 3 0,0 3 0,0 1 0,0 5-2,0-3 4,0 3-1,0-4-1,0 3 0,0-6 0,0 2 0,0-7-1,0 3 2,0-3-2,0 4 1,0 3 1,0 2-2,0-3 1,0-3 0,0 1 0,0 1 1,0 1-1,0 1 0,0-1 0,0-5 0,0-1 0,0 4 0,0-3-1,0 4 2,0-1-1,0-1-1,0 3-1,0-3 4,0 7-4,0-2 4,0 1-2,0 1 0,0-1 1,0-3-2,0-2 1,0-1 0,0 0 0,0 1 0,0-4 0,0 4 0,0-1 0,0 6 1,0-4-2,0 5 2,0-3-2,0-1 2,0-1-1,0 2 0,0-1 0,0 0 1,0 1-1,0 2 0,0 0 0,0 1 1,0-5-1,0 5 0,0-5 0,0 2 0,0 2 0,0-3 0,0 3 0,0-2 0,0-4 0,0 3 0,0-2 1,0-4-2,0 0 1,0-3 0,0 4 0,0-3-1,0 8 1,0 3 0,0 0 1,0 3-1,0 0 0,0 0 1,0 0 0,0 0-1,0-3 1,0 3-1,0 0 0,0 0 0,0-2 0,0-1-1,0 0 2,0 1-1,0-1 0,0-1 0,0 0-1,0 3 2,-6-3-1,6 2-1,-5 2 2,5-3-2,0-1 1,0 2 0,0-1 1,0 0-1,0-2 0,0-1 0,-7 0 0,7-3 0,0 1-1,-6-1 0,6 3 2,0 0-1,0 4 1,0-4-1,0 4 0,0-9 0,-5 10-1,5-5 2,0 3-1,0 0 0,-5-6-1,5 0 2,-5 0-2,5 1 2,0-1-2,0 4 2,0 2-1,0 3 0,0 0 0,-8-3 0,8 3 0,0-3 0,0 0 0,0 0 0,-5-2 0,5 1 1,0-1-1,-5-1 0,0 0 2,5-3-4,-8 4 4,8-1-2,0 3 0,0 3 0,0-3 1,0 0-1,-5 3-1,5 0 2,0-2-1,0-2 0,0 3 0,0-6 0,0 3 0,-5-1 1,5-3-1,0 2 0,-6-3 0,6 6 0,0-3-1,-5 1 2,5 2-1,0-2 1,0 1-2,0-2 1,-8 1 0,8 2 0,0-2 0,-5 1 1,5 1-1,0 3 1,0 0-1,0-2-1,0 2 1,0 0 0,0 0 1,0 0-1,0-4 0,-5-1 0,5-1 0,-13 0 0,13-2-1,-5 2 2,5 0-1,0 3 0,0-3 0,0 4 0,0-1 0,0 0 0,-5 3 0,5-3 1,0 3-1,0-3 0,-5-1-1,5 2 2,0 0-1,0-2 0,-8 2 0,8 2 0,0-3 0,-5 3 1,5-6-2,0 0 2,0 3-1,-5-6 0,5 7-1,0-2 1,-6-1 1,6-1-1,0 0 0,-5 1 0,5-1 0,-7 0 0,7-3 0,0 1 0,-6 2 0,6-2 0,0 8 0,0-3 0,0 3 0,0 0 1,-5 0-1,5 0 0,0-4 0,0 2 2,0-4-2,0 1-2,0-1 2,0 3 0,0-1 0,0 4 2,0-2-2,0-1-2,0 3 4,-5 0-2,5 0 0,0 0 0,0 0 1,0-2 0,0-4-1,-8 2 0,8-1 1,-5-1 0,0 4-1,0-2 0,5-5 0,-5 4 0,5-1 1,-8 0-1,3 0 0,0 0 1,-1 0-1,-1 1 0,-4-1 0,11 4 0,-5-1 0,5 3 0,0 0 0,0 0 1,-5-4-1,5 4 0,-8-5 0,8-1 1,-5 3-1,5 0 2,0 0-1,0 3-1,0 0 0,-5-2 2,5-2-2,-5-4 0,5-1 0,-8 4 1,8-1-2,0 3 1,-5 3 0,5-6 0,0 3 0,0 3 1,0 0 0,0 0-1,0 0 0,-5-3 0,-1 0 0,6-2 0,-7 0 0,7 1 1,0 1-1,0-1 1,0 3-1,0 1 0,0-4 0,0 4 1,0 0-1,0 0 3,0 0-3,-11-5 0,11-1 0,-5 0 0,5 1 0,0-1 0,-5 2 1,5 1-2,0 1 1,0-1 1,-8 0-2,8 1 1,0-1 0,0-1-3,0 2 6,0-4-3,-5 0 0,5 0 0,-5 1 0,5 0 0,0-2 0,-5 3 0,5 3 0,0-3 0,0 2 0,0 2 0,0-3 0,-8 3 0,8-3 0,0 0 0,0-3 0,0-3 0,-5 0 0,5 1 0,0 3-3,0-4 6,0 3-3,-5 0-3,5-3 3,0 6 3,0-2-3,0 2 0,0 3 0,0-3 0,0-3 0,0 3 0,-6 1 0,6-1 0,0-3 0,0-3-3,-5 1 3,5-1 0,0-3 0,0 7-1,0-1 2,0 0-2,0 6 1,0-3 0,0 0 0,0 0 0,0 0 0,0-2 0,0-1 0,0-3 0,0 1 1,0-3-2,0-2 2,0 1-2,0 2 1,0 4 0,0-1 0,0 7 0,0-2 0,0 2 0,0-3-1,0 0 2,0 0-2,0 1 1,0-2 1,0-1-2,0 2 2,0-6-2,0 4 1,0 2 1,0-6-2,0 3 2,0-3-2,0 3 2,0 1 0,0-1-1,0-3 0,-7 1 0,1-1 0,6 0 0,-5 4 0,5-1 0,-5 0-1,5 3 2,-8 1 2,8-2-3,0 2 0,0 2 0,-5-4 1,5 2-2,-5-1 1,5 1 1,0-2-1,0 4 0,0-3 0,0 1 0,-5-2 0,5 4 0,-5-2 0,5 2 0,0-3 0,0 3 0,-8-2 0,8-2 0,-5 1 0,5 0 0,-5 0 0,5 1-1,0-2 2,-6 4-1,6-4 0,0 0-1,0 1 2,0-1-2,0-1 1,-7 3 0,7-2 0,0-1 0,-6 2 0,6-3 0,0 4 0,0-2-3,0 2 6,0-4-6,0 3 3,0-3 3,0 4-3,0-1 0,-5 3 0,5-4-3,0 4 6,0 0-6,0-5 3,0 1 0,-5-1 0,5-1 0,0 0-1,0 2 1,0-7 0,0 6 0,0-3-1,0 2 1,0-3-1,0 1 1,0 4 1,0 2-2,0-1 2,0 0-1,0-1 0,0 3 0,0-3 0,0 2 0,0-5 0,0 2 0,0 2 0,0-2-1,0 1 2,0 4-1,0-3-1,0 3 1,0-3 1,0 3-1,0-5 0,0 2 0,0 0 0,0-2 0,0 1 0,0-1-1,0 1 1,0 2 0,0 2 1,0-3-1,0-3-1,0 0 2,0-2-2,0-4 1,0 4 0,0-1 0,0 0 0,0 4 0,0 1 0,0-4-1,0 6 1,0-5 1,0-2-1,0 4-1,0-4 1,0-2 0,0 2 0,0 1 0,0-1 0,0 6 0,0-3 0,0 0 0,0 4 0,0-2 0,0 3-1,0 1 2,0-4-2,0 0 2,0-1-2,0-1 2,0-2-2,0 2 2,0 0-1,0 0 0,0 3 0,0 0 0,0 0-1,0 1 2,0-1-1,0 1 0,0-2 0,0-3 0,0 6 0,0-6 0,0 2-1,0-1 0,0 0 2,5 1 0,-5 1-2,0-1 1,5-1-1,-5 1 1,6-10 0,1 0-1,-7 1 1,6 2 0,-6 4 1,0 2-2,5 0 2,-5 0-1,0 4 0,0-1-1,0 0 1,0 0 1,0-3-1,0 1 0,0-1 0,0 3-1,0-3 2,0 4-2,0-5 2,5 5-1,-5-2 0,0 1-1,0 1 2,0 2-2,0-3 1,0 0 0,0-2 0,0-1 0,8-3 1,-8-2-1,5 0 0,-5-2 0,5-2 0,-5 4-1,5 0 0,-5 2 2,0 3-1,0 0-1,0 1 2,0-1-1,0 4 0,0-2 0,5 1 0,-5-2 0,0 1 0,0 2 0,0-1 0,0 0 0,0 0 0,0 1 0,0-2 0,0-1 0,0-1 0,0-3 0,8 3-1,-8 1 1,0-1 0,5 0 0,-5 0 1,0-2-1,5 2 0,-5 0 0,0-2-1,0 2 2,0-3-1,0 3-1,6 0 2,-6-2-1,0 2 0,0 3-1,0-4 2,0 6-1,0-8-1,7 0 1,-7-2 0,5-1-2,1 1 4,-6 5-2,0 3 1,0-3-2,5 3 1,-5-3 1,0 1-1,0-4 0,5 1 0,-5-1 0,0 0 0,0 3 1,0 5-1,0-4 0,0 3 0,0-4 0,0 3 0,0-3 0,0 1 0,0-3 0,0 7 0,0-2 0,0-3 0,0-1 0,0-1 0,0 0 0,0 3 0,0-2 0,0 2 0,0 2 0,0 0 0,0 0 0,0 0 0,0 0 0,0-3 0,0 4 1,0-3 0,0-2-2,0 1 1,0-2 0,0-1 0,0-2 1,0-1-3,0-2 2,0-3 0,0 3 0,0-2 0,0 5 0,0 4 1,0 2-2,0 3 2,0-2-1,0 2 1,0-1-1,0 0 1,0-3-2,0 4 2,0-4-2,0 2 2,0 2-2,0-1 2,0-3-1,0 4-1,0-2 1,0-1 1,0-2-2,0-1 2,0 2-1,0-3 1,0 1-2,0-4 2,0 1-1,0 2 0,0 0-1,0 3 1,0 0 0,0-1 0,0 3-1,0-1 2,0 1-1,0-3 0,0 1 0,0-1 0,0-1 1,0 2-1,0-1-1,0 0 2,0-2-1,0-2-1,0 1 2,0 2-1,0 5-1,0-2 2,0-1-1,0 3-1,0-3 1,0-3 1,0 1-1,0 2 0,0-3 0,0 1-1,0 2 1,0 0 1,0-3-1,-5 4 0,5-1 0,-5 0 1,5 4-1,-6-5 4,6 5-7,0-5 6,0 5-6,0-1 3,-5-3 0,5 0 3,0 0-3,0-2-3,0 3 6,-7-6-3,7 7 0,0-5 0,-6 6 0,6-2 0,-5-4 1,5 6-1,-5-6-1,5 1 1,0 2 0,0-2 1,0 1-2,0 4 2,-8 1-1,8 2 0,-5-6 0,5 1 0,-5-2 1,5 2-1,0-1 0,0 0-1,0 0 2,0 0-1,0 3 0,-5 3 0,5-2-1,0 2 2,-5-3 0,5 0-1,-8-3 1,8 3-1,0-2 0,-5-4 1,5 6-1,0-3-1,-5 3 2,5 1-2,0-3 2,0 1-1,0 4 0,0-3 0,-6-1 0,6 2 0,-7-4 0,7 4 0,0 2 0,0-3 0,0 3 0,0 0 0,0-3 0,-6 0 1,6-3-1,0 1 0,-5-7 0,5 4-1,0 2 1,0-3 0,0 0 0,0 3 0,0 0 0,0 1 0,0 2 1,0-3-1,0-2-1,0 1 1,0 1 0,0 1 0,0-1 0,0 1 0,0-1 0,0-3 0,0 7-1,0-5 2,0 1-1,0 4 1,0 0-1,0-2 1,0 1-1,-5 1 0,5-5 0,0-1 0,-8-1 0,8 0 1,0 4-2,-5-1 1,5 0 0,0 1 1,0-1-2,0 3 1,0-1 0,-5 2 0,5 2 0,-5 0 0,5 0 0,-5 0 0,5-2 0,0 2 0,0-7 0,0 1 1,-8-2-2,8 2 1,0 0 1,0 4-1,-5-2-1,5 4 1,0-2 1,0-3-1,0 1 2,0-2-2,-5 3-2,5 1 2,0-1 0,0 0 0,0 1 0,-6-2 0,6 1 2,0-1-4,0 2 2,0-1 2,0-2-4,-7-1 4,7 0-2,-5 1 0,5-1 0,0-3-2,0 3 4,0-3-2,-6 4-2,6-4 2,-5 1 0,5 2 0,0 4 0,-5-5 0,5 7 2,0-6-2,0 3 0,0 3 1,-8-5-1,8 5 0,-10-6 0,10 0 0,0 0-1,0-2 2,0 2-2,0 0 3,-5 4-2,5-1 0,0-1 0,-8 0 1,8 3-1,0-5 0,0 6 1,0-3 0,0 3 0,-5 0 1,5 0 0,0 0 0,0 0-1,0 0 2,0 0-2,0 0 1,0 0 0,0 0-1,0-3 1,0 0-1,0-3-1,-5 0 0,0 1-1,5-1 3,-8 0-1,8 6-1,0-3 1,0 3 0,0 0 0,0 0-1,0 0 1,0 0 0,0-4-1,-5 4 0,5-1 0,0-2 1,-6 0-1,6 3-1,-5-3 1,5 0 0,-5-3 1,5 0-1,-8 5-1,3-3 1,5 1-1,-5 3 2,5-4 0,-5 2 0,5 2-2,0-3 3,0 0 0,0 3-2,0 0-2,0 0 4,0 0-2,0 0 0,0 0 0,0 0 0,0 0 0,0-2 0,0-1 1,-8 0-1,3-3 0,5 0 0,-5 3 0,5 0-1,0 3 1,0 0 0,0 0 0,0 0 1,-5 0-1,5-3 0,0 3-1,0 0 2,-6-3-1,6 3-1,0-2 2,0 2-2,0 0 2,0 0-1,0 0-1,0 0 2,0 0-1,-7 0 0,7 0 0,0 0 1,0-6-1,0 4-1,-5-2 1,5 1 0,0 3 1,0 0-1,0 0 0,0 0 0,0 0-1,0 0 1,0-4 0,0 4 1,-6 0-1,6-1 0,0 1 0,-5 0 1,5-3-1,-8 3 1,8 0-1,0-3 0,-5 0 0,5-3 0,-5 3 0,0-3-1,5 5 1,-13 1-1,13 0 1,0 0 1,0-4-1,0 4-1,0-3 1,0-1 1,-5 4-1,5 0 1,0-2-1,-5-1-1,5-5 0,-5 5 1,5 0 0,0-3 0,-8 3 0,8 0-1,-5 3 2,5-3-1,0 1 0,0-2-1,0 2 2,-6-4-1,1 2 0,-2-1-1,1 0 2,6-2-1,0 5 0,-5-7-1,0 3 1,0-3 0,5 2 0,-8 1 0,8-1 0,0 1 0,-5 4 1,5 2-1,0 0 0,0 0 1,0 0-2,0-3 2,0 3 0,0 0-2,0 0 1,0 0 0,0 0 0,-5 0 1,5-3-1,0 0-1,0 1 1,0-2 0,-5 1 1,-3 1-2,8-2 1,0 4 0,-5-3 1,5 3-2,0-2 2,0-1-1,0 3 0,-5 0 1,5 0-1,0 0 1,0 0-1,0-3 0,0 1-1,-6-1 2,1-1-1,5 2 0,0 2 0,0-4 0,0 4 0,0 0 0,0 0 0,0 0 2,0 0-1,0 0-1,-8 0 2,8 0 0,0 0-1,0 0-1,0-2 1,0-1-1,0 3 0,-5 0 1,5-3-1,0 0 0,-5 3 1,5-2-2,-5-5 1,-3 5-1,8-1 2,-5 1-2,5-4 2,-5 1-1,0 1 0,-1 0 0,-1-1 0,-4 2 0,6-4 1,-3 2-2,3 3 2,5-4-1,-5 3-1,5 3 2,-5 0-1,5 0 0,0 0 0,0-3 1,0 3-1,0 0 1,0 0-2,-8 0 2,8-3 0,-10 0-2,0-3 1,2 0 0,3 1 1,-1 2-1,6 0-1,-5 1 1,-2 2 1,7 0-2,0-4 1,0 4 1,-6-3-1,6 1-1,-5-1 1,0-1 0,0-1 0,5 2 0,0 0-1,-8 1 2,8 2-1,-5-4 0,5 2 0,0 2 0,-5-3 0,5 3 0,-5-4 0,-3 2 0,8-1 1,0 0-2,-5 3 2,5 0-1,0-5 0,-5 5-1,-1-4 2,1-1-1,-3-1-1,-2-3 1,-3 3 0,8 4 0,0 0-1,0 2 0,5 0 0,0 0-1,0 0 2,0 0 1,0 0 0,0 0 0,0 0-1,0 0 2,0-4-2,0 4 0,0 0-1,-8 0 0,8 0-2,0 0 4,-5 0 0,5 0 0,0 0-1,-5 0 1,5 0 0,0 0 2,0 0-1,0 0-2,0 0 1,0 0-1,0 0 3,0 0-2,0 0-1,-6 0 0,1 0 0,5 0-1,-7 0 1,7 0 1,0 0-2,0 0 1,0 0-2,0 0 2,-6 0-1,6 0 2,0 0 1,-10 0-2,2-3 0,-7 3 0,2-6 0,3 6 0,4-3 0,-1 3-2,7 0 4,0 0-4,0 0 4,-6-2-2,6 2 0,0 0 1,0 0-1,0-3 0,-10-1 0,5 2 0,-8-1 0,3 0-1,2 0 1,3 3 0,5-2 1,0 2-1,-5 0-3,5 0 2,0 0 1,0 0 0,0 0 0,-6 0 3,6 0-3,-7-4 1,2 4-1,-1-2 0,1 2 1,5 0-1,0-4 0,0 4 0,0 0 0,-5 0 0,5 0 0,0 0 0,0 0 1,-8 0-2,8 0 2,-5 0-1,0-3 0,-8 1 0,8-1-1,0 0 2,-13 3-1,12-2 0,1 2 0,0-3 0,5 3 1,0 0-2,0 0 1,-8 0 1,8 0-2,0 0 1,-5 0 1,0 0-1,5 0 0,-5-4 0,0 0 0,-3 4 1,3 0-1,0 0 1,5 0-1,-6 0 0,-1 0-2,2 0 2,5 0-1,-6 0 0,6-1 2,-5 1-1,-3 0 1,8 0 0,-5-4 0,0 4-1,5 0-1,-5 0 3,5 0-4,-5 0 2,-3 0 0,8 0 0,-5 0-1,5-2 2,-5 2-3,5 0 1,-6 0 1,6 0 0,-7 0 1,7 0-1,0 0 0,-5 0 0,5 0 0,-6 0 0,6 0-1,-5 0 2,0 0-1,5 0 0,-8 0 0,-2 0 2,5 0-2,-3 0 0,3 0-1,-5 0 0,2 0 0,-8 0-1,11 0 3,-3 0-2,-2 0 1,5 0 0,-3 0 1,3 0-1,0 0 0,0 0 1,5 0-2,-6 0 1,6 0-1,-12 0 1,6 0-2,1 0 1,-3 0 1,3 0 0,5 0 0,-5 0 1,5 0-1,0 0 0,-10 0 0,2 0 0,-2 0-1,5 0 0,-3 0 1,3 0 0,-1 0-1,1 0 2,5 0-1,0 0-1,0 0 1,0 0 0,0 0-1,0 0 1,0 0 0,0 0 0,-7 0 0,7 0 0,0 0-2,-6 2 4,1-2-4,0 4 2,0-4 0,5 0-1,0 0 2,0 1-2,-8-1 1,-2 0 0,5 4-1,-8-4 2,8 7-2,-1-5 0,-7 1 0,3 0 2,5-1-3,-3-2 1,8 3 0,-5-3 1,5 4-2,-5-2 4,5 2-4,-5-2 4,5-2-4,-5 3 4,5-3-2,0 0-2,0 0 4,0 0-2,-8 0-2,8 0 4,0 3-4,0-3 0,-5 3 2,5-1 0,-6-2 1,6 4-2,0-1 1,-5-1 1,-2 1-2,1-1 1,1 5 0,0-1 0,-8-4 0,13 2 1,-5-2 0,5 1-2,-5-3 1,5 0 1,-5 3-1,-3 0 0,8-1 0,-5-2 0,0 0 2,5 4-4,-6-1 2,-7-1 0,13-2-1,0 0 2,0 0-1,0 4 0,0-4-1,-5 0 1,0 5-1,5-5 2,-5 3-2,5 0 1,-8 3 0,3-3 0,0-1 0,0 2 0,-3-4 0,8 2 0,0 1 0,0-3 0,0 3 0,0-3 0,-5 3 2,5-3-3,-5 2 2,-1 2-2,6-1 2,-5-1-2,5 1 1,-8-3 0,3 4-1,5-4 2,-5 2-1,0 1 1,5 0-1,-8 0 0,-2 3 0,10-4 0,-5 2 0,5-2 0,0-2 2,-8 3-4,3-3 4,5 3-4,-5-3 4,5 3-2,0 0-2,-6-1 4,6 2-2,-5-2 0,-2 1 0,1-1 0,1 2-2,5-1 4,0 0-2,-5 0 0,5-3-2,0 2 4,-8 2-4,8-2 4,-5 5-4,-5-1 2,5-4 0,-3 3 0,3 2 0,0-5 0,-1 4 0,6-3-1,0-1 0,0 2 1,0-4 0,0 2 0,0-2 0,-7 4 0,7 1 0,-11-2 0,11 0 1,-5-1-2,5-2 2,-5 3-1,-3 3 1,3-3-3,5 3 4,-5-3-2,5 0 0,-5 0-1,5-1 2,0 2-2,0-2 1,0 0-1,-8-2 2,8 5-1,0-5 0,0 2 1,0 2-2,0-2 0,0-2 2,-5 0-2,5 3 3,0-1-3,-5 4 1,5 0 0,-6-3 0,-1 3 1,7-1-2,-5 2 2,-1 1-1,6-2 0,0 0 0,0-6 0,0 0-1,-5 0 2,0 2-1,5-2 2,0 4-2,0-2-2,0 4 4,0-1-2,0 2 0,0-4 0,0 0 0,-8-3 0,3 2 1,5 1-2,0-3 1,0 3 0,0-3 1,0 0-1,0 0 0,-5 2-1,5 5 2,-5 2-1,-3-4 0,3 1-1,5 0 2,0-6-1,0 3 0,0-3-1,0 0 1,0 0 0,0 0 0,0 1 1,0 3-1,-5 3 0,5-2 0,0 3 0,-5 4 0,5-3 2,-6-1-2,6-2 0,-7-4 1,7 2-1,0-1 0,0-3 1,0 4-1,0-4-1,-6 1 2,6 5-1,0-3 0,-5 3-1,5 0 2,0-3-1,-5-3 0,5 1 0,0 3 0,0-1 0,0-3 1,-8 3-2,8-3 1,0 3-1,0 0 2,0 0-1,0 5 1,-5-5-1,5 3 0,0 3 0,-5-2 0,0 1 0,5-3 1,-8 1-2,3-4 2,5 7-1,-5-3-1,0 6 1,5-4 0,-6 4 0,-1-4 0,2-2 0,5-3 0,0 0 0,-6 0 0,6-1 2,0 5-2,0-1 0,-5-1-1,5 1 2,0-1-1,0 5-1,0-5 1,0 1 0,0-4 0,-8 2 1,8-1-1,0-1 0,0 1 0,-5-1-1,5 2 1,0-1 1,0 1-1,0-2-1,0 4 1,0-1 1,0 5-1,0-5 0,0 1 0,0-4 0,0-2 0,-10 3-1,10-3 3,0 0-4,-5 3 3,5-3-1,0 0 1,0 0-2,0 0 3,0 6-3,0-4 1,-8 2 1,8-2-2,-5-2 2,5 4-1,0-4 0,0 2 0,0 1 0,0 1 1,-5-2-1,5 4 1,-5-6-2,-3 5 0,8 2 2,-5 1-1,5-2 0,0-3 0,0-1 0,0 2 0,0-4 1,0 0-2,-6 3 1,6-3 0,0 5 1,0-2-2,-5 2 2,5-1-1,0-2 0,0 1-1,0 1 1,0-4 0,0 2 0,0 1 0,0-3 0,0 4 0,0-4 0,-5 0 0,5 0-1,0 0 1,0 2 1,0 4-2,0-1 2,0 5-1,0-8 0,0 3 1,0 2-1,-8-2 0,8 1 0,0 2 0,0-4 0,-5 1 0,5-2 1,0 2-2,-5 2 1,5-2-1,0 1 2,0-3-1,0 5 0,0-4 1,0 1-1,0-1-1,0 2 1,0-1 0,0 3 0,0-1 1,0-2-1,0-2 0,-5 3 0,5 0 0,0 2 0,0 1 2,0-4-4,0-1 2,0 1 2,0-2-2,-8 0 0,8 0 0,0 0 0,0 0 0,0-3 0,0 3 0,0 0 0,0-3 0,0 2-2,0 1 4,0 6-2,0-1-2,0 1 4,0 3-2,0-4 0,0 1 0,0 2 1,0-5-1,0 3 0,0-3 0,0 0 0,0-1 1,-5 0 0,5 2-1,0-3-1,0-3 1,0 3 0,0-4 2,0 3-3,0-1 0,0 4 1,-5 3 1,5-3-1,-5 0 1,5 2-2,0-3 3,0 1-3,0 3 1,0-3 0,0 3 0,0 0 0,0-1 0,0-2 1,0-1-2,0 1 1,-8 0 0,8-3 1,0 3-1,0-1 0,0-2 1,0 3-1,0 1 0,0-5 0,-5 4 0,5 2 0,-5 1 0,5 0 0,0-1 0,0 0 0,0-2-1,0 0 2,0 1 0,0-2-1,-6 1 0,6 0 0,0 2 1,0 1-2,0-1 1,0 2 1,0 3-2,0-1 0,0-4 1,0 1 1,0-1-1,0 1 0,0-2 0,0 1 0,0-2-1,0 2 2,0 1-1,0-3 0,0-3 0,0 2 0,0-2 1,0 3-2,0 1 2,0 1 0,-5-3-1,5 5 0,0-5 0,-8 1 0,8 5 1,-5-2-1,5 0 0,0 1 0,0 1-1,0-4 1,0 2 1,0 0-2,0-3 1,0 0-1,0-4 1,0 4-1,0-3 0,0-1 1,0 5 0,0 1-1,0 4 2,0-4-2,0 5 1,0-6 1,0 2-2,0 0 2,0-3 0,0 3-2,0-1 2,0 1-1,0 0 0,0 2 0,0-5 0,0-3 0,0 2 0,0-2-1,0 3 1,0 0 0,0-4 0,0 3 0,0-1 1,0 2-2,0 0 2,0 3-1,0-1 0,0 1 1,0 2-1,0-2-1,0-3 1,0 0 0,0-1 0,0-2 1,0 2-1,0-1-1,0-1 2,0 2-1,0 4 0,0-3 0,0 3 1,0-4-2,0 1 1,0 3 1,0-4 0,5 1-2,3 0 2,-8 0-1,0 3 1,0-7-1,0 4 0,0-2-1,0-4 1,0 2-1,0 1 1,0 0-1,0-1 1,0 4 0,0 3-1,5-4 0,-5 4 1,6-3-1,-1-1 1,-5 5 0,5-5 0,-5 4 2,8-3-2,-8 0-1,0-1 1,0-2 1,5 3-1,-5 0 1,0-1 0,5 5-1,0-2 0,-5-3 0,0 2-1,8-2 1,-8 1 0,0 1 1,0 1-1,0-4 0,5 3 0,-5-1 0,0-1-1,0-1 2,5 1-1,-5 1 0,5-1 0,-5 1 1,8 3-1,-8-3 0,5-1-1,-5 1 1,5 1 1,1-2-2,-6 1 2,0 2-1,0-2-1,0 6 3,0-1-3,0 1 2,0-1 1,0 2-2,0-6 1,0 0-2,0-2 1,0 1 0,0-4 0,0 2 0,0-4 0,0 2 0,0 2 0,0-1 0,0-1-2,0-2 4,0 3-4,0 2 4,0 2-2,5 2-2,-5-1 4,0 1-2,0 2 0,0 0 0,0 1 0,0-3 0,0-1 0,0-2 0,8 0 0,-8 3 0,0-4 0,5 4 0,-5 0 0,0 0 0,0-4 0,0 1 0,0 0 0,0-3 0,0 2 0,0 4 1,0 0-1,0-2-1,0 4 2,0-3-2,0-2 1,0 3 1,0-4 1,0-2-2,0 0 0,0-3-2,0 3 1,0-3 1,0 0 0,0 3 0,0-1 0,0 1 0,0 2 0,0 2 0,0 1 0,0-2 0,0 3 1,0-3-1,0-1 0,0-1 2,0 1-2,0 1 0,0-1 0,0-2 1,0-3-2,0 3 1,0-3 0,0 4 0,0-4 0,0 0 1,0 2-1,0 1-1,0 0 2,0 2 0,0-1-1,0-1 0,0-1 1,0 2 0,0 1-2,0 1 1,0 3 1,0 2 0,0-2 0,0-3-2,0-1 1,0 1 0,0-4 1,0 5-2,0-1 0,0-4 1,0 1 0,0-3 1,0 3-2,0-3 2,0 0-2,0 0 2,0 0-1,0 3 0,0-1 1,0 5-2,0-5 2,0 5-2,0-5 2,0 1-2,0 0 2,0-3-1,0 3 0,0-3 0,0 0 0,0 2 1,0-2-1,0 0 0,0 4-1,0-4 2,0 0-1,0 0 0,0 0 0,0 0 0,0 0 0,0 0 2,0 0-2,0 0 0,0 0 1,0 0-1,0 0-1,0 0 0,0 0 0,0 0 0,0 0-1,0 0 3,0 0-3,0 0 0,0 0 1,0 0-2,0 0-1,0 0 6,0 0 0,0 0-1,0 0 1,0 0-2,0 0-3,0 0 3,0 0 0,0 0 0,0 0 0,0 0 0,0 0-2,0 0 2,0 0 0,0 0 0,0 0 0,0 0 0,0 0 0,0 0 0,0 0-2,0 0 2,0 0-2,0 0-2,0 0-3,0 0 2,0 0-4,0 0-1,0 0-1,0 0-13,0 0-13,0 0-9,0 0-7,0 0-13,0 0 21,0 0-12,0 0-50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5"/>
    </inkml:context>
    <inkml:brush xml:id="br0">
      <inkml:brushProperty name="width" value="0.15875" units="cm"/>
      <inkml:brushProperty name="height" value="0.15875" units="cm"/>
      <inkml:brushProperty name="color" value="#FFE465"/>
      <inkml:brushProperty name="fitToCurve" value="1"/>
    </inkml:brush>
  </inkml:definitions>
  <inkml:trace contextRef="#ctx0" brushRef="#br0">660 163 11,'0'0'27,"0"0"-7,0 0-2,0 0 0,0 0 6,0 0-3,0 0 3,0 0-2,0 0 2,0 0-5,0 0 1,0 0-4,0 0-6,0 0-1,0 0 0,0 0 3,0 0-3,0 0-3,-13 0-2,3 0 0,-9 6 0,9 3-1,-8 2-2,8-2 1,-3 1-1,-10 1 1,12-6-1,-2 3 0,3 4 1,-3-1-2,3 1 1,-1 1-1,-2-3 0,-5 2 0,8 2 0,10 0 0,-13 1 0,8-3 0,0 0 0,-1-1 1,6-3-1,-12 4 1,6-3-1,1 0 1,0 3 0,-3-4-1,3 3 1,0-2 2,0 0-2,0-1 2,-3-3 0,3 6 1,-6-4 0,4 5-1,-9 0-1,3-4 1,8 1 0,0 4 2,0-6-2,-3 3 2,3 3-1,0-1-1,-8-1-1,7 1 0,1-4-2,5 1 1,-10-2-1,10-2 0,0 4 0,-8-1 1,3 4-1,0 2 0,5-1 2,-13-3-2,13-1 0,-5-2 1,0 4-1,-1-1-1,1-1 2,-3 3 0,8-3-1,0-7 0,-5 1 0,5 6 1,-5-3-1,5 5-1,-13 1 2,13 0-2,-5-4 2,0-2-1,5 0-1,0-3 2,0 2-2,0 1 1,-5 6 0,-3-1 0,3 0 0,5 4-1,0-3 1,0 2 1,0 1-2,-5 0 1,5-4 0,0 0 0,-6 5 0,6-8 0,0 3 1,0 4-2,-5-1 1,5 0 1,0 1-1,0-3 0,0 2-1,0-3 1,0 1-3,0-6 5,0 1-4,0 0 4,0 2-4,0-1 4,0 2-2,0-2 0,0 1 0,0 1 1,0 1-1,0-1 0,-8 2 0,8 0 0,-5 1 0,0 2 0,5 3 0,0-4 2,-5 0-2,-3-2-1,8 0 2,-15-1-1,15 1 0,-5 2 0,-3-2 0,8-1 0,-5-3 0,-1-2 0,6-1 0,0-4 0,0 6 0,-5-5 0,-3 4 0,3-1 0,5 4 0,0-2 0,0-5 0,0 1 1,0 0-2,0-3 2,0 0-1,0 0 1,0 0-2,0 0 1,0 0-1,0 0-4,0 0 3,0 0 4,0 0 0,0 0-2,0 0-2,0 0 5,0-6-6,0-7 5,0 3-2,0-11 0,0-4 0,0-4 0,0-6 0,0 7 0,13-5-2,-8 3 2,1 8 0,-1-1 0,18 4 0,-10-2 2,-3 1-2,-5 2 0,3 1 0,-3 0 0,1 2 0,-1 0 0,-5-4 0,13 4 0,-3-5 0,8-3 0,0 5 1,-2-2-1,2-3 0,-13 6 1,0-3-2,3-4 3,2 7-3,1 0 2,-4 8-1,4-2 0,7-1 0,0-5 0,10-4 0,-12-2 0,2 0 0,0 0 0,-2 0 0,2 0 1,0 3-2,-13-1 1,5 1 0,-2 6 0,2-1 0,3 3-1,-2 1 1,-1-2 1,3 0-2,5-4 0,-2 0 0,12 2 1,-15-2-2,2 2 2,-2 4 0,-2-1 0,2 5-1,-3 0 1,-2 3 0,-3-4-1,5 0 0,-5-4 1,19 0-1,-1 0 1,-5 2-2,0-2 2,-8 0-2,1 3 4,-3 2-2,2 0-2,-5 3 2,-5 2 0,0 2 2,0 0-4,0 0 4,0 0-2,0 0 0,0 0 1,0 0-1,0 0-3,0 0 5,0 0-2,0 0 1,0 0 0,0 0 0,0 0 0,0 0-1,0 0 1,0 0 0,0 0 1,0 2-2,0 2 4,0-1-3,-10 6-1,-14-1-1,-4 1 0,5 5 1,-6-2 0,11 0 0,3-1 0,-3 1 0,5-4 0,-3 3 1,-2 1-2,0 0 1,-16 1 0,16 6 0,-5-2 0,2 6 0,-2-3 1,5-1-1,0 0 1,-5 1-2,7-7 2,-2 8-1,-5-3 0,-6-3 1,19-1-1,-3 0 0,3 4 0,-3-1 0,-5 3 0,7-2 0,1 2 0,-8-2 0,5-7 0,3-3-1,4-5 1,6 1 1,-5-4-2,5 0 1,0 0-1,0 0 1,0 0-3,0 0 4,0 0 1,0 0-1,0 0-2,0 0 0,0 0 0,5-21 2,19-7 0,-1-8-2,5 5 2,-4 0-1,4 1 0,6-1-1,-11 4 1,5-4-1,-4 7 1,-6 1-1,-13 6 1,5-3-1,14 1 1,-6 0 0,0 1-2,5-6 2,-7 3-1,20 0 2,-21 1-2,8 0-1,1-1 2,-6 4-1,-3 0 0,9 3 0,-6-1-1,-8 5 1,3-1 2,-3 3-2,3 0 1,-8 1 0,-5 2 0,6 5 0,-6-3 0,0 3 1,0 0-1,0 0 2,0 0-5,0 0 4,5 0 1,-5 0-2,0 0-2,0 0 1,0 0 1,0 0 0,0 0 0,0 0 3,0 0-3,0 0-2,0 0 5,0 0 1,0 0 2,0 0-4,-5 0 2,-19 3-8,-4 6 4,-11 2 0,16 4-1,-6 2 2,-2 0-2,3 6 1,-6 1 0,6 4-1,-1 1 0,1 0 0,10 0 2,-5-6-3,12-2 0,4-4 2,1-6-2,6 1-1,-5-6 2,5 0 1,0-6-2,0 2 2,0-2-1,0 0 1,0 3 0,0-3 0,0 0-2,0 0-4,0 0 4,0 0-3,0 0 1,0-3-1,0-5 1,0-7 0,0-2 4,11-9-1,7 2 2,0 5-2,-13-2-1,0 4 1,-5-3-4,5 0 4,-5 2-1,8 1 0,-8-1 2,0 5-1,0-8-1,0 5 1,5 0-3,-5 5 2,0 2 1,0 3 1,0 3 0,0 1 0,0 2-1,0 0 1,0 0-1,0 0 1,5 0 0,-5 0-2,0-4 2,0 4 0,0 0 0,0 0 2,0 0-2,0 0 0,0 0 0,0 0-3,0 0 8,0 0 0,0 0-2,0 0-1,0 12-1,-18 6-1,3 3-1,-3-2 2,7-1-1,4-5-2,-4-1 0,11-1-2,-5-2 3,-3-4 0,8 2-2,0-3 1,0-3-1,0-1-3,0 0 0,0 0 5,0 0 1,0 0-2,0 0 1,0 0-2,0 0-1,0 0-4,0 0-5,0 0 8,0 0 4,0 0 1,0-8 1,18-6 0,6 2-1,-6-3 0,-13 4 0,5-2 0,-2 9 0,-3-5 1,0 0-1,-5 5 0,0-3 2,0 7 0,0 0-1,0-4 1,0 4 0,0 0 2,0 0 0,0 0-1,0 0 3,0 0 6,0 0-2,0 0 1,0 4-6,0 3 0,0 0-2,0 2-1,-10 1 2,-8 3-4,5-2 0,3 4 1,-1-1-2,-7 1 2,13-1-1,-8 1 0,3 0 1,-3-2-1,3 2 2,4-5-2,-1 3 0,-4-2 0,6 0 0,0-1 0,5-1-2,0 2 4,-8-2-2,8 2-2,-10 4 4,5-3-2,5 5 1,-8-6-2,3 7 1,0-7 0,5 1-2,0-7 1,0-2 0,0-3-3,0 0-1,0 0-4,0 0 8,0 0-2,0 0 1,0 0 0,0 0-3,0-6 4,5-8 0,18-6-2,11 4 1,-3-3 1,-11-4-1,4 4 0,-6-2 1,-8 0 1,-2 10-1,-8-3 2,0 2-1,0 3 1,0 7-2,0-1 2,0-1 1,0 4-2,0 0 1,0 0 0,0 0-1,0 0-4,0 0 12,0 0-2,0 0-5,-8 0 2,-2 12-2,-1 0 0,-7 2 1,5 1 0,8-1-1,-10 0 0,2 4-2,8-1 2,-8 1-1,-8 6 1,8 1 0,3-2-1,2 3 0,8-1 0,0-1 0,0 5 0,0 0 0,0-10 0,-5 2 0,5-5 0,-5-5 1,5-3-1,0-6 0,0 1 0,0-3-2,0 0 1,0 0-1,0 0-4,0 0 1,0 0 4,0 0 0,0 0-4,0 0 4,0-8-5,0-8 4,0-9 0,0-3-2,5-4 1,0 3 0,3 5 3,-8 2-1,5 6 1,-5 0 0,0 4-1,0 5 2,0 6 0,0 1 2,0 0-1,0 0-1,0 0-1,0 0-1,0 0 6,0 0-1,0 0 0,0 6-2,0 11 5,0 6-5,0 3 1,0 6-3,-5-6 1,-3 0-1,-2 0 1,4 0-1,-1-3 2,-4-3-2,6-3 1,0-8-2,-3 6 1,8 2 1,-5-2-1,5 2 2,0-6-4,-5 4 4,5-7-2,0 1 0,0-7 0,0 2 0,0-2 0,0-2-2,0 0 2,0 0 0,0 0-3,0 0-3,0 0 5,0 0 2,0 0 0,0 0-2,0-6 1,0-5 1,0-9-1,0 3 0,0-1 0,0 7 1,0 8-1,0 0 2,0 3 0,0 0-1,0 0 7,0 0 1,0 6-5,0 9 0,-13 2 1,8 3-5,5 0 1,-5 3 0,5-4-1,-11 8 1,11 2 1,-8 0-2,3 3 0,0-3 1,0 0-1,5-3-3,0-9 2,0-3 1,0-5-1,0 0 0,0-3 0,0-3 1,0-3-1,0 3 0,0-1-1,0-2 0,0 0-1,0 0-3,0 0-1,0 0 7,0 0-1,0 0-1,0 0-2,0-19 5,0-4-1,10-4 0,8 1 0,-7 0 0,2 0 1,-3 0-2,-5 3 1,3 0 0,-3 5 1,0 2-2,-5 4 2,5 0-1,-5 3 0,0 6 0,0 2 2,0 1-2,0 0 1,0 0-2,0 0-4,0 0 11,0 0-3,0 10-3,0 6 5,0 14-3,0 0-2,0-2 0,0-2 2,0-3 0,-10 6-1,5-3-2,5 0 3,-8-3-2,-2-2 0,5-7 0,5 1 0,0-7-1,0-2 0,0-3-1,0-3-2,0 0-1,0 0 2,0 0-7,0 0 8,0 0 1,0 0 0,0 0-4,0-12 3,5-5 2,13-3 1,-13-4-1,0 4 0,0 6 0,8 2 0,-13 3 1,6 4 0,-1 5-1,-5 0 1,0 0 2,0 0 0,0 0-4,0 0 12,0 3-5,0 8-2,0 6 1,0 9-3,-11 4 0,-2 4-2,-2-2 0,2 0 1,-5 2 0,8 1-1,-9 3 0,9-7 0,-8-1 0,8-2 0,2-4 3,8-11-3,0-1 0,0-9-1,0 0-3,0-3 0,0 0-1,0 0-2,0 0 5,0 0 1,0 0-2,0 0 0,0-6-2,0-11 6,0-6-1,8-6 0,2 3 1,3-1-1,-8 8 2,0 4-2,0 1 0,-5 8 0,0 3 0,0-1 1,0 4-1,0 0 0,0 0 1,0 0-2,0 0 4,0 0 2,0 0-1,0 0 1,0 4 3,0 19-1,0 3-6,0 3 1,0 6 0,-5 0-1,-13 2 1,3 0-2,2-2-1,2-3 2,-2-3-2,8-6 1,0-5 0,0-11-2,5-3-2,0-4-3,0 0-2,0 0 0,0 0 10,0 0-3,0 0-1,0-6 1,0-11 1,23-9 0,6-3 1,-6 0-3,0 0 1,-7 6-3,-3 6 5,-8 5-1,0 1 1,-5 6 1,0 1-1,0 1 2,0 3-1,0 0 0,0 0 0,5 0 0,-5 0 3,0 0-2,0 0-1,0 0 11,0 0-5,0 0-3,0 12-1,0 5 0,0 9-1,-5 3 1,-13 6-1,2 0-1,-2-1 2,-5 0-4,5 1 1,8-6 0,4-3 0,1-6-1,-3-8 0,3-6 0,0 0-1,0-6 0,5 0 0,0 0-2,0 0-6,0 0-8,0 0 13,0 0 2,0-6-5,0-12 8,15-7 0,14-8 1,-6-4-1,0-3 0,1 2-1,-6 3 1,-13 7 1,0 10-1,-5 7 1,0 5 1,0 6 3,0 0 1,0 0-2,0 0 8,0 0 2,0 8-10,0 12-4,-15 4 0,-14 8 0,6-1 3,0 0-1,5 2-2,-1-5 0,9 4 0,-8 0 0,3 4 0,-4-2 0,1-6 0,18 1 0,-5-12 0,5-8-2,0-5-2,0-4 0,0 0-2,0 0-2,0 0-1,0 0 4,0 0 0,0 0-2,0 0 3,0 0-1,0-10 3,0-3 2,5-5 0,13-6 1,6-7-1,4-1 0,-5 0 0,-7 3 0,2 9-1,-13 8 2,-5 9 0,0 1 0,0 2 2,0-3-1,0 3 0,0 0 0,0 0 1,0 0-1,0 0 0,0 0 2,0 0 1,0 0 6,0 0-6,0 0 0,0 18 0,0 8-3,0 5 1,-5 4-1,-5 2-1,-8 1-1,-1 0 1,4-1-1,2 1 0,-10-7 0,12 2 0,6-11 0,5-7-1,0-6-1,0-7-5,0-2-5,0 0-3,0 0 11,0 0 1,0 0 2,5-14 1,29-13 1,2-7-1,-2-9-1,-1 0 1,-4 0 0,-11 1-1,-5 11 1,-8 8 0,0 9 1,-5 8 2,0 6-2,0 0 2,0 0-2,0 0 11,0 2-5,0 14-7,-18 7-1,-10 2 0,-1 9 2,6 1-1,0 0 1,7 0-1,3-7 0,8-2 0,0-8-1,5-6 0,0-3-1,0-4 0,0-2 0,0-3-3,0 0-1,0 0-3,0 0 2,0 0 3,0 0-5,0 0 8,0 0-2,10-12-2,3-3 3,3-5 1,-3 3-2,-3-3 3,8 3 0,-8 2 0,3-2 0,-2 3 0,2-1-1,-13 6 1,5 3 0,-5 6 0,0 0 1,0 0-2,0 0 2,0 0 5,0 0-1,0 4-2,0 13 2,0 3 1,0 6-2,0 3 0,0-4-2,-13 4-1,3 1 2,-1-2-1,3-2-1,-2 1 1,5-1 1,-8-4-3,8-7 1,5-7-2,0-4-2,0-4-5,0 0-2,0 0-1,0 0 11,0 0-2,0-4 4,5-15-2,23-5 0,-4-2-1,4-3 0,-10 1-1,0-1 2,-2 2 0,-3 7 0,-8 9 0,0 5 0,-5 6 1,0 0 0,0 0-1,0 0-2,0 0 5,0 0 2,0 0 2,0 0 0,0 15-3,0 5-2,-5 6 0,-13 3-1,-5 6 1,7-1 1,3 1-3,-2-1 1,2-2-1,8-3 0,-1-5-1,6-4 0,0-9-1,0-5 2,0-6-7,0 0-2,0 0-5,0 0 15,0 0-4,0 0-5,0-6 7,0-14 1,24-3 0,-1-6 0,-8 0-2,9-3 1,-6 1-3,-8 5 4,-2 5-2,-3 7 4,0 8-1,-5 3 1,0 3 3,0 0 2,0 0 6,0 0-3,0 6-8,-18 11-4,-10 6 1,4 6 0,9 3 2,-3 3 0,5 0-1,-3-1 0,3 4 0,3-10 0,10-4 0,-5-5-1,5-6-3,0-8-1,0-5-1,0 0-5,0 0 7,0 0 0,0 0-4,0 0 3,0-2 2,10-14 0,19-7 1,-1-4 1,1-9 0,-6 1-1,8 1 2,-10 8 0,-8 9 0,-8 8 0,-5 5 3,0 4 0,0 0 3,0 0-1,0 0 10,0 0-3,0 7-6,0 13-4,-18 9-3,-16 5 3,6 7 0,-1 3-2,6-1 1,0 3 1,-6-3-1,11-8-1,13-9 0,0-11-1,5-7-3,0-8 0,0 0-7,0 0 2,0 0 5,0 0 0,0-3 4,23-13 0,5-12 0,1-3-3,-1-3 2,1-4 0,-6 3 1,0 4-1,1 2 0,-19 5-1,0 4 2,3 8 0,-8 9 0,0 3 0,0 0 0,0 0-2,0 0 8,0 0 0,0 9 2,0 9-6,0 6 4,0 4-5,-18 4 4,-11 5-3,1 3-1,4-2 2,1-3-2,10-6-2,-2-3-2,7-12 3,8-2-2,-5-12-5,5 0-6,0 0 3,0 0 4,0 0 0,5-18 6,26-7 0,-3-10 1,6-3-2,7 0 1,-12 1 0,-6 5-1,0 6 1,-2 7 1,-13 0-1,-3 10 0,-5 3 1,0 6 0,0 0 3,0 0-1,0 0 16,0 0-5,0 23-10,0 10-3,-23 4-1,-1 4 0,1-1 1,-5-3-1,10-3 1,-3-7-1,8 3 0,8-8-2,5-3 2,0-8-3,0-2 0,0-7-2,0-2-4,0 0-3,0 0-1,0 0 5,0 0-4,0 0 4,5-20 5,18-3 1,11-6 1,-6-3 0,-4 9 0,-1 2 1,-18 10 0,3 5 1,-8 4 0,0 2 4,0 0 4,0 0 3,0 0 7,0 2-6,0 15-9,-13 11-2,-16 5-2,1 9 1,0-6 1,-1 5-1,11-6 0,8-6-1,10-9 2,0-12-5,0-4-1,0-4-3,0 0-4,0 0 9,0 0-5,0 0 2,5-18 5,23-8 0,14-3 0,-14 0 0,0 3-1,-12 0 0,-3 7 1,-8 1 0,0 6 0,3 6 1,-8 6 0,0 0 4,0 0 1,0 0 17,0 0-11,0 20-9,0 6-1,-13 9-1,3 0 1,-8 0 1,0-7-2,2-2 0,8-2-1,3-6 2,0-8-2,5-1-2,0-9-3,0 0-10,0 0-2,0 0 10,0 0 0,0-9 10,5-12-5,24-1 2,7-10-3,-8-6 1,1 1-1,4 2 2,-9 9 0,-6 9 1,-13 11 0,-5 3 2,0 3 2,0 0 0,0 0 15,0 0-10,0 16-7,-5 7-4,-24 2 4,6 4-1,0 2 1,5 2-1,-6-1 0,14 2 2,-8-5-2,13-4-1,-1-7-1,6-6-3,0-10-3,0 2-6,0-4-2,0 0 11,0 0-5,0 0-1,0-13 6,29-10 2,-6-4-2,11-9 3,2 1-2,3 1 1,-16 2 1,0 8 1,-12 11 0,-4 7 0,-7 6 1,0 0 5,0 0 1,0 0 9,0 0-7,0 11-4,0 10-5,-13 8 2,-10-1-1,0 2 7,-5-3-6,12 0 0,3-7-1,8-6-1,0-4-1,5-8 0,0-2-7,0 0 1,0 0-5,0 0 6,0 0-1,0-6 5,10-11-1,31-6 3,-12-4 0,-1 2-1,1-4-1,-6 3 2,-13 6-1,3 9 1,-2 4 0,-11 5 0,0 2 3,0 0 3,0 0 7,0 0-5,0 6-2,0 14-3,0 3 2,-11 6-3,-2-3 1,8-6-2,-5-5 0,10-4-1,-5-2 0,5-3-1,0-4-4,0-2-4,0 0 2,0 0-3,0 0 5,0 0-2,0 0 2,10-17 5,13-2 0,11-8-1,-6 1 0,-4 0 1,-6 9 0,0 4-2,-13 6 2,0 7 0,-5 0 0,0 0 4,0 0 5,0 0-5,0 0-4,0 2 1,0 13 0,0 7 3,-5 11-2,-13 4-1,0 6 2,2 3-1,11-7-4,-8-14 2,13-8 0,0-7-4,0-10-5,0 0-3,0 0 5,0-6 3,5-20 4,19-9 0,12 0 0,-8 3 0,1 5-2,-11 8 2,-8 8 0,0 2-1,-10 6-2,0 3 5,0 0-2,0 0 7,0 0 1,0 3 1,0 11-8,0 3 3,0 4 1,0 2-4,0-3-1,-5-2 1,0 2 0,5-5 0,-5-2-1,5-6 2,0-5-4,0-2-1,0 0-5,0 0-1,0 0 5,0 0-3,0-2 3,0-13 2,23-3-2,0-8-2,6 4 4,-1-4 1,-10 4-2,-2 10 3,-11 5 0,3 3 0,-8 4-1,0 0 8,0 0 2,0 7-2,0 16 1,0 3-7,0 2 3,0-4-3,0-6 0,0-7-1,0-3-1,0-5-4,0-3-4,0 0 5,0 0 3,0 0 0,0 0-2,15-5 0,9-12 2,4-4-2,3-5 0,3 1 2,-6-2-2,-10 13 2,-7 1-1,-6 11 2,-5 2 0,0 0 1,0 0 4,0 0 2,0 0-1,0 9-1,0 7-1,0 11 2,0-1-1,0 6-1,0-3-4,0-3 0,0-3 0,0-11-2,0-6-4,0-6-5,0 0-1,0 0 4,0-4-3,0-18 6,13-11 1,15 2 2,1-4 0,-6 1-1,0 4 1,0 8 1,-7 4-2,-8 10 2,-3 4 1,-5 4 3,0 0 1,0 0 14,0 0-10,0 12-3,0 6-3,0 2 2,-5 6 1,-8-4-2,2 5-1,6-7 1,5-2-2,0-7 0,0-5-3,0-6-4,0 0-2,0 0 7,0 0-1,0 0-6,0-15 8,11-5 0,12-9-6,0-5 0,6 0 2,-1-4 4,-5 3-2,1 9 4,-6 5-2,-18 7-2,0 10 4,0 2 1,0 2 3,0 0 6,0 0 1,0 0 2,0 0-7,0 15-5,0 1-3,-13 8 1,-5 5 1,2 0 0,3-2 1,3-8-3,5 1 0,-3-9 1,8-1-2,-5-8 1,5-2-3,0 0-1,0 0 3,0 0-8,0 0 1,0-12 0,0-8 4,0-6 1,0-5 2,13-3 0,10-4 1,-2 6 0,-3 0 0,-5 7 1,-3 2-1,0 2 0,-2 9 0,-8 3 1,0 3 4,0 1-4,0 2 3,0 3 5,0 0 1,0 0 2,0 0 4,0 8-16,0 19 2,0 10-6,-8 7 4,-7 4 0,2-6 0,-3-8-2,3-5 2,3-12 1,5-6 0,-3-7-1,8-4-1,0 0-8,0 0-4,0 0 1,0-18 5,0-5 4,0-12 3,8-8 0,20-3-2,-4-4 1,4 2-1,6 2-1,7-1 3,-18 7-2,-2 5 2,-8 9 0,-8 9 2,-5 8-1,0 9 5,0 0 5,0 0-2,0 0 1,0 2-7,0 16-3,-5 2 0,-23 3 0,-1 10 0,-12 0 3,7 8-3,6-3 1,-3 0-1,2-3 0,6-9 0,13-6-1,4-7 1,6-7 0,0-2-3,0-4-4,0 0 5,0 0-6,0-12 3,0-15 7,34-7-2,7-9 1,-2-6-2,8-3 1,10 2 0,-6 4 0,-9 6 0,-4 6-1,-1 4 2,-9 4-1,-10 6 0,-7 3 0,1 8 1,-12 7 3,0 2 2,0 0 1,0 0 5,0 0-5,0 9-3,0 14-7,-18 8 3,-5 10 2,-11 2-2,11 1-3,0-5 1,5-6 4,13-7-4,-1-9 2,6-5-1,0-7-1,0-5-3,0 0-7,0 0 5,0 0-2,0-17 8,6-15 2,22-12-1,6-5 1,2 0-1,-8-3 0,6 6 0,-11 3 1,0 11-1,-12 12 0,-3 13 0,-8 7 6,0 0 2,0 0 10,0 0-5,0 13-8,0 15-5,-19 10-2,-9 8 2,5 4 0,0-7-1,12-6 0,-2-8 1,8-6 0,0-8 0,5-6-1,0-2-3,0-3 3,0-4-2,0 0 2,0 0-4,0 0 1,0 0-3,0 0-2,0-6 4,0-14 5,5-8 0,24-8 0,-6-1 0,5 5 1,-10 3-2,-2 6 2,-3 6-1,-13 8 0,5 6 2,-5 3 5,0 0 0,0 0 9,0 14-10,0 16-4,0 7 3,-23 9-5,-6 4 2,-4-4 1,4-3-2,-7-8-1,13-9 0,12-12 1,-2-8-1,13-6-7,0 0-13,0 0 8,0-9-2,0-20 5,0-8 5,0-6 3,13-4-4,11 1 2,4-6-2,1-3-1,4 3 3,-10 0-2,-5 8 5,1 4-1,-14 11 1,-5 4 1,0 7 1,0 6 2,0 3 0,0 4 4,0 2 0,0 3 0,0 0 0,-13 0 2,-3 0-1,-2 15-8,-5 7-2,7 10 2,-2 3-1,0-4 3,13-8-4,0-7 1,5-10-3,0-4 1,0-2-8,0 0 6,0 0-6,0-8 5,0-19 5,23-5 1,6-5-1,-1-7 1,6 1-1,2-6-2,3 0 3,-3 3-1,-8 3 0,-12 15 0,-8 10 1,-3 9 0,-5 6 7,0 3 0,0 0 0,0 0 6,0 0-9,0 0-5,0 14 2,0 12-1,-18 9-1,-6 6 1,1 5-2,0-9 1,12-2-1,1-12-2,2-11 0,-2-3 0,10-9-2,0 0-4,0 0-2,0 0-2,0 0 2,0-16 5,0-6 3,23-10 3,11-6-1,-6 4-1,-4-1 4,-6 6-2,0-1 0,-13 11-2,0 2 4,0 3-2,-5 4 1,0 7 2,0 1 3,0 2 1,0 0 0,0 0 5,0 0-3,0 0 0,-10 15-8,-18 1 0,-3 14 0,2 1 0,1 3 0,4 1 1,1-6-2,18-6 0,0-5 1,5-9-4,0-9 0,0 0-8,0 0 2,0 0 1,0-24 3,0-5 4,5-8 2,23-6-2,1-7 0,-6 4 0,-5 6-4,0-3 4,-2 4-1,-3 8 1,-3-1 0,-2 4 2,-8 4-1,0 10 1,0 6 3,0 8 4,0 0 2,0 0 0,0 0-3,-18 11-8,0 9 0,-6 6 3,9 0-2,-8 6-1,4-3 2,14-1-1,-8-4 0,13-7-1,-10-6 0,10-7-5,0-4 0,0 0 1,0 0-4,0-12 4,0-14 4,0-3 1,0-6 0,10-1 0,8-2-2,-7-1 2,2 7-1,-8 1 1,-5 2 0,0 6 0,0 9 0,0 5 1,0 9 1,0 0 2,0 0-1,0 0 5,0 0-1,0 5-2,-18 16-4,-3 7-1,-10 8 4,8 7-3,7-3 1,3-2 3,3-9-5,5-12-1,-3-5-6,8-10 0,0-2 2,0 0 3,0 0-4,0-9 1,0-19 5,13-9-1,15-6 1,1-7-1,7 6 0,-7 7 1,-6 2 0,-13 3-1,1 8 1,-11 11 1,0 8-1,0-2 2,0 6 3,0 1-1,0 0 3,0 0 1,0 0-1,0 0 8,0 0-5,0 1-5,-6 19-4,-17 9-6,-5 12 8,4-3-2,9-4 1,2-10-3,13-7 0,0-9-3,0-5-1,0-3 0,0 0 3,0 0-5,0-3-6,0-20 7,0-8 3,0-7 1,18-2 2,10-1 1,-4 2-1,-14 3-1,8-1 1,-7 2-1,7 3 0,-13 3 1,3 9 0,-8 6 2,0 10 5,0 4 4,0 0 2,0 0-10,0 12-5,-24 14 1,-4 5 2,-3 7 0,2 3 0,6-12 0,13-4 0,-3-4 2,8-3-4,-1-5 1,1 0 0,5-2 0,0-11-4,0 0-2,0 0 0,0 0 1,0-3-1,0-20 5,0-3 1,0-9 0,11 0 0,2-2 0,-8 0-2,0 5 1,0 3 1,-5 4 0,0 1-1,0 3 1,0 1 0,0 6 1,0 5 2,0 6 1,0 3-1,0 0 0,0 0 4,0 0 1,0 0 5,0 0-5,0 0-4,0 14-2,-5 12-1,-13 12 0,-3 9-1,-2-1 1,0 0-2,5-9 0,-1-5 1,9-12-1,10-11-4,-5-6 0,5-3-13,0 0 6,0-8 2,0-24 6,0-9 3,5-8 1,18-3 1,1 0-2,4 3 1,-5 2-1,-7 1 2,2 0-1,-18 5 0,5 7 0,3 5 0,-8 12 0,0 8 3,0 9 4,0 0 0,0 0 1,0 0-5,-8 11-3,-2 13 0,-8 2 0,2 11 3,3-2-2,-5 0 0,8-3-1,5-1 1,-1-5-1,6-6 1,-7-8-1,7-3-1,0-9 1,0 0 0,0 0 0,0 0 6,0-3-4,0-20-2,0-6-2,0-6 2,0-9-2,0 2 2,0-8-2,0 4 2,0 3-1,0 11 1,0 9 0,-5 8 0,5 1 3,-6 11-2,6-1 5,0 4-2,0 0 2,-5 0 1,5 0 3,-8 0-6,-2 0-4,-8 16 6,2 7-6,-2 14 1,0 0-1,3 4 0,2-3 1,8-7-2,5-7 0,0-7-1,0-9-6,0-8 0,0 0 0,0 0 0,0 0 5,0 0-7,0-19 8,0-11 3,0-9-1,18-8-1,10 1 1,-12 6-1,2 1 0,-13 8 1,-5 8 1,0 4-2,0 9 4,0 4 1,0 6 1,0 0 5,0 0-5,0 0 6,0 0-5,0 0-4,0 0-2,0 6 1,0 15 1,-10-2-2,-8 12-2,-1 8 6,9-7-6,0-1 2,2-9 0,3-6-2,5-7 1,0-9-1,0 0-5,0 0 0,0 0 3,0 0-4,0-9 0,0-18 5,0-4 0,0-12 2,5-1-2,8-5 1,-3 0 1,3 4-1,-13 3 0,5 12 0,-5 14 4,0 10 1,0 6 5,0 0-2,0 0 3,0 0-8,0 5 3,-5 8-5,-13 12 1,0 8 1,8 1 0,-3 7-1,-3-4 0,3-8 1,8-4 0,0 2-1,0-9 0,5-4-1,0-8 0,0-6-2,0 0-2,0 0 5,0 0 0,0 0 0,0-14 1,0-7-1,0 1 0,0-9-1,0-2 1,0-2 0,5-1 0,-5-4-1,0 6 1,0 10 0,0 10 0,0 3 2,0 9-1,0 0 0,0 0 4,0 0-1,0 0-2,0 0-2,0 0 2,0 0 5,0 0-1,0 0-5,0 9-2,0 20 4,-13 15 0,-2 4-2,9-9-1,-7-3 2,13-19-5,0-14 0,0-3-2,0 0-7,0 0 11,0 0-3,0 0 3,0-32 2,0-14-1,0 0 0,0 3 0,0-1 0,0 7 0,0 2 0,0 6 2,0 9-2,0 8-2,0 4 6,0 6 1,0 2 1,0 0-1,0 0 1,-5 0 5,0 0-8,5 0-2,-8 0-4,3 13 6,-5 8-3,-8 7 2,13 7 0,-8-6-2,13-3 0,0-11-2,0-4 0,0-5-2,0-6-1,0 0-7,0 0 10,0 0-1,0-9 6,0-11-2,0-12 0,0-8 3,0-1-6,0-1 2,-6 0 2,-4 8-1,-8-4 0,8 9-1,2 9 2,3 12 2,0 4 5,5 4-1,-6 0-3,-1 0 6,1 0-10,1 0-1,0 4-2,0 6 3,-3 11 0,8 9-1,-5-2-1,5 4 1,0-3 0,0-3-1,0-6-1,0-8-1,0-7-2,0-5-1,0 0-8,0 0 10,0 0-1,0 0 0,0-17 7,0-8 1,0-8-3,0 2 0,0-10 0,0 9 1,0 8-1,0 8 2,0 7-2,0 6 2,0 0 3,0 3-2,0 0 1,0 0-3,0 0 2,0 0 4,0 0-3,0 0-2,0 0 0,0 0 2,0 0-4,0 0-3,0 9 0,-10 11 5,2 3-2,3 3-2,0-5-3,5-13 0,0-5-2,0-3 1,0 0-4,0 0 6,0 0-4,0-20 11,0-6-1,0-7-2,0 2 0,0 1 0,0 8 1,0 5-1,0 3 2,0 5-2,0 3 2,0 1-2,0 1 1,0 2 0,-6-1-1,6-1 2,-7 3-2,7-3 0,0 4 2,0 0 0,0 0 0,0 0-2,-6 0 1,1 0 6,0 0-6,0 4-6,-8 10 4,3 9 2,-3 1-1,2-2 2,6-5-4,-2-9 2,7-8 0,0 0-1,0 0-4,0 0 1,0 0 4,0-14 6,0-6-7,-11-4 0,-2-4-1,8 6 4,0 1-2,0 3 0,0 12 1,5 4 0,-8 2 1,8 0-1,-11 0 10,6 0-9,-2 5-4,1 13 2,-4 2 0,-3 3 2,3 0-2,5-4 1,-3-6-1,8-4-1,0-5 1,0 0 0,0-4-2,0 0-2,0 0-4,0 0 2,0 0 2,0-14 4,0-1 0,0 1-1,0-3 1,0 5 0,0 1 0,0 4 1,0 7 1,0 0-2,0 0 4,0 0-1,0 0 2,0 0-1,0 0 2,0 0-2,0 0-2,0 0-1,-5 0 3,-1 0 0,1 0-5,-13 15 2,-5 6-5,0 7 4,7 5-3,-2-5 2,13-6 0,-3-10-1,3-3 0,5-9-5,0 0-5,0 0 5,0 0-6,0-21 10,0-10 2,0-3-2,0-7 1,0 0 1,0 4 0,0 8-2,0 3 3,-5 12 1,0 6-1,-3 8 2,-2 0-1,4 0 3,-7 0-1,-2 5 1,-3 9-4,0 9-1,2 3 2,3-2 2,3-2-1,-8 4 1,7 1-3,4-1 3,-4 0 0,6-12-3,5-5-2,-8-6-4,8-3 4,0 0-3,0 0 2,0 0 2,0-6-2,0-14 3,0-3-2,0-3 0,0 3 2,0 5 0,0 7 0,0-1 1,0 7-1,0 1 1,0 4 2,0-3 0,0 3-1,0 0 3,0 0 0,0 0 6,-5 0 0,-5 0-7,5 0 0,-8 0 0,-5 8-1,2 11-4,-7 10-4,5-1 6,8 5-2,2-5-1,8-2-1,0-9 0,0-8 1,0-6-6,0-3 1,0 0-6,0 0 2,0-3 5,0-16 5,0-11 1,0-5 0,0 2 0,0-9 0,0 7-1,0-2 1,0-1 1,0 16-1,0 11 1,-5 10 5,-1 1 0,-4 0 6,-3 0-10,-5 25 0,3 14-3,-14 6 4,16 5-2,8-1 2,0-9-2,5-11-2,0-9 1,0-8-4,0-9-4,0-3 0,0 0-4,0 0 8,0 0 1,0 0 1,0-18 2,0-3 0,0-4-1,0 5 1,0 0 0,0 8 0,0 6 0,0 3 1,0 3 1,0 0 2,0 0 2,0 0 1,0 0 3,0 0-2,0 0-8,0 3 2,0 6-7,0-3-8,-5 1 1,5 6 2,0-7-14,0 2-20,0-5-36,0 3-48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6"/>
    </inkml:context>
    <inkml:brush xml:id="br0">
      <inkml:brushProperty name="width" value="0.21167" units="cm"/>
      <inkml:brushProperty name="height" value="0.21167" units="cm"/>
      <inkml:brushProperty name="color" value="#FFE465"/>
      <inkml:brushProperty name="fitToCurve" value="1"/>
    </inkml:brush>
  </inkml:definitions>
  <inkml:trace contextRef="#ctx0" brushRef="#br0">701 162 22,'0'0'23,"0"0"-1,0 0-13,0 0-4,0 0 2,0 0 5,0 0 9,0 0 8,0 0 3,0 0-5,0 0-3,0 0 1,0 0-3,0 0-7,0 0-1,0 0-1,0 4 2,0-4-5,0 2 2,0 6-1,0 3 0,0-1-1,0 2-5,0-3 0,0 2 1,0 0 4,0 7-1,0 0-1,0 4-2,0 1-1,0 3 0,0 1 0,7-3-1,-1 2 0,9 7 0,-7-1 2,7 3-1,3-4 1,-7 2-3,2-8 1,-3 1 4,-2 0-4,-3-3 1,0 3 0,0 0 0,-5-2 0,5-3-4,-5 1 0,8-2 0,-8-1 1,0 2 0,5 3-4,-5-1 2,0 0 0,0 3 0,5-6 1,-5 0 0,6-2-2,-6-7 1,7 1 0,-7 0 0,0-4 0,5 4 0,-5 2 1,6 1-1,-1 5 1,3 3-2,-3-3 0,0-6 3,0-2-3,-5-6 2,0-3-2,0 0 2,0-3-1,0 2 0,0 4 0,5 3 2,-5 2-1,0 1 0,8 2-1,-8 5-1,0-5 2,0-1-1,5 2 0,-5-3 0,0-1 0,10-2 0,-10 0 0,8-5 0,-8 7 0,0-1 1,0-1-2,0 3 2,0 2-1,0 2 1,0 3 0,0 2-1,0-4 1,0 0-1,0-5 0,0-4 1,0-2 0,0-3-1,0 0 0,0 0 0,0 1 1,0-3-1,0 2 0,0 3-1,0 0 1,0-3-1,0-1 2,0 2-2,0-3 2,0-1-2,0 0 2,0 4-1,0-4-2,0 3 1,0 1 0,0 6 2,0 2-1,0 3 0,0 2 0,0-3-1,0-2 1,0 0 0,0-4 0,0-2-1,0-3 1,0-1 0,0 1-1,0 6 1,0 0 0,0-1 1,0 2-1,0-5 0,0 4 0,0-4 0,0-2 0,0 3-1,0-3 2,0 0-2,0 3 1,0-1 1,0 4-2,0-2 2,0 1-2,0-6 0,0 2 2,0-2-1,0-2 0,0 0 0,0 0-1,0 0 1,0 0 0,0 0 0,0 0-3,0 3 1,0 3 2,0 3 0,0-3-1,0 2-1,0-2 2,0 2-1,0-2 0,0 0 0,0 0 0,0 0 1,0 2 1,0 1-2,0-3 1,0-1 0,0-2 0,0 2 0,0-5-1,0 0 1,0 0 0,0 0-1,0 0 2,0 0-2,0 1 1,0-1-2,0 3 1,0 0 0,0 3 1,0-3-1,0-1 1,0 1 0,0-3 0,0 0-1,0 0 0,0 0 1,0 0 0,0 0 0,0 0-2,0 5 0,0 2 1,0-2 1,0 4-1,0-3 2,0-3-2,0-3 1,0 0 0,0 0-2,0 0 4,0 0-4,0 0 1,0 3 1,0 0-1,0 6 0,-8-1 0,8 0 1,0-1 1,0-4-2,0-3 1,0 0 0,0 0-1,0 0 0,0 0 1,0 0-2,0 0 2,0 0-2,0 0 2,0 0-2,0 0 2,0 0 0,0 0 2,0 0-2,0 0 0,0 0 0,0 0-2,0 0 1,0 0 0,0 0-1,0 0 2,0 0 0,0 0 0,0 0 1,0 0-2,0 0 2,0 0-1,0 0 0,0 0 1,0 0-1,0 0 0,0 0 1,0 0-1,0 0 1,0 0-1,0 0 0,0-3 0,0 3 0,0 0 2,0-4-2,0 1 0,0 1 0,0 2 0,-10-3 0,10 3 1,0 0-1,-5 0 1,5 0-1,0-3-1,-8 3 2,3-2-1,5 2 0,-5-4-1,0 4 2,0 0 0,-3 0-1,3 0 0,-1 0 2,-6 0-2,12 0 0,-6 0 1,6 0 0,-5 0-1,0 0 0,-3 0 0,3-2 1,0 2 0,-5-3-1,10 0 0,-8 3 0,8 0 0,0 0 1,-5 0-1,5 0 2,-5-3-2,5 3 1,-6 0-1,-1 0 0,2 0 0,-6-3 1,11 3-2,-13 0 2,8 0 0,5 0-1,0 0 0,-5 0 1,0 0-1,-3 0 1,3 0-1,0 0 1,0 0-1,-1 0 0,-1 0 0,1 0 1,1 0-1,5 0 1,-5 0 0,5 0-1,0 0 1,-8 0 0,8 0 2,0 0-2,-5 0 0,5 0 0,-5 0 0,5 0 0,-5 0-1,-3 0 0,3 0 2,5 0-1,-5 0-1,5 0 1,0 0-1,-10 0 1,2 0-1,3 0 0,-1 0 0,1 0 2,-2 0-1,1 0-1,6 0 1,-5 0-1,5 0 0,0 0 0,0 0 0,0 0 0,0 3-1,-5 0 1,-8-3 0,8 6 0,-5-4-1,2 2 2,-2-2-1,10-2 1,-6 0-1,6 0 0,0 0 0,0 0 0,0 0 1,0 0-1,0 0 0,0 0 1,0 0-1,0 3 0,0-3 0,0 0-1,-7 3 2,-4-3-1,1 2 0,2 1 0,-2 1-1,5-1 1,-3-1 0,8 2 0,0-4 1,0 0-1,-5 0 0,5 0-1,0 0 1,0 0 0,0 0 1,0 0-1,0 0 0,0 0 0,0 0 1,0 0-2,0 0 1,0 2 0,-5-2 0,5 0 0,-5 3 0,-1-3 0,6 3 0,-7-3 0,7 0 0,0 0 0,0 0 0,0 0 0,0 0 0,0 3-1,0-3 1,0 0 0,0 0 0,0 3 0,-6 0-1,1 0 1,0 3 0,-3-6 0,8 2 0,0-2 1,0 0-1,0 0-1,0 0 2,-5 0-1,5 0 0,0 0 0,0 0 1,0 0-2,0 0 2,0 0-1,0 0 0,0 0-1,-5 0 1,5 3 0,0 0 0,-5-1-1,5 2 2,-13-1-1,13-3 0,0 0-1,0 0 1,0 0 0,0 0 1,0 0-1,0 0 0,0 0 0,0 0 0,-5 0-1,5 4 1,0-4 1,0 0-2,-5 1 2,5-1-1,-5 4-1,5-4 2,-8 2-2,3 1 1,5-3 0,0 3 1,-6-3-2,6 0 1,0 0 0,0 0 0,0 0 0,0 0-1,0 0 2,0 0-1,0 0 0,0 0 0,0 0 0,0 3-1,0-3 2,0 0-2,0 0 2,0 0-2,0 0 2,0 0-2,0 0 1,0 0 0,0 0 0,0 0 0,0 0 0,0 0 0,0 0-1,0 0 1,0 0 0,0 0 0,0 0-2,0 0 1,0 0 0,0 0 0,0 0-1,0 0 2,0 0 2,0 0-4,0 0 2,0 0 2,0 0-2,0 0-2,0 0 2,0 0 0,0 0 0,0 0 0,0 0-1,0 0 1,0 0-1,0 0-2,0 0 2,0 0 1,0 0-3,0 0 2,0 0 1,0 0-2,0 0 2,0 0-1,0 0 0,0 0 0,0 0 0,0 0-2,0 0 0,0 0 2,0 0 1,0-9 0,11 3 0,2 1 0,5-4 1,-8 3-1,0 1 0,8 2 0,-12-3 0,1 3 0,-1 0 1,-1 0-2,5-2 2,-2 1-2,7 2 2,-7-1-1,2-1 0,1 4-1,2-3 2,-8 3-2,8-2 1,-3-1 1,3 0-1,-3 1 0,1-2 0,1 2 0,-1-1 0,-3 0 0,-3 3 0,0 0 0,-5 0 0,5 0-1,8 0 1,-8 0 0,-5 0 0,10-3 0,3 3 0,-2-3 0,2 3 0,-8 0 1,5-3-2,-10 3 0,8 0 2,-3 0-1,0 0 0,0 0-1,8 0 1,-8 0 1,6-3-2,-4 3 2,4 0-2,-6 0 2,3 0-2,-3 0 0,-5 0 2,0 0-1,0 0 0,0 0 0,5 0 0,0-3 0,8 3 1,-8 0-1,0 0 0,1-3 0,-6 3 0,7 0 0,-7 0-1,5 0 2,6-3-1,2 1 0,-3 2 0,-5-4 0,-5 4-1,8 0 1,-8 0 1,0 0-1,0-1 0,0 1-1,5 0 2,-5-4-1,10 4 0,-10 0 0,0 0 0,0 0 0,0 0 0,0 0 0,0 0 0,0 0 0,0-3 0,0 3 0,0-4 0,0 4 0,8 0-1,-3-1 2,-5 1-1,5-4-1,-5 4 2,0 0-1,0 0 0,0 0 0,0 0 0,0 0 1,0-3-2,0 3 2,0 0-1,0 0 0,0 0-1,0 0 2,0 0-2,0 0 1,0 0 0,0 0 0,0 0-1,0 0 1,0 0 0,0 0 0,0 0-1,0 0 1,0 0 0,6 0-1,-6 0 1,0 0 0,0 0 0,0 0-1,0 0 1,0 0 0,0 0 0,5 0 0,-5 0 0,8 0 0,-3 0 0,0 0 0,0 0 0,3 0 0,-3 0 0,0 0 0,-5 0 0,0 0 0,0 0 0,5 0 0,-5 0 1,5 0-2,-5 0 1,8 0 0,-3 0 1,-5 0-2,5 0 2,1 0-1,-6-2 0,7 2 0,-1 0 0,-6 0 0,0 0 0,0 0 1,0-3-1,0 3 0,0 0-1,0 0 2,5 0-1,-5 0 0,0 0 0,0 0 0,0 0-1,5 0 2,-5-3-1,0 3 1,0 0-1,8-3 0,-3 3 0,-5 0 0,0-3 0,0 3 0,0 0 0,5 0 0,-5 0 0,0 0 0,0 0 1,0 0-2,0 0 1,0 0 0,5 0 0,-5 0 0,0 0 1,0 0-2,0 0 2,0 0-1,0 0 0,0-3 0,0 3 0,0 0 0,0 0 0,5-1 0,3 1 0,-3-5 0,-5 2 0,5 3 0,-5-3 0,0 3 0,0 0 0,0 0 1,0 0-1,0 0 0,0 0 2,0 0-4,0 0 4,0 0-4,0 0 2,0 0 0,0 0 0,0 0 0,0 0 0,0-2-1,6 2 2,-6-3-1,7 0 0,-7 3 0,0 0 0,0 0 0,0 0 0,0 0 0,0-3 0,0 3 0,5-2 0,-5-2 0,0 2 2,6-4-2,-1 0 0,-5 3 0,0 0 0,0 3 0,0 0-2,0 0 2,0 0 0,0-3 0,0 3 2,5 0-2,-5 0 0,0 0 0,0 0-2,0-3 2,0 3 2,0-2-4,0-2 4,8 3-4,-8-3 2,0 1 0,0 3 0,0 0 0,5-4 0,-5 4-1,0-2 2,0 2-1,5-6 0,-5 4 0,0-1 0,0 3 0,0 0 0,0 0 0,0 0 0,0 0 0,0 0 0,0 0 0,0 0 0,0 0-1,0 0 2,0 0-1,0 0 0,5-6 0,3 3 0,-8-3-1,5 0 2,-5 4-2,5 2 1,-5 0 0,0-4 0,0 4 0,0 0 0,0 0 0,0 0 1,0 0-2,0 0 4,0 0-5,0 0 2,0 0 2,0 0-4,0 0 2,0-2 0,0 2 0,0-3-1,0 3 1,11-5 0,-11-2 1,7 2-2,-2-4 2,-5 3-1,6 3 0,-1 0-1,-5-3 2,8 3-2,-3-2 1,0 2 1,0 0-1,-5-3 0,0 4 0,8-1 0,-8-1 0,5-1 0,-5 2 2,0-3-4,5 3 2,-5-1 0,0 0 0,5 0 0,0 1 0,-5-2 0,0 5 0,0-3 2,8 3-2,-8-3 0,0 3 0,0-3 1,0 3-1,0 0 0,0 0 0,0 0 1,0 0-1,0 0 0,0-3 0,0 3 0,0-2 0,0-2 1,0 2-2,0-1 1,0 0 1,0-3-2,0 3 2,0 0-1,0 1 0,0-2 0,0 3 0,0-3 0,0 1 0,0-1 1,0 4-2,0-2 2,0-4-1,0 4 0,0-4 0,0 0 0,0 0-1,0 0 1,0 0 0,0 1 0,0 2 0,0 1 0,0-5 0,0 3-1,0-1 2,0 3-1,0-4 0,0 0 0,0-1-1,0 0 2,5-2-1,-5 1-1,5-4 1,1 3 0,-6 2 0,0-1 0,7 3 0,-7-1 0,6 0 0,-6 3 0,0-2 0,5 2 0,-5 3 1,0-3-2,0 3 2,0 0-1,0-3 0,0 0 1,0 0-1,0-3 0,0 4 0,0-3 0,0-2 0,0 3 0,0-1 0,0 2 0,0 1 0,0-2 0,0 2 0,0-1 0,0 0 1,0 0 0,0-3-2,0 0 2,0 1-1,0 2 1,0-2-1,0 1 0,0-3 1,0 7-2,0-1 2,0-2-1,0 3 0,0 0 0,0 0 1,0 0 0,0 0-1,0-3 3,0-3-5,0 3 4,0 0-2,0-3 0,0 5 1,0-3-1,0 1 0,0-1 0,0 4 0,0 0 1,0-2-2,0 2 1,0-3 0,0 0 0,0 1-1,0-4 2,0 3-1,0-1 0,0 4-1,0-2 1,0 2 1,0-3-2,-5 0 2,5 0-1,0-3-1,-6 4 2,6-5-2,-7 6 2,7-3-1,0 1-1,0 3 2,0-4-1,-6 3 0,6 1 0,0-4 0,0 1 0,0 1 0,-5-1 0,5 0 1,-5 0-2,5-3 2,-8 3-1,8-3 0,0 4 0,-5-4 0,0 3 1,5 0-1,0-3 1,-5 3-1,5-2 0,-5-1 1,-3 0-1,8 0-1,-5 0 1,0 1 1,0-4-1,5 3 0,-8-1 0,3 3 0,5 4 0,0-3 0,0 3 0,0 0 1,0-3-1,0 0 0,0 0 0,0 3 0,0-3 0,-6 3 0,6-6 0,0 6 0,0 0 0,0 0 0,0 0 0,0 0 0,0 0 2,0 0-2,0-1 1,0 1-1,0 0 0,0-4 1,0 4-2,0 0 3,0 0-2,0 0 0,0-3 0,0-1 2,0-1-4,0 0 4,0 2-2,0-3 0,0 2 0,0 2 0,0-1 0,0-3 0,0 0 0,-5 1 0,5-4 0,0 2 0,0-1 0,0 3 0,0-4 0,0 3 0,0 0 0,0 1 0,0-1 1,0 1-1,0-2 0,-7 3 0,7 0 0,0 1 1,0-3-1,0 3-1,-11 0 2,11-3 0,-5 3-2,5-2 2,0-1-2,0 3 2,-5 0-1,5 1 1,-8 2-1,8 0 0,0-3 0,0 3 0,0 0 0,0-3 0,0 0 1,0 0-2,-5-3 2,5 3-1,0 3 0,0-3 0,-5 1 0,5 2 0,0-4 0,0 4 0,0 0 1,-5 0-1,5-1 0,0 1 1,0 0-2,0-4 1,0 4 0,0 0 1,0-3-2,0-1 1,-8 2 0,8-1 1,0 0-1,-5 1-1,5-1 2,0 0-2,0-4 2,0 5-1,-5-1 0,5-6-1,0 4 1,0-1-1,0 4 2,0-2-2,-6 1 2,6-1-1,0 3 0,0-3 0,0 1 0,0-2 0,0-1 0,-5 0 0,5 1 0,0 1 0,0-1 0,0 2 0,-7-3 0,7 0 0,0-1 0,0 3 0,0 1 0,-6 0 0,6-3 0,0 3 1,0-3-1,0 1-1,-5 2 1,5-3 0,0-2 1,-5-1-2,5 3 1,0-3 1,-8 2-1,3-4-1,5 3 3,-5 6-4,5-4 3,0 3-1,0 3 0,-5-3 0,5 0 1,0 0-2,0-3 2,-5 0-1,5 1 0,-8 2 0,8 1 0,0-5 1,0 2-2,-5-2 1,0 2 0,5-1 0,0 0-1,0 1 1,-6-4-1,6 3 2,0-3 0,0 3-1,-7-2 0,7 3 0,-6-2 0,6-4 0,0 4 0,0-1 0,0 0 0,0 5 0,-5 0 0,0-3 0,5 3 0,0-2 1,-8-4-2,8 4 1,0-5 0,-5 5 0,5-1 1,0 0-1,0 3 0,0 0-1,0 3 2,-5-3-1,5 0 0,0 3 0,0-2 0,0 2 0,-5 0 0,5-3 0,0 3 0,0 0 0,0 0 0,-5 0 0,5-9 0,0-1 0,0 6 0,0-8 0,0 7 0,-8-4 0,8 0 0,0 3 0,0 4 0,0-1 0,0-1 0,-5 2 0,5-2 0,0 4 0,0-2 0,0-1 0,0 0 1,0 0-1,0 3 0,0 0 0,0 0 0,0 0-1,0-3 2,0 0-1,0 3 0,0-3 0,0 1 0,-5-2 0,5 4 0,0-5 0,-5 2 1,5-3-1,-8 0-1,8 4 1,0-1 0,0-3 0,0 3 0,-5 0 0,5-3 0,0 3 0,0 3 0,0-5 0,0 5 0,0-3 0,-6 0 0,6 3 0,0 0 0,0 0 0,0 0 1,0-3-1,0 3 1,-5 0-1,5-2 0,0-2 1,-5-3-2,5 3 1,-8-2 0,8 6 0,0 0 0,0-3 0,-10 3 1,10 0-2,0 0 1,0-3 0,-5 3 1,5-5-2,-8-2 1,3-1 0,5-1-1,0 4 0,-5-1 2,5 0-2,-5 3 2,5 0-1,0 0 0,0 3 0,-5-2 0,5-3 0,0 1-1,-8-3 0,8 2 1,-5 0 0,5-2 1,-6 5-1,6 2 0,0 0-1,0 0 1,0-4 1,0 4-2,0-2 1,0 2 0,0 0 1,0-3-1,-5 0 0,5 0 0,0 0-1,0-3 1,-7 6 0,7-2 0,0 2 0,0 0 0,0 0 0,0-4 0,0 4 0,0 0 1,-6 0-1,6-1 0,0 1-1,0-7 1,-5 1 0,5 0 0,0 1 0,0 2 0,0-3-1,0 3 1,0 0 0,-5 0-1,5 0 2,0 0-2,0 1 0,0 2 1,0 0 1,0 0-1,0 0 1,0 0-1,0 0-1,0 0 2,-8-3-3,8 3 3,0 0-1,0 0-1,0-3 1,0 0 0,0-3-1,0 4 1,0 2 0,0-5 1,0 4-1,0-2 0,0 0 0,0 3 0,0-3 0,0-3 0,0 3 1,0-3-2,0-2 1,0 4 0,0-1 0,0 0 0,0 5 0,0-3 0,0 3 0,0 0 0,0 0 0,0 0 0,0 0 0,-5-3 2,5 3-2,0 0 0,0 0 1,0 0-1,0-3 0,0 3 0,0 0 1,0 0-2,0 0 1,0 0-1,-5 0 2,5 0 0,-5 0 0,5 0 0,0 0 2,0 0-1,0 0-2,0 0 1,0 0 0,0 0-1,0 0 0,0 0 0,0 0 1,-5 0 0,5 0-1,-8 0 2,3 0-1,5 0-1,0 0 1,0 0 0,0 0-1,0 0 0,0 0-1,0 0 1,0 0-1,0 0 0,0 0 1,-5 0 0,5 0 1,0 0-1,0 0 0,0 0-1,0 0 2,-6 0-2,6 3 1,0-3 0,0 0-1,0 0 1,0 0 0,0 0 1,0 3-1,0-3 0,0 0 1,0 0 0,0 0-1,0 0-1,0 0 1,0 0 0,-7 0-1,7 0 1,0 0 0,0 0 1,0 0-1,0 0 0,0 0 1,0 0-1,0 0 0,0 0 0,0 0-1,0 0 1,-11 5 0,-7-2 0,8 2 0,-3-5 1,3 7-1,10-7 0,0 0 1,-5 0-1,5 0 0,-6 0 0,6 4 0,0-3 0,-7 3-1,-4-2 1,-2 4 0,8-3 0,0 0 0,5-3-1,0 3 1,0-3 0,0 0 0,0 0-1,-5 0 1,-3 0 0,8 3 0,-5-3 0,0 1 0,0 4 0,0-3 0,-3 2 0,3-2 0,5-2 0,0 3 1,0-3-2,0 0 2,0 0-1,0 0 0,-6 0 0,6 0 0,0 0 0,-5 0 0,5 3 0,-7 0 0,7-1-1,-6 4 0,1-3 1,0 0 0,0 0-1,5-3 1,0 0 1,0 0-2,0 0 1,-8 3 0,3 3 0,0-1 0,0 1 0,-3 0 0,-2 1 1,4 0-2,-12-1 1,13 0 0,0-6 0,5 0 0,0 3 1,0 0-1,-8-1 1,3 2-2,0-2 1,0 1 1,-3 3-1,3-6-1,0 6 1,0-4 0,-1 1 0,6-3 1,0 0-2,0 4 2,0-4-1,0 4 0,-7 1-1,7-3 1,-6 1 0,1 0-1,5 0 1,0-1-1,-5 2 1,5-1 0,0 0 0,-8-3 0,8 5 0,0-2 0,-5-3 1,5 6-1,0-3-1,-10 0 2,10 2-1,0-1 0,-5-2 1,5 1-1,0 0 0,-8 3 1,8-3-2,-5 1 1,5 3 0,-5-7 0,5 4 0,-5-2 0,5-2 0,0 0 1,-8 3-1,8-3 0,-5 3 0,5-3 0,-6 3 1,6 0-1,-5 2 0,5 4 1,0-3-1,0-3-1,0-3 2,-7 0-1,7 0 0,0 3-1,0-1 2,0-2-2,0 3 2,-6 0-1,6 3 1,0-3-2,-5 1 2,5-4-2,0 1 1,-5-1 0,5 4 0,0-2 1,-5 1-1,5 0-1,-8-3 2,3 3-1,5 6 2,-5-7-2,5 4 0,-5-2 0,-3-1 0,8-1 0,-5 4 1,5-6-1,0 0 0,-5 2 0,5 1 2,-6 5-4,-6-7 4,1 3-2,11-2 1,0-2-1,0 0 0,0 0 0,-5 6 0,5-6 0,0 3 0,-8-1 0,8-2 0,-5 0-1,5 4 2,0-4-1,0 0 0,0 3 0,0-3 0,0 0 0,-5 1-1,0 4 2,5-5 0,-5 5-1,5-2 0,0 0 0,-8 0 1,8-3-1,0 0 0,0 3 0,0-3 0,-5 0 0,5 2 0,0-2 0,-5 3 0,5 0 1,0-3-2,0 3 2,0 0-1,0-3 0,0 3-1,0 0 1,-6 0 0,6 0 0,0-3-1,0 0 1,0 0 0,0 3-1,0-1 1,0 1-1,-7 0 2,2 1-2,5 1 1,-6 0 0,6 1 0,0-3 0,-5 0 0,5-3-2,0 3 4,0-3-4,0 3 2,0-3 2,0 6-2,-8-3 1,8 2-2,-5 1 1,0 0 0,5 1 1,0-6-1,0 5-3,0-3 3,0 1-1,0-2 1,0 1 0,-5 0 0,5-3 1,-5 3-1,5-3 0,0 0 2,0 2-2,0 2 0,-8 2 1,8-1-1,0 3 0,0-5 0,0 1-1,0 0 1,-5-3 0,5 2 0,0 0 1,0 0-2,0 0 1,0 0 1,0-1-1,0 5 0,0-6 1,-5 6-2,5-1 2,0-3-1,-5 2 0,5-5 0,-13 3 0,13-3 1,0 3-1,0 3 0,0 0 1,-6 0-1,6-4 0,0-2 1,0 4-1,0-4 1,0 2-1,-5 1 0,5 0 0,-5-1 0,5 5-1,0-2 2,-8-1-1,8 1 1,0-2-3,0 0 3,0 3-1,0-3 1,-5 0-1,5-3-1,0 3 3,0-3-2,-5 0-1,5 2 2,0-2-1,-5 3-1,5 0 2,0 0 0,0-3-2,0 3 1,0-3 1,0 3-2,0-3 2,0 0-1,0 0 0,0 2 1,0 5-1,0-5 0,0 5 0,0-5 0,-8 1 0,8 0-1,0-3 2,0 0-2,0 0 1,0 3 0,0-3 0,0 0 0,0 0 0,0 1 0,0 4 0,0 3 0,-5-2 0,5 2 0,0 0 0,0-8 0,0 0-1,0 0 0,0 0 0,0 0 1,0 0 0,0 0 1,0 0-1,0 0-1,0 0 1,0 0 0,0 0-1,0 0 1,0 0 0,0 0-1,0 0-1,0 0 1,0 0 0,0 0-1,0 0 1,0 0-1,0 0 1,0-4-1,0 0 0,0-4 1,0-4 2,18-5-1,0-3-1,-8 0 1,9-1 0,-19 10 1,5-4-1,0 7-1,-5 2 1,5 0 0,-5 6 0,0-3 0,0 3 1,0 0-2,0-6 1,0 1-1,0-1 1,8-3 0,-3 4-1,0-2 1,0-1-1,0-1 1,-5 0 0,8 1-1,-3 5 1,1 1 0,-6 2-1,0-3 1,0-1 0,0 2 0,0-2-2,0 4 2,5-2 2,2-4-4,-7 1 4,6-8-2,-6 8 0,5-2-2,-5 7 2,0-2 0,0 2 2,0 0-2,0-3 0,0 3 0,0-5-2,0-1 2,5-3-1,-5 6 2,0 0-2,0 3 1,0 0-1,0 0 0,0 0 0,0 0 0,0 0 0,0 0 2,0 0-1,0 0 1,0 0 0,0 0 0,0 0-2,0 0 1,0 0 0,0 0 0,0 0-1,0 0 1,0 0 1,0 0-1,0 0 0,0 0 1,0 0 0,0 0 0,0 0-2,0 0 1,0 0 1,0 6-1,0 0-1,-5 3 0,0-4 0,5 4 0,-6-6 0,6 1 1,-7 1-1,7-3 1,0 5 0,-5 1 1,-1-3-1,1 8 0,-3-8 0,3 3 1,0 0-1,5-4 0,-5-1 0,5 3 0,-5-1 1,-3 2-1,8 1 0,-5-2 0,5 0 0,-5-1-1,0-2 2,5 3-1,-13-6 1,7 6-1,6-3 0,0-3 0,0 3 1,0-1-1,-5 2 0,0 1-1,5-2 2,0-3-1,-8 6 0,8 1 0,0-2-1,-5-3 2,0 1 0,5 0-1,0 0 2,-5 3-2,5 0 1,-8 2-1,8 1 0,0-4 0,0 2 0,0-7 0,-5 2 1,5-2-1,0 0 1,0 0 0,0 0-1,0 0 0,0 0 0,0 0 0,0 0-1,0 3 0,-5 3 1,5 0 1,0 3-1,-5-1 1,0-2-1,5-3 0,0 2 0,0-1 0,-8 1 0,3 1 0,-1-3 0,6 3-1,0-4 0,0 1 1,0-3-1,0 0-2,0 0 3,0 0 0,0 0 0,0 0-1,0 0 1,0 0-1,0 0 1,0 0 0,0 0-1,0 0 1,0 0-2,0-8 1,0-4 1,0-2 0,0-8 1,0 3-1,6 2 0,7 3 1,-8 2-1,0 1-1,5-1 0,-2 3 2,-3 4-2,0-4 1,0 6 1,3-6-2,-3 3 2,0 1-3,-5-1 3,6 4-3,7-5 2,-13 3 0,5 0-1,0-2 0,-5 0 2,5 3-1,-5-3 0,0 5 0,0-10-1,8 3 1,-3-1 0,-5 7-1,5-2 2,-5 4-1,0 0 0,0 0 0,0 0 0,0 0-1,0 0 2,0 0-1,0 0 0,0-5 0,0 2-1,0-6 0,5 0 1,-5 4 0,0 2 0,5 3 0,-5 0-1,0 0 1,0 0 0,0 0 0,0-4 0,0 2 0,0-4 1,0 1-1,0 2-1,0-3 1,0 3 0,0 3 0,0 0 0,0 0 0,0 0 0,0 0 0,0 0 1,0 0-1,0 0 0,0 0-1,0 0 1,0 0-2,0 0 1,0 0-1,0 0 0,0 0 2,0 0 2,0 0-1,0 0-2,0 0-2,0 0 1,0 3 2,0 0-2,0 3 2,0-1 0,0 3 0,-10 3 1,5-6-1,0 4 0,-3-7 1,3 7-2,0-1 1,0-1 1,5 1-3,0-6 2,0 1-4,0 1 3,0-4 1,0 5-1,0-2 1,0 3-1,0-3 2,0 6-1,-13-1 0,7-1 0,6 1 0,-5 0 1,5 1-1,0-3 0,-5-1-1,-3-1 2,8-2-1,0 4 0,0 0 0,0 1 0,-5-2-1,5-3 2,-5 1-2,5 0 2,0-3-1,0 3 1,0-3-1,0 3 0,-5-3 3,5 6-2,0-3 0,0 2-1,0 1 1,-8 0 0,8-3 1,-5-1 0,5 5-2,-5-2 1,5-5-1,0 6 0,-5-3 1,0 3 0,-3 0-1,3 2 2,-1 3-2,1 0 0,-2-4 1,7 2-1,-6-4-1,1 4 2,5-2-1,0 1 0,0 0 0,0 1 0,0-7 0,0 2-1,0-1 1,0-3-2,0 3 2,0 0 0,0-1-1,0 1 1,0 0-1,0-1 1,0 2 0,0 3 1,0-2-1,0 0-1,0-2 3,0 3-2,0 3 2,0-4-4,0 1 2,0-3 2,0 3-1,0-4-1,0 1 0,0 1 0,0-2 1,0 4-1,0-3 0,0-3 0,0 3 0,0 0 0,0-3-1,0 4 1,0 0 1,0-1-2,0 1 0,0-2-1,0 4 2,0-3 2,0 2-4,0 1 4,0 3-1,0-3-1,0-1 1,0 2 0,0-6 0,0 6-2,0-3 1,0-3 1,0 3-1,0 1 0,0-1 1,0 4-1,0-3 0,0-1 1,0 2-1,0-3 0,5-1 0,-5 1 0,0 0 0,0 3 2,0-3-3,0 2 2,0 4-1,0-9-1,0 3 2,0 3-2,0-3 1,0 1 1,0 3-2,6-3 2,-6 1-1,0 1 1,7-1-1,-2 1 1,-5 0-2,6 0 2,-6-3-2,0 2 2,5 1-1,-5-4 0,8 5 1,-8-4 0,5 5-1,0-2 1,-5 0-1,5 3 2,-5-4-1,5 3-1,3-1 1,-8 2 0,5 0 0,-5-1 0,5 1-1,-5 0 1,5-1-1,-5-2 0,8 1 1,-8-6-1,5 2 1,-5 0-1,0 3 0,0-3 0,0 3 1,0-2 0,0 3-2,5-1 2,-5 0-1,6-1 0,7-2 0,-13 3 0,5-3 0,-5 3 1,5-1-2,-5 1 1,0 2 1,5-1-1,-5 2 2,0-4-2,8 4 0,-8-3 1,0 0 1,5-1-2,-5 1-2,5 0 2,-5-1 2,0 3-2,0-3 1,0 0-1,5-2 0,-5 1 0,0 1 0,0 1 1,0-4-1,0 1 2,0 0-2,5 3 1,-5 0-2,0-2 2,0 0-1,0-1 0,8 3 1,-8 0-1,0 0 0,0-5 0,0 6 0,0-1 0,0 0 0,0-4 1,0 4-1,5-3 0,-5-3-1,6 3 1,-6 0 1,0 0-2,0 0 1,0 6 0,0-4 0,0 4 1,0-1-2,0-4 1,0 1 0,0 1 0,5-3 0,-5 0 0,0 2 0,7-1 0,-7 1 0,0 1 0,0 0 0,0-4 1,6 5-2,-6-3 1,0-3 1,0 2-2,0 0 1,0 3 0,0-1 0,0 2 0,5 1 0,0 1 0,-5-1 0,8 4 0,-8-6 0,0 3 0,0-1 0,0-3 0,0 4 0,0-3 0,5 3 0,0-3 0,0 3 0,-5-4-1,0 4 2,0-1-2,0-2 2,0 3-1,0-6 0,0 3-1,5-5 1,-5-1 0,0 5 0,8-5 0,-8 2 0,0 4 0,0-3 1,0 0-2,0 2 1,0-5 0,0 3 0,0 0 0,0 2 0,5-4-1,-5 5 1,11 0 1,-4-1-2,-7 3 1,5 3 0,1-4 0,-6 2-1,5 0 1,0 0 1,3-3-1,-8-1 0,0 0 0,5 2 0,-5-2 1,10 1-1,-2 0 0,-8 0 0,0-3-1,0 0 2,0-3-2,0 0 1,0 3 0,0-3 1,0 0-1,0 3 0,0-1 0,0 1-1,5 2 2,-5-1-1,0-1 0,5-3 0,-5 0 0,0 0 0,0 0 0,0 4 0,0-4 1,0 1-3,0 3 3,0 1 0,5-2-1,-5 0 0,0 0 0,0-3 0,0 0 0,0 0 1,0 0-1,0 0 2,0 0-1,0 0 0,0 0 1,0 0-2,0 0 1,0 0 0,0 0-1,6 0 1,1 0 5,-2 0-4,-5 0 0,0 0 0,0-6-2,0 0 2,0-1-1,0 0-1,0 1-1,0 0 2,0-2-2,0-4 1,0 4 0,0-1 0,0-3 0,0 3 0,0-2 0,0-1 0,0-1 0,-5-3 0,-2 2 0,1-1 0,1 4 0,5 2 0,-5-2 0,5 2 0,0 1-2,0 3 4,-5-6-2,-3 6 0,3 0 0,0-4 0,0 3 0,-3-3 0,3-2 0,0-1-2,-1-2 2,6 2 0,-5 0-1,5 4 1,-7 0 0,-4-2-1,11 5 1,-5-1 1,-3-1-1,8-4-1,-5 6 1,5-4 0,0 4 0,-5-1 0,0 3 0,5 0-1,-5 0 1,5 3 0,0 0-1,0 0 1,0 0 0,0 0 0,-8-3 0,3 3-2,5-3 3,-5 0-1,5 1 0,0-3 0,0-2 0,-6 3-1,6-1 1,-7 0 0,2 2 1,-1-3-2,1 0 0,-8-3 1,8 1 0,-5 0 0,2-3 0,3 1 1,-5-2-2,-3-2 0,7 0 2,1-1-1,-8 3-1,8 3 1,0 1 0,5 5-1,0-3 2,-5 3-1,5 1 0,0 2 0,0 0 0,0 0-5,0 0 2,0 0-2,-8 0 1,8 0 1,0 0 0,0 0 1,0 0 1,0 0 1,0 0-1,-5 0 0,5 0-1,0 0-2,0 0 0,0 0 1,0 0 2,0 0 1,0 0-2,0 0 4,0 0-3,0 0 2,0 0-1,0 0 0,0 0 0,0 0-1,0 0-1,0 0 0,0 0 0,0 0-2,0 5-2,0 9 6,0 4 0,0 3 0,0-4 0,0-3 0,0 0 0,0-2 0,5-6 0,3 2-1,-3-2 1,-5-3 0,0 3 0,0 0 0,0 0 1,0 2-1,0-3-1,0 2 1,5-2 1,-5 1-1,5 3 0,-5 0 0,0-1 1,0 4-1,0 0 0,0-4 0,0 4 0,8-7 2,-3 4-2,-5 0 0,5-1 1,1 1-1,7 3-1,-3-3 1,-5-1-2,3 1 4,-3 0-2,0 2 0,5-2 0,-2 2 0,3-6 0,-6 2 1,2-2-1,-1 1 0,-1 0 0,0 3 0,-5 0 1,13 2 0,-8 0-1,0-2 2,-5 3-2,0-7 0,0 2 0,5-6-2,-5-1 4,0 4-4,8-4 4,-8 0-4,0 0 4,0 0-2,0 0 0,0 0 0,0 0 1,0 0-1,0 0 1,5 0 0,-5 0 0,0 0 0,0 0 0,0 0 1,0 0 0,11 0 3,-4-20-1,-2-6-2,1-12-2,-1-5 1,-5-6 1,0 2-2,0 1 2,0 0 0,0 0-4,0 0 2,0-3 0,0 2 2,0-2-2,0 0-2,0 3 4,0 5-2,0 4 0,0 5 0,0 4 0,0 7 0,0-2 1,-5 9-2,-1 1 4,1 0-5,-2-5 4,-4 3-2,11-2 0,-5 3 0,5-1-2,0-2 1,0-1 1,0-1-2,0-2 2,0 0 0,5-2 2,6 1-4,1-4 2,-6 6 2,-1 0-5,-5 5 4,0 7-1,0-5 0,5 5 0,-5-1-1,0-2 1,8-1 0,-3-1-1,0-6 1,8-1-1,-8-2 1,5 1-1,-4 1 1,6 3-1,-12 2 0,6 4 0,-6 2 1,0 0-2,5-3 1,3-2-2,-3-1 1,0 1 1,8 0 1,-8 5-1,0 3 0,-5 3 1,0 0-1,0 3 1,0 0 0,5 0-1,-5 0 1,0 0 0,0 0-2,0 0 3,0 0-2,0 0 2,0 0-1,0 0 0,0 0 0,0 0 0,0-3 1,0 3-1,0 0 0,0 0 0,0 0 0,0 0-1,0 0 1,0 0 0,0 0-1,0 0 2,0 0-1,0 0 2,0 0-2,0 0-1,0 0 1,0 3 0,0 12-1,-15 8 2,-27 12 1,-9 11-3,-1 0 0,19 3 1,-3-9 0,17-10 0,4-2-1,-3-9 0,13-3 0,0-8 1,5-1-2,0-7-1,0 0 3,0 0-2,0 0-2,0 0 2,0 0 1,0 0-1,0 0-1,0 0 1,0 0 0,0 0 0,0 0 1,0-4-1,10-16 4,23-8 0,22-13-2,-4-8 0,1-3 1,0 0-2,-9 6 1,-12 9 1,-2 1-2,-6 1 1,5 13 0,-17 2-1,-6 5 1,8 0 0,-13 1 0,5 0 0,0 2-1,-5 3 1,8 4 0,-3 2 0,-5 3-1,0 0-1,0 0-1,0 0 0,0 0 0,0 0 1,0 0 1,0 0 1,0 0 1,0 0 0,0 0 0,0 3 0,-5 11 1,-26 6 0,-8 12-2,-2-1 2,2 5 0,3 7-2,8-8 0,4 12 1,9-10-2,-3-6 1,0 1 0,7-9 0,6-6-2,5-9 0,0-4-1,0-4 1,0 0-1,0 0-3,0 0 0,11-12 6,30-11 2,11-15 0,9-1 0,-9-14-3,13 10 2,-27 5-1,-9 8 1,-16 17-1,-8 0 1,0 2 1,-5 9 0,0-1-1,0 3 3,0 0-2,0 0-2,0 0-1,0 0 3,0 0-1,0 0-2,0 3 2,0 2 0,-10 8 1,-26 0-2,2 11 1,-18 8 1,6 8-2,-1 3 2,9 0-2,-9 1 0,14-6 2,4 2-3,-7-3 1,13 2-1,7-8 0,4 1 1,1-12-1,11-5-1,-8-10-1,8-2 0,0-3 0,0 0-1,0 0 0,0 0-3,0 0 0,24-11 6,27-18 2,32-13 0,-8-9-1,-24 2 0,1 6 0,-8 1-1,-13 5 1,-16 9 1,-9 7-1,-6 7 0,0 8 2,0 4-1,0 2-5,-6 0 4,-22 0-3,-24 2-1,1 22 3,-1 4 1,-5 4 1,-7 6-1,12-1 3,13 4-2,-7-1-1,5 3 2,7-2-1,6 3 0,10-7 0,7-8-1,11-3-1,0-15-3,0-2-2,0-6 1,0-3 2,44 0 3,26 0 3,5-16-1,10-17-2,-2-7-1,-16-7 1,-8 1-1,-2 1-2,-18 3 2,-8 2 0,-16 8-1,-10 7 2,-5 4-1,0 5 1,0 0 1,0 4-2,0 6 1,0 4 2,0 2-2,0 0-3,0 0 4,-5 0 0,-5 0 0,-8 6 0,-11 20 0,-4 3 0,-14 11 1,11 0 1,8 1-2,-11 2 2,11 0-3,-3-5 1,15-3-1,11-6-1,-3-6 0,3-3 1,5-10-2,0 1-2,0-11-2,0 0 0,0 0 4,18 0 0,21 0 4,20-24-1,3-10-2,13-10 1,-10-2 0,-14-1 1,-12 4-2,-11 3 1,1 2 0,-16 6 1,-8 4 0,-5 6 2,0 6-1,0 8 2,0 2-1,0 6 1,-23 0-1,-11 0-3,0 0 1,-7 14 2,0 12-6,-3 14 6,-21 9-2,14 12 2,4 3-2,9 0-1,1-1 2,9-5-1,10-7-1,8-4-2,10-9 1,0-15-3,0-9-2,0-2 1,0-9-2,10-3 3,31 0-1,16 0 3,2-6 2,21-26-2,-5-7-2,0-8-3,-13-3-3,-5-2 5,-21 6-2,-20 3 4,-9 2 1,-7 7 2,0 2 0,0 12 2,0 5-2,0 9 4,0 6-4,-18 0 5,-10 0-3,-13 0 0,-6 6 0,3 18 1,3 4 1,0 1-2,2 8 2,3 1 0,2 8 0,6 3-2,4 0 1,1 4-2,8-4 0,2-3 3,3-6-5,-3-5 1,13-3-1,-6-7-1,6-4 0,0-6-1,0-7-2,0-2 1,0-3-1,24-3 0,4 0-1,13 0 5,3-16 0,26-14-4,-5-17 0,2-10 0,2-4 2,-17-2-1,-11 7 0,-17 11 4,-14 6-1,-10 11-1,0 7 5,0 7 1,0 8 3,0 6 3,-23 0 6,-11 0-9,-12 0-4,-19 24 5,3 4-5,-2 10 4,2 8 1,-3 3-3,21 9 0,3-6 0,12 0-2,11-3-2,8-3-1,5-8 1,5-6-2,0-9 1,0-9-4,0-5 1,0-3-1,0-6-1,10 0 3,32 0 1,14 0-2,1-15 1,18-14-3,5-8 0,-5-9 1,5-1 2,-16-2-3,-17 0 1,-8 3 1,-16 0 1,-18 3 1,-5 8 1,0 0 0,0 12 2,0 9 3,-10 8-1,-14 6 4,-9 0-3,-3 0-1,-11 11-1,-15 18 0,-18 6 1,16 3 3,-11 11-3,8 6-2,20 1 2,1 7-1,5-1-1,12-1 0,14-6-2,2-6-1,8-8 0,5-11-2,0-9-2,0-6 2,0-6-2,23-3 1,23-6-1,1 0-1,15 0 5,13-15-3,5-22-8,0-12 0,7-7 1,-19-2-3,-17 7 10,-10 5 0,-17 2 4,-14 9 0,-10 6 0,0 3 3,0 6 0,-15 6 2,-32 5 4,6 9 4,-16 0-4,-13 0-7,3 23 2,3 12 2,2 8 4,-8 10-5,23 1-5,1 4 4,18-3-4,10-3 0,12-9 0,6-5-4,0-9 3,0-2-3,0-11 1,29-5 0,7-7-2,10-4 2,-7 0 1,18 0-1,2-21-1,3-13-3,8-10-3,-8-2 2,-16-1 1,-4 2 5,-27 4 2,16 4 0,-26 8 1,-5 6 0,0 5 2,0 7 1,0 6 2,0 5-2,-28 0 3,-8 0 0,2 0 0,-7 0-2,2 0 5,-12 16-6,4 16 0,14 6-3,-4 2 1,14 9 2,0 1-7,13-3 6,-3-2-2,2-5-2,11-11-2,0-9 2,0-6-2,0-7-1,0-3-1,0-4 3,24 0 0,17 0 1,-2 0-1,7 0 2,6-22-3,5-4-3,-1-3-4,-9-3-2,-6-5 2,6 0 4,-19-2 3,-13 2 0,3-1 2,-12 7 1,-6 8 0,0 5 0,0 10 4,0 2-2,0 6 0,-16 0 5,-12 0-1,-14 6-1,-4 20 5,0 2-2,2 10-3,-3 3-1,11 2 0,15-1-3,3 0 1,13-7-1,-3-4-1,8-5-1,0-5 0,0-1-1,0-6-2,0 0 2,0-5-2,24-3 0,4-6 1,8 0-3,-2 0 5,7 0-2,-7-17-1,-1-9 1,14-3-4,-11-3 0,-8-3 4,-5 3 0,-12 4 0,-6-1 1,-5 9 4,0 3-2,0 1 0,0 8 3,0 2 0,-5 3 3,-24 3-1,1 0 4,5 0-1,-11 0 2,-2 9-6,8 11-5,-14 9 3,9 6-1,4 5 1,1 1-1,10-4-1,8 1 0,10-6 0,0-6 0,0-5-2,0-7-4,0-6 2,0-5 2,5-3-1,18 0 0,11 0 0,2 0 4,2-3-1,-1-18-2,-4-1-2,6-2 2,-8 5 0,-11-2-4,-2 4 2,-5-4 0,-2 1 3,-11-3 0,0 3 1,0 3 0,0 5 0,0 4 0,-18 4 0,-11 4 0,-4 0 3,-19 0 2,11 4-2,-16 21 1,0 10-3,0 0 4,16-7 0,23-1-2,13-4-3,0-3-1,5 3 1,0 0 0,0-5-2,0-2 1,0-4 0,5-3-2,18-3 1,0-6 0,11 0 2,18 0-2,-6 0-1,6-6 2,-6-17-2,11-9-4,-6-5 1,-4-1 2,-13 0 3,-11 1-1,-10 8 2,-8 3-1,0 9 2,-5 1 1,0 9 0,0 4-1,0 3 1,0 0-4,-10 0 4,-8 0-1,7 0 2,-7 0-2,-5 0-1,0 10-2,-6 14 0,1 5 4,10 0-2,0 0-3,18-7 1,0-12-3,0-4 1,0-6 0,0 0 1,8 0 0,30 0 1,9-6 4,-1-15-4,-7-4 2,2 0 0,1-2 0,-19 3 0,-13 2 0,0 1-1,-10 4 2,0 3-1,0 2 0,0 4 0,0-1-1,-5 5 2,-5 1 1,-3 1 2,13 2 1,-5 0-5,5 0 0,0 0-1,0 0 1,0 0 0,0 0 0,0 0 1,0 0 0,0-3 2,0 0 2,-5-3-4,-8-2-1,2-1-1,-1 0 2,1 0-1,1 4 3,2-2 2,8 2-3,-5 0-2,0-1 4,0-3-2,-3 0 0,3 1 2,5-4-2,0 1 0,0-1-2,0 3 1,0 1 1,0-1 0,0 4 2,0-4-2,0 3 1,-5-3-2,5-2 0,-6 2 0,1-3-1,-2 1 1,-4-1 0,-2 0 1,8-2 1,-5 3-2,-3-4-1,3 6 0,4 1 1,-1 3 0,7 5-1,-6-4-1,6 4 1,0 0 0,0-2 0,0 2 0,0 0 0,0 0 0,0 0 0,-5 0 1,0 0 1,5 0-3,0 2-1,-8 4 0,8 0 1,0-3-2,0-3 0,0 0 0,0 0 1,0 0 0,0 0 2,0 0 0,0-3 2,0-11 0,0-7-1,8-2 1,-8 0-2,0-2 1,0-2-1,0 1 1,0 3-1,0-1 0,0 10 0,0 3 0,0 2 1,0 6-1,0 0 0,0 3 1,0 0 3,0 0-2,0 0 1,0 0 1,0 0-1,0 0-1,0 0-1,0 0 2,0 0 0,0 0-1,0 0 0,0 0 3,0-3-2,0 1-1,0-3 1,-8-6-5,8 1 2,0-3 2,-5 5-1,0-1 0,0 1-1,0-1 1,-3 4 0,3-2 2,-5 2-2,2-4 0,3 1-2,-1-4 1,-4 4 1,2-3-1,-2 1 0,5 1 0,5 0 0,0 4 0,-8-4 0,3 4 1,5-4-1,0 0 0,-5 1 0,0-1 0,0-3 0,-3-2 2,3-1-2,-1 1 1,1 0 0,-8-1-1,13 1 0,-5 5 1,0 1 0,-3 1 0,3-1-1,5-1 0,-5-2 0,0-1 0,5 3 1,-13-2-2,13 2 1,-5-2 0,-6-1 0,11 3 0,0 1 1,0 2-2,0 0 1,0 0 0,0 0 0,-7 4-1,7 2 2,0 0-1,0-3 0,0 0 0,0-6-1,0-8 1,0 1-1,0 0 0,0 8 1,0-2 1,0 5-2,0 2 2,0 0-2,0 0 2,0 3 0,0-3-1,0-2 0,0 0 0,0-8 0,0-1 0,0-1-1,0 4 1,0-1 1,0 4-1,0 5-1,0 0 2,0 3-1,0 0 1,0 0-1,0 0 1,0 0-1,0 0 0,0 0 0,0 0-1,0 0 1,0 0-1,0 0 0,0 0 0,0 0 0,0 0 0,0 0-1,0 0 2,0 0-1,0 0 2,0 0-2,0 0 1,0 0-1,0 0 0,0 0-1,0 0-1,0 0-1,0 0 1,0 0 0,0 0 3,18 0-2,0 3 2,5 8 2,-7 1 1,2 5-1,0 0 3,-8 2-1,-5-3-1,18-1 1,-15 2-2,-3-4 0,6-6 0,-6 2 1,3-7 0,-3 2 0,0 7-3,0-2 1,3 8 0,-3 1 0,5-6-1,-5 4 1,3-4 0,-3 0 0,0-2 0,8 2 1,-7 1-2,-1 0 1,0 5-1,3-1 1,-3-2 1,-5-5 0,5 3 0,-5-5-2,5-2 2,-5 6-1,5-4 2,3 1-2,-3 3-1,-5-7 1,0 1 0,5 3 0,-5 0 1,6 2-2,1 1 1,-7 2 0,0-2 0,0 3 0,0-2 1,0 2 0,0-3 0,0-2 0,0 3-1,0-5 0,0 4 1,0-3 0,0 2-1,0-3-1,0 4 2,0 0-4,0 0 4,0-1-2,0 1 1,0-3 1,0 2-2,5-2 1,-5-1-2,0 4 1,0-4 1,0 1-2,0 0 3,0 2-2,0-2 0,0 3 0,0 2 0,0-2 1,0-1-1,6 1 0,-6 2 0,5-5 0,-5 1 1,0 1-1,0 0 0,0 0 0,0 1 1,0 2-2,0-2 2,0 2-1,5 1 0,-5-2-1,0 3 2,0-2-2,0 4 1,0-5 0,0 2 0,0 3 1,0-3-1,0-5 1,0-4-1,0-3 0,0-3 0,0 0 0,0 0 2,0 3 0,0 0-1,0 3 1,0 3 1,0-1-3,-10 5 4,-1-3-3,-7 5 0,-5 0-2,0-2 2,-1 5-1,-4-3 0,0 2 0,-1-3 0,-7 1 1,3-1-2,-9 0 1,4 1-2,-14 2-3,11-2 6,2 2-2,3-5 2,2-4-1,16 1 0,3-3 0,2-4 0,8 1 0,-1 5-1,-12-7 1,8 5 1,2-3-2,-2 3 2,-3-4-2,8 1 2,0 1-1,0-1-1,-1-1 1,6 1-1,0-3 1,0 3-2,0-3-1,0 3 0,0 0-1,0 5 0,0-2 1,0 3 3,0-1-1,0 1 1,0-2-1,0-2 1,0 0-1,0 1 1,0 3 1,6 0-1,4-1 0,-5 4 0,3 0 0,-8-4 0,0 1 0,5-5 0,-5-4 0,0 0-1,0 0 1,0 0 0,0 0 0,0 0 0,5 0 0,-5 0-1,0 0 0,5 0 1,-5 0 0,0 0-1,8 0-1,-8 0 1,5-1 0,0-8 2,6-6 2,2-2-1,-8 3-2,0-3 0,8 3 0,-13 2 1,5 3-1,8 0 0,-13 0 0,5 1 0,0 2 0,0 0-1,-5 4 1,0 2-2,0 0 1,0 0-3,0 0 0,0 0-2,0 0 5,0 0-1,0 0 1,0 0 1,0 0 0,0 0-1,0 2 2,0 1 1,0-3-1,0 3 4,0-3-2,0 3 2,-5 2-6,-18-2 1,5 0 0,-5-3 0,2 0-3,3 0 0,-10 0-3,4-8-2,-17-16 1,2-5 0,-2-5 3,7-1 1,-2 1 0,26 5 1,-13 0 1,18 3 1,-1 0-2,-1 3-1,7 3 2,0-1 0,0 1 1,0 3 0,0-2 0,0 6 0,0 1 0,0 0 0,0 2-2,0-3 2,0 8 2,0-3-1,0 2-2,13-1 2,-3-1-1,3-1 0,-8 1 0,0-1 0,8 0 0,-8 6 0,6-5 1,-11-2-1,7 2 2,-7-3-2,0-7 1,5-1-1,-5-2 0,6-5-1,-6 6 1,5 3 0,-5 5 0,0 4 1,0 1-1,0 5 1,0-1 0,0 0-1,0-3 1,0 0-1,0 0 0,0 4 1,0 2 0,0-3-1,0 3-1,0-3 1,0-3 0,0 4 0,0-9 1,0 10-1,0-8 0,0 0 0,0-2 0,0 2 2,0 1-1,0 5-1,0 0 1,0 3 1,0 0 0,-5 0-1,-1 0 6,-6 0-7,1 8 0,-7 12 0,3 5-4,-9 11 4,-7 5-1,11-4 1,-3-2-1,4-12 0,19-9 0,0-8-1,0-3 0,0 0 0,0-3-1,0 0 0,0 0 2,0 0-1,0 0 0,0 0-2,0 0 2,0 0 1,0 0 0,0 0 0,0 0 0,0-12 0,0-2 1,19-6 0,-9-6 1,3-1-2,2 0 1,-2 6 1,-2 6-1,-11 9 0,0 3 0,0 3 0,0 0 1,0 0 0,0 0 0,0 0 1,0 0 0,0 0-2,0 0 3,0 0-2,0 0-1,0 6-1,0 9 1,12-2 0,4 6-3,2-8-1,-8-3 3,3-4-1,-2-1-3,1-3 3,-12 0 1,11 0 0,7 0 2,5-15 0,0-11 0,1 0 0,-14 0-1,3 6 2,-8 11-2,0 6 0,-5 3 0,0 0-2,0 0-4,0 0 1,0 26 10,0 15 0,0 14-2,0 1-2,0-3-1,0-9-3,0-9 1,0-12-4,0-12-5,18-8 1,5-3 2,-7 0 3,20 0 2,3-18-1,2-4-1,-2-4 3,-3 2 2,-13 4-2,0 6 1,-12 5 1,-6 6-2,-5 3 2,0 0-2,0 0-3,0 0 4,0 0-1,0 0-1,0 0 4,0 6-1,0 0 0,0 2 0,0-2-1,0 0-2,0 0 1,0-4 0,0 4 1,0-3-2,0 3 1,0-3 0,0 0 2,0 0 0,0-3-1,0 3 1,0 0 0,0-1 0,0 5 2,-10-2 1,-3 7-3,2-3 3,-7 4-3,13 2 2,-8 4-4,8-6 3,0 0-1,0 0 1,5-7 0,0-1 0,0-5 1,0 0-3,0 0 1,0 0-2,0 0 0,0 0-2,0 0 4,0 0 0,0 0 0,5 0-2,18 0-1,-13 0 3,21-3 1,-2-7-2,-14-1 3,3 7-3,-18 4 1,0 0-5,6 0 3,-1 0-2,2 0 7,4 17-2,-6 0 0,8 4 0,-8-7-1,0-7 1,0-6-2,-5-1-1,8 0 1,-8 0-2,10 0 0,3 0-3,16-5 6,-1-12 0,19-7-1,-9 8 0,-15-2 0,1 6 0,-11 5 1,-3 0 0,-10 3 0,0 4 0,0 0 0,0 0-3,0 0-2,0 0 5,0 7 1,0 7 3,0-5 0,0-3-4,0-5-1,0-1 0,0 0 2,0 0-1,0 0 0,0 0-1,0 0 1,0 0-3,0 0 2,0 0-1,10 0 1,3 0 2,-2 0-1,-4 0 2,-7 0-4,5 0 2,-5 0 2,0 0-2,0 0 1,0 0 2,0 0-3,0 4 3,0 3 0,0 1 2,0-3-2,0 1-1,0-3 0,0-3 1,0 3 1,0-3 0,0 0 3,0 3-1,0-3-3,-5 3-3,-2 0 0,-17 3-1,14-4 0,-8 4-1,8 0 1,4-3 1,-1 1-3,1-3 1,6-1 0,0 0-1,0 0-2,0 0 4,0 0-1,0 0 2,0 0-2,0 0 1,0 0 3,0 0-2,0-1 3,0-3-2,0 1-4,-5-3 3,-13 6 0,13 0-2,0 0 1,0 0 2,5 0-1,-13 0-2,13 0 1,0 0 0,-5 0-1,5 0-1,0 0-2,0 0 1,0 0-5,0 0-4,0 0-9,0 0 1,0-6 5,0 4 8,0-4-4,0 3 8,0 0 2,0 0 1,0 3-3,0 0 0,0 0-2,-5 0 2,-3 0 3,3 0 2,-1 0-1,1 0 4,-8 0 3,-2 0 0,2 0-1,3 0-3,-3 0-1,2 3-2,6 3 2,-2-4-2,1 2 0,6-4 2,0 0 2,0 0-1,0 0 1,0 0-3,0 0 0,0 0 0,-5 0 3,-8 0-1,3 2-8,-8 1 3,8 0 1,-3-1 0,8 2 0,-6 3-1,11-6 2,-18 3-1,18-2 1,-5 1 0,0 0 1,5-3 1,0 0-1,0 0 0,0 0 0,0 0 3,0 0-1,0 0-2,0 0-1,0 0-1,0 0-4,0 0 2,0 0 1,0 0-3,0 0-2,0 0-4,0 0-11,0 0-28,0 0-68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7"/>
    </inkml:context>
    <inkml:brush xml:id="br0">
      <inkml:brushProperty name="width" value="0.15875" units="cm"/>
      <inkml:brushProperty name="height" value="0.15875" units="cm"/>
      <inkml:brushProperty name="color" value="#FFE465"/>
      <inkml:brushProperty name="fitToCurve" value="1"/>
    </inkml:brush>
  </inkml:definitions>
  <inkml:trace contextRef="#ctx0" brushRef="#br0">190 3232 20,'-7'-2'9,"7"-1"7,0 3 3,0 0-6,0 0-1,0 0 0,0-3-1,0 3 7,0 0 1,0-3-3,0 3 0,0-3 1,0 1-3,0-4-2,0-6-1,23 4-3,0-7-4,5 1 3,19-1 0,-6-8 4,-2 0-2,2-9-3,11 1 2,-1-7 0,-4 1-2,-8 1-3,-3-4 4,-8 3-2,6 0-2,-11 0 2,-5 1-2,-8 5 2,3 1-1,3 4-2,-3 1 0,-8 2-1,8 3 0,-8 0-1,0-1 2,0 3-4,0 1 2,8 3 0,-8-3 0,1 2-1,1 0 0,-7 4 0,11 2 0,-11 1 0,5 5 1,-5-3 0,0 6 0,0 0 0,0 0 0,0 0 1,0 0 0,0 0 0,0 0-1,0 0 0,0 0 0,0 0 0,0 0-1,0 0 2,0 0-1,0 0-1,0 0 1,0 0 0,0 0-1,0 0 2,0 0-2,0 0 1,0 0-1,0 0 1,0 0-1,0 0 1,0 0-2,0 0 2,0-3 0,0 3 0,0 0-1,0 0 1,0 0 0,0 0 0,0 0 0,0 0-1,0-3 0,0 0 1,5 1 0,-5-6 0,8 1-1,-3 2 2,-5 1-2,0 2 0,5-1 2,-5-1-1,0 2-1,5-4 1,-5 1 0,0-5 0,8-1 0,-3 2 0,-5-2 0,5 0 0,-5 3 0,0-4 0,11 3 0,-11 0 0,7 0 0,-2 1 0,-5-4-2,0 3 4,0-2-2,0-1 0,0 1 0,6 2 0,-6 1-2,0-1 4,5 0-4,-5 1 2,8-4 0,-3 3 0,-5-5 0,0 5 0,5-2 0,-5 0 0,0-1-1,5 3 0,3-2 0,-3-2 0,0 2 1,0 0 0,0-1 0,3 0 0,-3 3 0,1-1 0,-1 1 0,-5 3 0,7 1 0,-7-2 0,0-1 1,0 3-1,0-5 0,0 1 0,0 7 1,0-4-1,0 3 0,0 1 0,0-2 0,0-5-1,0 1 2,0 0-2,0-2 1,0 2 0,6-4 0,-6 5 0,0-4 1,0 7-1,0-4 0,0 1 1,0-2-2,0-2 1,0 0 0,0-1 0,0 1 0,0 2 0,0 0 0,0 3 0,0 3 0,0 1 0,0-4 0,0 6 1,0-7-1,0 2 0,0-1 0,0 0 1,0-3-2,0 4 4,0-3-5,0-4 4,0 3-4,0-3 2,0-1 0,0 0 0,-6 5 0,-1-1 0,2 4 2,-1-1-2,6-3 0,0 3-2,-5-3 2,-3 1 2,-2-1-4,5-2 4,0 2-2,5 4 0,0-1 0,-8 0 1,3 4-1,5-5 0,0 3 0,-5-1 0,5-3 0,-5 2 0,-3-3 1,8 1-2,-5-1 2,-1-3-2,1 7 2,-2-1-1,-4 3 0,6-3 0,0-3 0,-3 4 0,3-7 1,5 3-1,-5 4-1,0-1 2,-3 0-2,8 3 1,-5-3 1,0-2-1,5 4 0,-6-1-1,6 0 2,-5 2 0,5-3-1,0 0 0,-7 3-1,7 0 2,0 0-1,-6-2-1,6-1 2,-5 1-2,5-5 2,-5 5-1,5-1-1,-8 0 2,3 3-1,5-3 1,-5 5-2,5-3 1,-5 4 0,5-3 1,0 3-1,0 0 0,0-3 0,0 3 0,0 0 2,0 0-2,0 0 0,0 0 1,0 0-1,0 0 0,0 0 0,0 0 1,0 0-1,0 0 2,0 0-2,0 0 2,0 0 1,0 0-2,0 0 2,0 0 0,0 0 0,0 0 2,0 0-3,0 0 0,0 0 3,0 0-3,0 0 3,0 0-2,0 0-1,0 0 2,0 0 2,0 0 4,0 0 1,0 0-1,0 0-1,0 0 0,0 0-1,0 0-2,0 0-2,0 0-2,0 0 3,-5 0-2,5 0 0,0 0 2,0 0 2,-8 0 1,8 0 3,-5 0-1,5 0-2,-5 0 2,5 0-3,0 0 0,0 0-3,-6 0 2,6 0 0,0 0 1,0 0-3,0 0 3,-7 0-4,7 0 0,0 0-1,0 0-1,0 0 0,0 0-1,0 0-1,0 0 2,0 0-1,0 0 0,0 0 1,0 0-1,-5 0 0,5 0 1,0 0 0,-6 0-1,6 0 1,0 0 0,0 0-1,-5 0 3,5 0-2,-8 0-2,8 0 2,0 0-1,0 0 0,0 0 0,0 0 1,0 0-1,0 0 0,-5 0 0,5 0 0,-5 0 0,5 0 0,0 0 0,0 0 0,0 0 0,0 0 0,0 0 0,0 0 0,0 0 0,0 0 0,0 0 0,0 0 0,0 0 0,0 0-1,0 0 1,-5 0 0,5 0-1,0 0 1,0 0-2,0 0 0,0 0 0,0 0 0,0 0 0,0 0-4,0 0 1,0 0-2,0 0 0,0 0-1,0 0 0,0 0 0,0 0 3,0 0 0,0 0 1,0-3 2,0 0-2,0-8 3,-13-1 0,3-2 0,5 2 1,-3 6 0,3-5-1,5 5 1,-5 1-1,-1-4 1,1 0-2,-3 1 1,-2-5 1,5 5-1,-3-4 1,8 3 0,-5 1 0,0-1 0,0-4-1,5-2 1,-8 0 0,3-7-1,-6 1 1,6 3 0,-8 2-1,3 7 0,2 0 1,3-3 0,-5-2 1,5 2-1,-8 1-1,8 0 1,-8-1 0,8 0-1,-6 1 1,-2-4 0,8 6 0,0 1-1,0-1 1,-3-5 0,-2-2-1,5-2 1,5 6 0,0-3-1,-8 7 1,8-7 0,0 1 0,0 2-1,0 1 1,0-4-2,0 1 4,0-2-4,0-5 1,0 0 1,0 3-1,0-1 1,0 1 0,0 4-1,0-3 0,0 2 0,0-1 0,0-3 0,0 5-1,0 5 2,0 4-3,0-4 3,0 2-2,0-1 0,0 0 1,0-1-1,0-3 0,0 1 1,0-1-1,0 4 1,0 2-1,0 0-1,0-1 1,0 0-4,0 1 2,0 3 1,0 0 1,0 1 1,0-1-1,0-3 0,0 0-2,0 1 2,0-1-1,0-1-1,0 0 1,0-5-3,0 1 2,0-2-2,-5 2-3,0 2 2,-1 0 5,1 1 1,5 5 0,-8 1-1,3-4 2,5 6-2,-5-7 1,5 5-1,0-5 0,0 3-1,-5-5 1,-3-1 0,3 5 1,5-1 0,0 6 1,0 0 0,0 0 0,0 0-3,0 0 2,0 0-1,0 0 0,0 0 2,0 0 0,0 0 0,0-3-2,0 3 2,0-6-2,0-1 2,0-3-4,0-1-2,0 2-1,0 0 2,0 0 0,0-4-2,0 1 2,0 1-2,0 4 2,0 5 2,0-1 3,0 3-1,0 0-3,0 0 1,0 0 0,0 0 2,0 0-2,0-2 2,0 2 1,0-4 0,0 4 0,0 0 0,0 0-2,0 0 1,0 0 2,0 0 1,0 0 0,0 0-1,0 6 3,-5 6-2,-13-1-1,8 3 1,-9-3 2,4 2 2,2-1-5,-5-4 0,3 3-3,-9 4 3,6-1-2,-5 7 0,7-1-1,-2 6 2,-5 0 0,5-4 0,3-1 0,-3-5 2,5-1-2,2 4-3,1 0 3,-3 1-1,8 0 1,0-2 1,-3-1-2,8 0 0,-10-2 1,5-3 0,5 0 0,-13-5 0,13 0 0,-11-5 0,11-2-1,0 0-2,0 0 2,0 0-3,0 0 0,0 0-1,0 0 1,0 0-2,0 0-1,0 0-6,0-9 6,0-8 5,24-3 0,4-9-3,-10-3-3,3-2 4,-3-2-2,0 6 0,-8 0 0,3 1 4,-3 7-1,-10 5 2,6-1-1,-6 6 1,0 1 1,0 2 0,0 3 0,0 3 1,0 1-1,0 2 1,0 0 0,0 0-1,0 0-3,0 0 4,0 0 0,0 0 4,0 0-1,0 9 5,0 4-2,0 13-5,-11 7 0,-12-2 3,5 3-4,2 1 2,3 0-3,-2 2 1,-3-5 0,5-6 0,3 1-1,-1-1 1,-7-6-1,13-4 0,-3-4 0,8 0-2,0-6 1,0-4 0,0-2-8,0 0 5,0 0 3,0 0 1,0 0-2,0-5 5,24-11-2,4-5 1,8-5-2,-2-9-1,2 0 2,-3-2-2,-9 2 1,-1-3-1,-8 7 1,3-2-1,1 5 1,-9 4 0,-5 8-1,3 3 1,-8 9 0,0-3 1,0 7-1,0 0 0,0 0 0,0 0 1,0 0-1,0 0 1,0 0 1,0 0 3,0 0-2,0 9-2,0 9 1,-8 1-1,-15 5 0,-11 2 2,6 0-2,-1 3 1,1 2-2,-8 7 0,2 1 1,11 3-2,-5 1 1,10-8 0,2-5 0,3-9 0,13-6 0,0-6-4,0-7 1,0-2 0,0 0 0,0 0 0,0 0 2,0 0 1,0 0 1,0 0-4,0 0 1,0 0-1,0 0 3,0 0-2,18-5-1,16-10 3,-11-1 0,5-5 0,1-6 0,2-1 0,2-10 0,-15 7 0,11-4 0,-14 4-1,-2 1 1,3 7-1,-3 3 1,-3 2-2,-2 5 2,2-2 0,-5 4 0,3-1 0,-8 6-2,0 0 2,0 4 0,0 2 0,0 0 0,0 0-2,0 0 2,0 0 1,0 0 2,0 0 1,0 11 1,0 9-5,-18 1 1,-5 5 0,-6 2 0,1 7 3,5 5-3,5 1-1,0-4 2,7 7-2,1-16 1,-3-3-1,8-9 0,5-8-1,0-2-2,0-6 0,0 0-1,0 0 1,0 0 0,0 0 3,0 0-1,0 0 1,0 0 0,5 0-2,18-9 2,0-1 0,1-11-2,9-3 4,1-4-4,-11-7 2,8 6 0,-16-3 0,9 1-1,-1-1 0,0 0-1,-5-2 1,3 2-2,-3 0 2,-13 7-3,-5 7 3,8 3 0,-8 7-2,0 4 3,0 4 0,0 0 1,0 0 1,0 0-2,0 0 3,0 0 1,0 10-3,-8 7-1,-15 6 1,-11 6-1,16 0 2,-2 6 0,-4-1 0,6-2 0,-5 5 0,5 1-1,3 0 0,-9 1 4,11-4-4,3-6-1,-3-3 1,13-9-1,0-5-2,0-3-4,0-9 3,0 0 1,0 0-3,0 0 3,0 0 3,13-12-1,15-14 4,14-4-4,-9-4 1,1-3-1,-6 0 0,3-5 0,-2 3-1,-6-2-1,-8 4 4,9 6-4,-19 8 0,2 2 2,-7 9-1,0 3 1,0 7-1,0 2 1,0-4 0,0 4 0,0 0 1,0 0-1,0 0 0,0 0 0,0 0 1,0 0 1,0 0 0,0 0 4,0 0 5,0 0 0,0 4-1,0 13-8,-12 3-1,-27 4 1,3 2-1,7 2 2,6 7-3,-5 5 0,4-2-2,9 2 1,2-3 2,8-3-3,0-15 1,5-8 0,0-8-3,0-3-6,0 0 3,0 0 0,0 0 2,0 0 4,0 0 1,10-14-1,18-9 2,9-3-1,-4-4-1,-10-4-1,6 2 2,-11-3-4,-8 1 4,8 5-3,-13-3 3,-5 10-3,0-2 2,0 1-2,0 5 3,0 5-1,0 4 1,0 0-1,0 7 0,0 2 1,0-4 0,0 4 0,0 0 1,0 0 0,0 0 1,0 0 2,0 0 5,0 0 2,0 0-5,0 4-1,0 7-4,0 6-1,-28 6 1,10 3-1,0 1 1,2-5-2,3 1 2,3 0-1,10 1 0,-5-7 0,-3-3 0,8-5-1,0-3 0,0 0 1,0-2-4,0 3-1,0-7-2,0 0 0,0 0 1,0 0 4,13 0 2,10-3-2,6-17 2,-6-6-1,5 0 1,-10-4 0,-7 7 0,-6 3 0,3 1 0,-8 4 0,0 1 0,0 5 0,0 1 0,0 1 0,0 5 0,0-2 0,0 4 1,0 0 0,0 0 1,0 0 2,0 0-1,0 0 1,0 0 3,0 0-6,0 4-1,0-2 2,0 2 4,0-1-3,0-3-2,0 0 0,0 0-2,0 0 1,0 0 1,0 0-1,0 0 0,0 0-1,0 0-1,0 0 0,0-3 0,0-3-2,0-3 1,0-8 1,0 2-3,0-2 5,0 8-1,0 0 2,0 9-1,0 0 2,-8 0-1,8 0 1,0 0-1,0 0 3,0 0 0,0 0 0,0 0-2,0 0-1,0 0-1,0 0-1,0 0 2,0 0 0,0 0-1,0 0 1,0 0 1,0 0-4,0 0 4,0 0-2,0 0-2,0 0 4,0 0-2,0 0 1,0 0-2,0 0 2,0 0 0,0 0 1,0 0-2,0 4 4,0-2-3,0 7 4,0 0-2,0 2 0,0 4-1,0-4 0,0 4 2,0-1-3,0 0 1,0 2-1,0-3 4,0-3-4,0-5 0,8 1 2,-3-3-3,-5-1 1,5 2-1,-5-4 1,0 0-1,0 0 0,0 0 1,5 2-1,-5 3 1,0-1 2,5 2-2,-5-3 0,8-1-1,-8 4 1,5-4-1,-5 5 1,5-3-1,-5-2-1,6 3 1,1 4 0,-2-3 0,6-1 0,-6 1 0,3 0 1,-3 0-1,-5-1 2,5 2-2,-5-5 0,0 1 0,5 3 0,3-3 1,-8 3-1,5 0 1,13-2-1,-13 3 1,6-1-2,-6-1 1,3 1 0,-3-3 0,0 3-1,0-3 0,3 0 2,-3 0-1,-5 2 1,5 1 0,5 5-1,-2-2 1,-3-3-1,1 0 0,-1-1 0,2 2 0,-1-4 0,-6 2-2,5-5 0,-5 0-2,0 0-2,0 0 3,0 0 3,0 0 0,0 0 1,0-8-1,0-4 1,0-5-1,0-7-1,0 4 0,-5-4 0,-13 5-1,-1 1 2,4 1-1,-8 3 1,0 0 0,-6 2 0,11 0 0,13 7 0,-8-5 0,8 5 0,-6-1 0,-1 1-1,1-1-1,6 1 1,-8-1 1,8 0 0,0 6 1,0-3-2,-3-1-1,3 2 2,0 0-1,-1-2 0,-1 4 1,7-3-1,-5 3 0,5 0-3,0 0 5,0 0-1,0 0 0,0 0 0,0 0 0,0 0 3,0 0-2,0 0 0,0 0 0,0 0 0,0 0 2,0 7 1,0 1-2,0 1-1,0 2 0,0 0 1,0 4-1,0-1 2,0 7-2,0 1 0,5-1 0,2-3 2,4-1-2,-6 3 0,3-3 0,-3 1 0,0-1-1,0-3 0,0 1 0,3-7 0,-8 0-2,5-1 4,-5-7-3,0 4 2,0-4-3,0 0 2,0 0-2,0 0-4,0 0 0,0 0 1,0 0 1,0 0 5,0 0-2,0 0 2,0-16 1,0-10-2,0-9 0,0 6 1,0 3-1,0 4-1,0 4 1,0 1 1,0 2-2,0 8 2,0-4-1,0 9 0,-5-1 0,5 3 0,0 0 1,0 0 1,0 0 0,0 0 3,0 0-1,0 0-4,0 9 4,0 14-1,0 11-2,0 1 2,0-3-3,0 2 1,10-8-1,-4 4 1,1-5-1,-2 4 1,1 0 0,-1 0 0,0-6-1,3-6 0,-3-5 0,-5-3 0,0-3-1,0-5 1,0-1 1,0 4-3,0-4 1,0 0-2,5 0-2,-5 0-1,0 0-2,0 0 4,0 0 3,0 0-2,0-5-1,0-13 2,0-8-2,0-2 3,0-2-2,0 2-1,0-4 3,-5 6 0,0 3 0,5 3 1,-8-1 0,3 7-2,0 2 4,-1 7-2,6 5 0,0 0 2,0 0-1,0 0 5,0 0 1,0 0-3,0 8-1,0 12-3,0 6 1,0 4 2,0-5-2,0 4 0,0 3-1,0 0 0,6 2 1,4-2 0,3 0-2,-3-3 1,3-2 1,5-11-1,-13-2 0,1-5 0,-1-9-3,-5 0 0,0 0-4,0 0 4,0 0-5,0 0 8,0 0-4,0 0 2,0-11 2,0-7 0,0 1-1,0-6-3,0-3 2,0 0-2,0 0 2,-5 0 2,-6 3-1,3 5 1,-2 7 0,5 5 0,-3 3 1,8 3 1,0 0-2,0 0 1,0 0 2,0 0 3,0 0-5,0 9 0,0 11 0,0 3 0,0 3 2,0-3-2,0 3 0,0-3-1,0 4 2,8 1-2,15-8 2,-12 0-2,-1 1-2,-2-10 4,-3 1-2,-5-8-2,5-2-1,-5-2 2,0 0-2,0 0 0,0 0-1,0 0 1,0 0-3,0 0 0,0-9 6,5-14-2,-5-6-1,0 3 1,0 0-3,0 0 2,0 6-1,0 2 0,0 1 2,0 8 2,0 4 0,0 2 0,0 3 2,0 0-2,0 0 7,0 0 0,0 0 0,0 11-6,0 12 0,0 3 3,0 4-2,0-1 0,0 0-2,8-6 0,2-6 1,-5-3-1,8-5 0,-13-3 2,5 2-2,-5-8 0,0 0 0,0 0 0,0 0-3,0 0 3,0 0 0,0 0 1,0 0-1,0 0 2,0 0-2,0 0 0,0 0-2,0 0 2,0 0 0,0 0 0,0 0 2,0 0-1,0 0-2,0 0 2,0 0-1,0 0 0,0 0 0,0 0 1,0 0 0,0 0 3,0 3-2,0-3-1,0 0-1,0 3 1,0 0 1,6 0-1,-6-1 1,5 2-1,-5-2 0,0 1 1,0 0 0,0-3 0,0 0 2,0 3-1,0 0-2,0-3 1,0 6-2,0-4 1,0 2-1,0 1 1,0 3 0,0 1-1,0-2 0,0-5 0,0 4 1,0-3 2,0 3-3,0 0 0,0-4 1,0-2 0,0 0-1,0 3 0,0-3 0,0 0 0,0 0 0,0 0-1,0 0 2,0 3-1,0 0 0,0 0 1,0-1-2,0-2 1,0 4 0,0-4 0,0 2 1,0 5-2,0 2 2,0 1-1,7 3 0,-7-8 0,0 1 1,0-3-2,0-3 1,0 0 0,0 0 0,0 2 0,6 4 0,-6-1 1,0 5-1,0-5 0,0-2 0,0-3-2,0 0-4,0 0 3,0 0-3,5 0 3,-5 0 8,0 0-4,0 0-2,0 0 1,0 0 0,0 0 0,5-3 0,3-6 1,-8 1-2,0-6 1,0 3-2,0-4 4,0 0-4,0-2 4,0-1-4,0 4 2,0 6-3,0 4 3,0-1 0,0-1-1,0 0 0,0 1 1,0 1 1,0 2-2,0 2 1,0-6-1,0 3 1,0 0 0,0 0 0,0 3 1,0 0-2,0 0 2,0 0-1,0 0 1,0 0-1,0 0 6,0 0-1,0 0-1,0 0 0,0 0-2,0 0-1,0 0 2,0 0-2,0 0 1,0 0 1,0 0-2,0 0 0,0 0 0,0 3 2,5 3 0,0 0-1,0-4 0,0 2 0,-5-2 0,13 4 0,-8-1-1,1 2 3,1 4-2,-2-2 0,6 3 1,2-1 1,-8-2-1,5 0 0,-2-4-3,-8 1 1,5-4 0,-5 4 2,0 1-2,0-5 0,0-2 0,0 0-1,0 4 0,5-2 0,6 3 1,-4-1 0,-2 1 1,-5-1-2,0 1 2,0-3-1,0 2-1,0-4 1,6 2-1,-6 2 1,0 1-1,5-5 1,-5 3-2,0-3 1,0 3 0,0-3 0,0 2 0,8 2 0,-8 1 1,0 2-1,0-5 0,0 1 0,0-3 0,0 3 0,0 0 2,0-3-2,0 2 0,0-2 0,5 0 0,-5 0 0,0 4-2,0-4 2,0 0 0,0 3 2,0-3-2,0 2-2,0 4 4,0-2-4,5-2 4,-5-2-2,0 3 0,0-3 0,0 0 0,0 2 0,0-2 2,0 0-2,0 0 0,0 6 1,5 1-1,-5-2 1,0 1-1,0-6 0,0 3 0,0-3 0,0 0 0,0 0 1,0 0-1,0 0-1,8 0 2,-8 3-2,0-3 2,5 5-2,-5-1 1,0-4 0,0 0 1,0 0-1,0 0 1,0 0-2,0 0 2,0 2-2,0-2 1,5 6 3,-5 0-5,5 0 2,-5-4 0,0 1 0,0-3 0,0 0 2,0 3-2,0 0 0,0-3 0,0 3 0,5 3 1,-5-3-1,8 2 1,-8 1-1,5-3 0,-5 0 0,0 4 0,0-6 0,0 8 0,6-5 1,-6 4-1,0-5 0,5-1 0,-5 4 2,0-6-4,0 0 2,0 0 2,0 0-2,0 0 0,0 4 0,0 1 0,0 1 0,7-1 0,-7-2 0,0 0-2,0 0 2,0 0 2,6 0-4,-6-3 2,0 0 0,0 3 2,0-3-2,0 0 0,0 3 0,0 0 0,0-1 1,0 1 1,5 1-2,-5-4 0,0 1 0,0 6 0,0-3 0,0-3 0,0-1 0,0 4 1,0 1-1,0 1 0,0-3 0,0 0 0,0 2 0,0-1 1,5 1-1,-5-1 0,0-2-1,0-2 1,0 0 1,0 3-1,0-3 0,0 0-1,0 3 2,0-3-1,0 5 0,0 4 0,0 0 0,0 2 0,0-2 1,0-3-2,0 0 1,0-3 0,0-1-1,0-2 1,0 0 0,0 0-1,0 0 1,0 0 0,0 0 0,5 0 0,-5 6 0,0 0 0,0 0 1,0-3-1,0 0 0,0-3 0,0 2 0,0-2 0,0 0 0,0 0 0,0 4 0,8-3 0,-8 3 0,0 3 0,0-5 0,0 1 0,0 0 0,0-3 0,0 0 0,0 0-1,0 0 1,5 2 1,-5 2-2,0 1 1,0-2 1,0 3-1,0 0 0,5-1 0,-5 4 0,0-1 0,0-2 0,0 0 0,0-3 0,0 6 0,5-7 0,-5 7 0,0-5 0,8 1 0,-8-2 0,0 0 0,0-1 0,0-2 0,0 3 0,0 0 0,0 4 0,0 1 0,5-3 0,-5-1-1,0 1 1,5 0 0,-5-1 0,0 3 0,0-6 0,0 6 0,6-5 0,-6-2 0,0 0 0,0 3 0,0-3 0,0 3 0,5 2 0,-5 2 0,0-5 0,0 4 0,0-6 0,7 3 0,-7-3 0,0 3-2,0 0 2,0 3 0,6 3 0,-1-4 0,-5 1 0,5 3 0,-5-4 0,0 1 0,0 0-1,13-1 2,-13 1-2,0 0 2,5 0-2,-5-3 2,0-3-1,5 3-1,-5-1 1,0-2 0,0 4 0,8-2 0,-8-2 0,0 3 0,0-1 0,5 5 0,-5-1 0,0-4 0,0 2 0,5-2 0,-5 0 0,5 2 0,-5 3 0,0-5 0,6 3 0,-6 1 0,0 3 0,7-4 3,-7 5-3,0-8 0,5 4-2,-5-3 4,0-3-2,0 0-2,0 2 4,0-2-4,0 3 4,0 3-2,0 3 1,0-3-1,0-1 0,0 1 0,0 1 0,0-1 0,6-4 0,-6 3 0,0-5 0,0 4 0,0-2 0,0 1 1,0-3-2,0 4 1,0-2 0,0 4 0,0-1 1,0-1-2,0-1 1,0-1 1,0 1-2,0 0 1,0-1 1,0 2-2,0 1 1,0 4 1,0-3-2,0-1 2,0-1-2,0-1 2,0 0-1,0 0 0,0 2 0,0-2 0,0 2 0,0 4 0,0-3 0,0 3 0,0 0 0,0-3 0,0 0 0,0 2 0,0-5 0,0 2 0,0-2 0,0 3 0,0-3 1,0 0-1,0 6-1,0-4 1,0 4 1,0-1-2,0 1 2,0-3-1,0 0-1,0-3 2,0 3-2,0-1 1,0 1 0,0 0 0,0 2 0,0 1 0,0-3 0,0 0 0,0-1-1,0 2 2,0-2-2,0 0 2,0 4-2,0 0 2,0 0-1,0-1 0,0 1 1,0-1-2,0 1 1,0 0 0,0-3 0,0 3 0,0-4 1,0 4-2,0-3 2,0-4-1,0 2 0,0 1-1,0 1 2,0 3-1,0-3 0,0-1 0,0 4 0,0 2 0,0 1 0,0-1 0,0-5 0,-6 2 0,6-2 0,0-2 0,0 1 0,0-5 1,-5 3-1,5 0-1,0-1 1,0 5 1,0 2-2,0-3 1,0 2 1,-7-3-1,7-1 0,0 1-1,0 1 1,-6-3 1,6 0-2,0 0 2,0 3-1,-5-1 1,0 4-1,5-1 0,0 5 0,0-6-1,0-3 2,0-1-1,0-1 0,-5-2 0,5 4 0,0-4 0,0 2 0,0 3 0,0 1 0,-8 3 0,8 3 0,0-3 0,-5-4 0,5 4 0,0-6 0,0 0 0,0 0 0,0-3 0,0 2 0,0-2 0,0 0 1,-5 4-1,5 2 0,0 2 0,-13 4 0,13-1 0,0-2 2,-5-1-2,5 1-2,-5-3 4,5-3-2,0 3 0,0-4-2,0 1 4,-6-1-2,6 5 0,0-1 0,0-1 0,0-2 0,0-3 0,0 0 0,0 0 0,-7 3 0,7-3 1,0 0-1,0 0 0,0 3 2,0 0-2,0 6 0,-5 2-1,5 0 1,-6-1 1,6-2-1,-5-3 0,5 2 0,0-2 0,0 1 0,-5 0 0,5 3 0,0-1 0,-8 1 0,8-1 0,0-2 0,0 0 0,0-1 0,0-1 0,0-1 0,0 0 0,0 0 0,0-3 0,0 2 0,0 1 1,0 2-2,0 2 2,0-2-1,0 4 0,0-1 1,0 2-1,0-5 1,0 4-2,0-3 1,0-1 1,0 1-1,0 6 0,0-1 0,0 1 0,0-1 0,0-5 0,0 0 3,0 0-3,0 0 1,0-1-1,-5 4 0,5-1 1,0-2-1,0 3 0,0 0 0,0 0 1,0-1-1,0-3 1,-5 1 1,5-3-2,0-3 1,0 0-1,0 0 0,0 0 0,0 0 0,0 0 0,0 4 2,0-4-2,0 2 1,0 4-1,0-1 1,-5 1-1,5 1 2,0-2-2,-8 3 0,8 1 0,-5-3 0,5 3-2,-5-6 4,5-1-2,0-2 0,0 0-2,0 4 4,0-4-4,0 0 4,0 2-2,0-2 0,0 3 0,-5 0 0,5 0 0,0 0 0,0 3 0,-6 0 0,6 2-2,0 1 4,-7 0-4,7-1 2,-5-2 0,5 6 0,-6-10 0,6 1 2,-5 3-4,-3 0 2,8 2 0,0-2 0,0 1 0,0-5 0,-5 0 0,0-2 0,5 6 0,0-3 0,-5 7 0,5-3 0,-5 0 0,5 1 0,0-3 2,0 1-4,-8 0 2,8-3 0,0 1 0,0-2 0,0-2 0,0 6 0,0-3 0,-5-1 0,5 3 0,0-1 0,0-1 2,0 0-2,0 0 0,-5 3 0,5-1 0,-5 5 0,-3-3 0,8 2-2,-5 4 2,-1-5 0,6 1 0,-5-5 2,5 3-2,-7-1 0,7-3 0,0-1-2,-11 1 4,11 0-2,0 0-2,-5-1 2,5 5 2,0-1-2,-5 2-2,5-2 2,-8 1 0,8-6 0,0 3 0,0-4 0,0 0-1,0 2 4,0-2-5,-5 7 2,5-3 0,0 0 2,-5 1-4,5 1 2,0-2 0,0-2 0,0 1 0,0-3 0,0 0 0,0 0 0,-5 3 0,5-3-1,0 5 2,0-2-1,-8 1 0,8 1 0,0 1 0,-5-3 0,5 3 0,-5 2 0,5-2 0,0 1 0,-6-2 0,6-3 0,0-2 0,0 3 0,0 3 0,0-3 0,-5 3 0,5 2-1,0-1 2,-7-2-1,7 3 0,-6 1 0,6 0 0,0-1 0,-5 2 0,0-5 0,5 1 2,-8-6-2,8 3 0,0-1 0,-5 7-3,0 0 3,5-3 1,0-1-1,0 0 0,0 2 0,0-2 0,0 2-2,0-5 2,0-2 0,0 4 1,0-4-2,0 0 1,-5 0 0,5 0 0,0 2 0,0-2 1,0 3-2,0 0 1,0 0 0,0 3 0,0-3 1,-5 3-2,5-1 2,0 0-1,0-1 0,0-4 1,-8 0-1,8 3 0,0 2 0,-5-2-1,5 6 1,0-6 0,0-3 0,-5 3 0,5-1 1,0-2-2,0 4 1,0-4-1,0 0 2,-6 0-1,6 0 0,0 0 0,0 0 0,0 0 0,0 5 1,-7-2-1,7 3 0,-5 0 0,5-4 2,-6 4-4,1 0 2,5-3 2,0-3-2,-8 3-2,3 0 4,-5 0-4,5 3 4,-3-4-4,3-2 4,5 3-4,0-3 2,-5 3 0,0 3-1,5-3 2,-8 1-2,3-3 1,5 3 0,-5-2 0,5 1-1,0-3 1,-6 0 0,6 3 0,0-3 0,-5 0 0,-3 3 1,-2 3-2,-3 0-1,8-4 4,5 1-2,0 0 0,-5 0-4,0 0 5,-3 0-1,-2-1-5,4 3 5,1-4 0,-2 2 0,1 3 0,-4 0 0,2-3 0,-2 3 0,0-1 0,-3-1-1,8 1 2,-1-2 0,-1 2-3,2-2 3,-1 1-2,1-4 2,5 2-1,0-2 0,0 0 0,0 4 0,0-4 0,0 0 0,0 0 1,0 0-1,-13 0 0,13 2 0,-5-2-1,-5 6 1,2 0 0,-2 0 0,-3-1-1,8 1 2,-6 3-1,6-7-1,-3 2 1,3-2 0,5 1 1,-5 0-1,5-3-1,0 0 1,0 0 1,0 0-2,0 3 2,-5-1-1,5 2 0,-8-1 0,3 3 0,-5 2-4,5-2 7,-3 0-6,3 2 6,0-5-6,-1 0 6,-1 0-3,7-3-3,0 0 6,0 2-3,-6 2 0,6-4 0,0 3-3,0-3 3,0 2 0,-5 1 0,5-3 0,0 4 3,-5-4-3,5 0-3,0 2 3,0-2-1,0 0 1,0 3 0,-5 0 0,-3 2 0,3 4 0,5 1 0,-5-8 0,5 1 1,-5-3-2,5 0 2,0 0-2,0 0 0,0 0 1,0 0-1,0 0-2,0 0 0,0 0-2,0 0-3,0 0 1,0 0 3,0 0 3,0 0-1,0 0-3,0-3 5,0-9 0,0-5 0,0 3 0,10-1 0,-5 4 0,3 2 0,-3 3 0,-5 1 0,0-1 0,0 3 1,5-3-1,-5 6 2,0-6-4,0 3 2,0-3 0,5-2 0,1 1 3,1 0-4,-1-2 2,-1 3-2,0-5 2,-5 2-1,8 1 0,-8-3 0,5 10 0,0-5 0,0 3 0,-5 0 1,0-2-2,5 1 1,-5 1-1,13-3-1,-8 4 1,0-7 2,8 3-1,-7 1 0,-1-1 0,0 3 0,3-3 2,-8 3-2,0-3 0,5 6-2,-5-1 2,5-3 0,-5 4 0,5-7 0,3-1 0,-3 0 2,5-1-2,3 0 1,-2 6-2,-11-2 2,5 2-1,-5 0 0,7 1 0,-7 2-1,0 0 2,6-4-2,-6-3 2,5 6-1,0-5 0,3 0 0,-3 3 0,0-6 0,0 8 0,-5 1 0,5-7 1,-5 7-1,8-4 0,-3-4 0,0 3 0,8-5 0,-8-1 0,1 3 1,-1 0-2,0-3 1,-5 10 0,8-3 0,-3-1 1,0 2-1,-5-3 0,5-3-1,8 1 2,-3-6 0,3 2-1,-2 3-1,2 3 1,-8 1 0,-5-4 0,5 3 0,0-5 1,8 5-1,-8-6-1,5 4 2,-2-1-2,3 2 1,-11 2 0,5 2-1,-5 1 1,0-1 0,7 0 1,-1-6-2,-1 4 2,0-4-1,-5 0 0,13-3 0,-8 3-1,0-2 1,0 5-1,-5 1 2,0 2-2,0 3 2,0 0-1,0 0 0,0 0 0,0 0 1,0 0-1,0 0 0,0 0 1,0 0-1,0 0 1,0 0-2,0 0 1,0 0 0,0 0 2,0 0 1,0 0 1,0 0 0,0 0 0,0 0 2,0 0-3,0 7-3,0 3 0,0 5 0,-15-1 2,2 0-2,-3 1 0,-2-1-2,0 4 2,3-4-1,2 3 2,8 0-2,0 1 1,-8 0 1,8-10-1,-1-2 0,1 2 0,-3 7-1,-2 0 2,5-2-2,5 0 1,-8-2 0,3 1 0,5-7 0,0 1 0,0 0 1,0-3-1,-5 1 0,0-3 2,-3 2-4,8 0 4,-5 0-2,5-3 0,0 0 0,0 3 0,0-3 0,0 0 0,-5 3 0,5-3 0,0 3 0,0-3 0,0 0 0,0 0-3,0 0 0,0 0-2,0 0-4,0 0 3,0 0 2,0 0 3,0 0-4,0 0 4,0 0-1,0-6 3,0-7-2,18-6 2,-8-4-2,8 0 2,5-3-1,-7 0 0,2 6 1,-13-6-2,8 5 1,-8 4 0,-5 0 1,5 3-2,0-1 2,3-2-2,3-3 1,1-5 0,-1-2 0,2-2 0,-3 9-1,-5 3 2,0 8-1,3 0 0,-8 9 0,0 0 0,0 0 1,0 0 1,0 0-1,0 0 3,0 0-1,0 0 2,0 0 1,0 11-5,0 9-2,0 4 1,-13 2 1,-2 4-2,2-3 1,2-1-2,-1-2 4,6-7-2,1-6 0,-3-2 0,-2 0 0,5-3 0,0-4 0,-3 1 0,3-3-3,5 0 0,0 0-3,0 0-2,0 0 5,0 0 2,0 0-3,0 0 2,0-14 2,0-12 2,0-6-2,13-3 0,-3-2 0,0 0 0,3 0 0,-7-2 0,-1 8 0,2 1 0,-1 3 0,-6 4 0,0-4-2,5 4 4,-5 5-4,0 7 4,0 5-4,0 6 4,0 0-2,0 0 0,0 0 1,0 0 2,0 0-1,0 0 0,0 0 4,0 0 0,0 8-4,0 10-3,0 5 0,-11 2-1,-12 5 2,0 5 0,5-2 0,0 8-1,8-2 1,-1-8-1,3-2 2,-2-8-1,10-10-3,0-5 3,0-6-4,0 0 1,0 0-4,0 0-3,0 0-8,0 0 8,0-4 5,0-9 5,0-17 2,10-10-1,19-10 0,2-7 0,-3-6-1,-5-1 0,1 4-1,-4 1 1,-2 11 0,-5 4 0,-8 10-1,-5 10 1,0 7 0,0 9 1,0 8-1,0 0 1,0 0 1,0 0 4,0 0-2,0 0 5,0 0 0,0 2-3,0 13-8,0 9-2,0 1 6,-5 7 0,-8 6-2,-5-1 0,3 6 1,-8 1-4,-1 2 3,1 0 0,5-9 0,3-5 0,7-6-3,3-15 3,5-2-4,0-9-2,0 0-6,0 0-3,0 0 7,0 0 0,0-20 4,0-15 2,0-11 2,0-8-1,0-10-1,0-5 1,0-3 0,5-5-2,8 6 0,-8 10-1,-5 9 2,0 15 1,0 8 0,0 6 1,0 12 1,0 2-1,0 6 0,0 3 3,0 0 1,0 0 2,0 0 3,0 0-5,0 0 2,-5 14-2,-18 10-1,4 4-4,4 13 2,2 9 0,8 3-2,0 3 2,5-1 1,-8 2-3,8-7 2,0-2 0,0-8-2,0-8 1,0-14 0,0-10-1,0-4-6,0-4-5,0 0-2,0 0 11,0 0 3,0-23 1,0-12 1,0-11 0,0-7-1,0-7 0,0-5-2,0-6 2,0-8 0,0 2 0,0 4-2,0 11 2,-5 16-1,-11 13 1,9 13-1,1 15 7,6 2-1,0 3 0,0 0 2,0 0-2,0 0 2,0 0 0,0 0 1,0 3 0,0 15-5,0 9-4,0 9-2,0 7 2,0 3 2,0 3-2,0 3 0,0 4 0,0 1 0,0 0 0,0-5 1,0-7-2,0-6 1,0-10 0,0-6 0,0-6-2,0-8-2,0-6-4,0-3-2,0 0-11,0 0 15,0 0 0,0-17 9,6-13-4,6-13 2,-1-8-1,2-13 1,-13-9-2,5-1 2,-5-3-1,0 6-1,0 8 2,0 8-1,0 10 0,0 1 0,0 11 0,0 14 0,-5 4 1,5 12 1,0 3 0,0 0 2,0 0 1,0 0-1,0 0 2,0 0-2,0 18 0,0 1-6,-8 11 1,8 5 2,-5 5 1,5 3 0,0 9-2,0-4 0,0-1 0,0-4-2,0-4 2,0-5 0,0-5 0,0-7-2,0-4 2,0-3 0,0-9 0,0-4-2,0-2-8,0 0-5,0 0 5,0 0 5,0-2 1,0-22 4,0-13 3,0-13-2,0-7 0,0-4-2,0 0 1,0 0 0,0 11 0,0 6 1,-5 10-2,-1 10 1,1 9 0,-2 9 1,7 4 1,0 2-1,0 0 3,0 0 2,0 0-2,0 0-4,0 0 0,0 0 1,0 0 2,0 0-1,0 0-2,0 0-2,0 0 1,0 0 2,0 0-2,0 0-1,0 0 1,0 0-5,0 0-3,0 0 9,0 0-3,0 0 3,0-6-1,0-2-1,0-4 2,0-5-1,0 0 1,0-4-2,0 1 4,-6 0-5,6 0 3,-5 3-1,5 5 1,0 3 0,-5 6 0,5 0-1,0 3 2,0 0-1,0 0 0,0 0 0,0 0-1,0 0 1,0-3 0,0 3-1,0 0 0,0 0-1,0 0 0,0 0 1,0 0 0,0 0 0,0 0 1,0 0 0,0-3 0,0 1 0,0-7 0,0 1 0,0-1 0,0 6 0,0 0 0,0 3 1,0 0-1,0 0 1,0 0 1,0 0-1,0 0 2,0 0-3,0 0 1,0 0-2,0 0-2,0 0 0,0 0 4,0 0-2,0 0 3,0 0-2,0 0-2,0 0 4,0 0-1,0 0-1,0 0 0,0 0 0,0 0 0,0 0-5,0-3 5,0-3 0,0 0 0,0 0 0,0 4 0,0 2 0,0 0 0,0 0 1,0 0 2,0 0 1,0 0 2,0 0 1,0 0-2,0 0 6,0 0-6,0 0-1,0 2 1,0 7-3,0 0-1,0 1-1,0 3 3,0-5-2,0 1-1,0-3 1,0 3 0,0-3 0,0 4 3,0 2-3,0 6 2,0 0 1,0 1-3,5 2 0,0 0 1,1-2 1,1-2-2,-2-5 1,-5 2-1,6 1 3,-6-1-2,5 3 0,8 1 1,-8 6-1,0-5-2,-5 1 1,5 1 1,3-8-1,-3 3 1,5-5-1,-2 0 1,-3 1-1,1 6 1,-6-1 1,5 3-1,0 0 0,3-3 1,-3-2-1,-5-4-1,0 1-1,5 0 2,-5-1-1,5 0 1,3-2-1,-8 3 1,5 1-2,-5 3 1,5-5 0,0 4 3,-5-1-4,5-2 1,3 2-1,-3-2 0,-5 2 0,6-2 1,-6 2-1,5 1 1,-5-3-1,7 2 0,-1-3 1,-1 1 0,-5-1-2,5 2 1,3-6 1,-8-1-2,0 3 0,5-5 2,-5 7-1,5-3 1,-5-3-1,5 5 0,-5-5 0,5 3 0,-5 5 1,0-1-1,8 1 0,-3-1 1,-5-1-1,5-2 0,-5 0 0,0-7-1,6 2 1,-6-2 0,7 4 0,-7 6-1,0-3 1,11 2 1,-11 1-2,5-4 3,-5 4-3,5-1 2,-5-2-2,0-3 2,0-1-1,8-2-1,-8 4 2,5 0-1,-5 2-1,5 0 2,-5-1-1,5-2 0,-5 1 0,0-5 0,8 0 0,-8-2 0,0 7 0,0-5 0,0 3 2,5 2-2,-5-1 0,0-3 0,0 0 1,0-1-2,0 1 2,0-3-1,0 0-1,0 0-1,0 0 4,0 0-2,0 0 0,0 0 1,0 0-1,0 0 1,0 0-1,0 4 2,0 2-4,0-4 2,0 7-1,0 0 2,0 0-2,0-5 1,0 0 0,0-1-3,0-3-1,0 0 1,0 0-2,0 0 3,0 0 2,0 0 1,0 0 0,0 0-2,0 0 1,0 0 0,0 0-1,0 0-1,0 0 0,0 0-1,0 0 0,0-11 3,0-7-2,0-6 1,0-2 1,0-2-3,-13-1 2,3 6-2,-3-3 2,3 2-1,4 2 1,1-2-3,-2-4 3,1 1-2,1 1 2,0 3 0,-3 3 2,3 0-2,0-1 1,0 5 0,0 4 0,-3 4 0,8 2 0,-5-2-2,5-3 2,0 4 0,-5-5 0,5 3 0,-6-2 0,6 3 0,0-1 0,-7 0 0,7 3 2,-5-1-4,5-6 2,-6 5 0,6-1 2,-5 3-2,-3-3 0,3 0 0,0-2 0,0-4 0,-8 2 0,8-5 0,0 3 0,0-2 0,-3 1 0,3-3 0,5 2 1,-5-3-2,5 0 2,-6-1-1,1 5-1,-3-11 1,-2 4 1,5-3-1,-8 6 0,13 0 0,-5 8 0,0-2 1,-3 6-2,8-5 2,-5 5-1,0-3 0,-1-5 0,1 5 0,-8-1 0,8 4-1,0 2 1,5 1-1,-8 2 2,8-3-2,-5 0-1,5 0 1,-5-2-1,0 2-1,5 3 3,0-6 0,-5 0-2,5 1 0,0-3 0,0 5 4,0-3-4,0 0 2,-8 1 0,8-1 0,0 6 0,0 3 0,0 0 0,0 0-1,0 0 1,0 0-1,0 0 2,0 0-1,0 0 0,0 0 0,0 0 0,0 0-1,0-2-4,0 2 3,0-7 0,0 6 2,0-3 0,0 4 0,0 0-1,0-3 1,0 3-1,0 0 1,0-4 0,0 3-2,0-5 2,0-3 0,0 0-2,0 0 2,0 3 0,0 6-2,0-2 4,0 2-2,0 0-2,0-3 2,0 0 0,0 1 2,0-5-4,0-1 2,0 2 2,0 3-2,0-3 0,0 6 0,0 0 0,0 0 2,0 0-1,0 0-1,0 0 0,0 0 0,0 0-1,0 0 0,8-6 1,-3 3 0,0-2 0,0-1 0,0 3 0,3 3 1,-8-3-1,5 3 1,-5 0 0,5 0-1,-5 0 0,6 0 0,1 0 0,-2-2 0,6-4 1,2 0-2,-8 0 1,0-2 0,0 4 0,8 3 0,5-6 0,-7 3 1,-1-4-1,3 0 1,-3-1-1,3-3 2,-3 4-2,-5-3 0,8 2 1,-7 0 0,-1 1-1,-5 4 1,0 3 1,7 1-2,-7 0 3,0 0-3,0 0 1,0 0-2,0 0 1,0-4-1,6 0 2,-1-1-1,8-1 0,-8 1 0,0-1 0,0 2 1,0 2-2,3-1 1,-8 0 1,5 3-2,-5-3 1,5 1-1,8-5 2,-13-2-1,11 1 1,-1-1-2,3 1 1,-8 3 0,0 1 0,-5 1 0,0 3 0,8 0 1,-8 0-2,0 0 1,0 0 0,0 0-1,5-2 1,11-7 1,-4 1-1,7-1 0,-4-3 0,3 0 0,-8 3 0,-2 1 0,-3 5 0,1-3 0,-6 4 0,5 2 0,-5-4 0,0 2-1,7-1-3,-7-3 4,6 1 0,-1-1 0,-5 1 0,5-2 0,0 1 2,-5 4-2,0 2 0,8 0 2,-8 0-1,0 0 0,0 0 1,0 0-2,0 0 0,0 0 0,0 0 0,0 0 0,0 0-2,0-4 1,0 4 1,0-2-3,0 2 5,0 0-1,0 0 0,0 0 1,0 0 0,0 0 3,0 0 2,0 0 0,0 0 0,0 6-2,0 5-4,0 6 1,0 3 1,0 4-2,-18 2 0,-5-4 0,-1 8 2,9-8-3,-3 2 3,0-2-1,7-4-3,-7 3 1,8-4 0,2 0 1,3 0-1,-5 0 0,2-2 0,3 0 0,-6-1 3,6-3-3,5 4 0,-7 0 0,1-4 0,1 0 0,0 1 1,-8 2 0,8-2-1,-5 2 2,-3 2-2,-5 0 1,-6 2-1,9-5-1,-3 0 1,8-1 1,2 4-2,-2-1 0,-1 2 1,3-3 0,-2-5 0,10 0-1,0-3 1,0-3-1,0-3 1,0 0-1,0 0-2,0 0 3,0 0-1,-5 0 1,5 0 0,0 0 0,0 0 0,0 0-1,0 0 0,0 0-5,0 0-2,0 0-1,0 0 2,0 0 4,0-7 2,0-10 0,28-9 3,1-5-2,4-2 1,3-3-2,-7-1 2,-1-2-1,-10 2 0,-2 5-1,2 3 1,-8 3-1,-2-3 1,2 6 1,8 0-2,-7 2 2,2 5-3,-8 1 2,5 1 0,3-1 0,-8-2 0,0 5 0,0 4-2,3-1 1,-8 7 1,5-2 0,-5 4 0,0-3 0,0 1 0,0-2 0,0 2-1,0-1 1,0 3 1,0 0-1,6 0 4,-6 0-1,0 0 1,0 11-4,0 13 0,-34 7 0,-13 6 1,-4 4 3,10 2 2,-3-2-4,2-3 3,9-7-2,2-2 2,10 0-3,3-6-2,5 3-1,8 0 0,-5-3 0,10-4 2,-8 0 0,3-2-2,0 0 1,-1 1-1,1-7 1,5-2-1,0-7 1,0 2-3,0-4 1,0 0-3,0 0-1,0 0-4,0 0-4,0 0 1,0 0 4,0-6 9,0-12-1,21-5 1,2-3-2,13 1 0,-7-1 2,-1-4-2,-10 1-1,-2 7 2,2 4-1,-13 6-2,3 7 3,-8 2 0,0 3 1,0 0 1,0 0-2,0 0 1,0-2 0,0 2-1,0-3 1,0 3-1,0-4 1,0 4 0,0-4 0,0 4-1,0 0 2,0 0 0,0 0 0,0 0 4,0 0 1,0 0 3,0 0-1,0 0-7,0 21-1,-13 9 2,-16 7-4,1 3 2,0 4 0,10-4-1,7-2 1,-7-4-2,13-9 0,-3-1 0,8-7 1,0-2 0,0-4-1,0-4 0,0-5-5,0-2-5,0 0 1,8 0 2,26 0 7,7-5-1,-2-21 2,2-8 1,-2-8 0,-3-4 0,8-3 0,-3 3 0,-8 6 0,-2 3 0,-10 2-2,-8 6 2,-8 8 0,0 4-1,3 3-1,-8-1 1,0 8 1,0-4-1,0 9 2,0-1 0,0 0 1,0 3-1,0-2 1,0 2 2,0 0 4,0 0 2,0 0-3,0 0 0,0 0-3,0 0 1,0 0 1,0 0 3,0 0-7,0 10-1,-13 8 0,-10 8 1,-11 3-2,1 12 0,-9 2 1,-4 3-1,7-1 1,8 2 1,3-3-1,5-3 1,12-7-3,-2-11 0,13-8-3,0-10 1,0-5-6,0 0-1,0 0-6,0 0 7,0-5 11,8-15-1,26-14 2,-1-2-4,-2-7 2,8-4-1,2-4-3,-7 1 2,-6-5-2,-4 3 0,-12 4-5,-6 4 5,-6 16 0,0 7 3,0 11-1,0 2 2,0 8-1,0-5 0,0-1 0,0-2 0,0-1 0,0 0-1,0-2 1,0 4 0,0-1 0,0 6-1,0 2-1,5 0 4,-5 0-1,0 0 4,0 0 2,0 0 0,0 0 1,0 0-1,0 0 0,0 8-9,0 15 2,-29 8 1,6 11 0,-5-2-2,10 12 2,0-6-1,2-3-1,11-2 1,-3-12 0,8-7-3,0-10 2,0-3-2,0-6-5,0-3-5,0 0 0,0 0 10,0 0 1,29-7 4,-6-18-1,8-7 2,-11-8-3,11-4 0,-15 1 0,2 4 0,-8-6 0,3 8-1,-8 0-1,1 4 1,-1 2-1,-5 10 2,0 8 0,0 6 2,0 5-1,0 2 3,0 0-1,0 0 1,0 0 3,0 0 6,0 0-1,0 9-8,0 4-6,0 11 3,0 2 2,0 6-3,0-1 1,-11 1 0,6 0-1,0 2 1,-3 1 0,-2-3 1,10 2 1,-5-4-2,-3-2-1,3-7-1,5-8 0,0-3 1,0-5-2,0-5 0,0 0-1,0 0-3,0 0 0,0 0-3,0 0 5,0 0-1,0 0-1,0-15 7,0-13-5,0-6 1,0-7 2,5-3-2,8 1 3,-13 3-1,0 11 1,0 9 0,0 8 0,0 6 0,0 5 1,0 1 2,0 0 4,0 0-1,0 0 7,0 0 4,0 10-12,0 19-5,0 14 2,0 4 0,0 0 1,0 1 0,0-5 0,0-6-3,0 5 2,0-3-2,0-1 0,0-1 2,0-1-2,-13-6-2,8-4 2,0-5-1,5-9 0,0-7-1,0-2-2,0-3-5,-5 0-4,5 0 0,0 0 4,0 0-1,0-24 8,0-6 2,0-11-2,0-5 2,5-4 0,5 4-2,-2 3-3,-3 3 4,-5 8-1,0 9 1,0 8 1,0 9 1,0 6 0,0 0 6,0 0 4,0 0 5,0 6-7,0 21-10,0 4 3,0 16 1,0 4 0,0 1 2,0 6-3,0-8 0,0-2-2,-5 2 1,-3-4-1,3 0 2,-5-3-4,4-3 2,6-11-1,0-9 1,0-8-1,0-10-7,0-2-1,0 0 1,0 0-10,0 0 4,0-8 7,0-15 7,0-9-1,0-5 0,0-9 0,0 0 0,0-6-3,0 0 3,6 6-5,-6 8 1,0 6 1,0 8 1,0 11 2,0 3 2,0 8-1,0 2 5,0 0 5,0 0-2,0 2 0,0 19-2,0 5 12,-6 6-10,-1 6-5,-4 5-1,6 3 3,-3-6-4,3 1 2,0-4-2,-5-2 1,2-3-2,3-2 0,5-6 1,-5-3-1,5-10 0,0-6-3,0-5-1,0 0-7,0 0 0,0 0 0,0 0 12,0 0-8,0-8 3,0-21 4,0-8 0,0-10 0,0-1 0,5-4-1,8 0-1,-8-1 1,-5 10-2,0 12 0,0 11 3,0 11 0,0 9 4,0 0 5,0 0 11,0 5-12,0 30-7,0 9 2,0 8-1,0 9 4,0-4-4,0 7-1,-5-7-1,-3-3 0,3-1 0,-5-6 0,2-5-2,3-10 1,-1-6 3,6-15-3,0-5 0,0-6-4,0 0-9,0 0-8,0 0 16,0 0-1,0-11 7,0-15 0,0-6 0,0-8-2,0-4-1,0-2-4,0-3 3,0 3 0,6 2 3,-1 17 0,3 6 1,-8 15 0,5 6 1,-5 0 7,0 0 2,0 0 1,0 6-6,0 20 0,0 6-1,0 8 2,-5 6 0,-3 3 6,3 0-11,-1-3 1,6-4-2,0-12 0,0-4 1,-5-5-1,5-7-1,0-7 1,0-6-6,0-1-11,-7 0 2,7 0 4,0-12 2,0-7 6,0-15 5,0-13-2,0-1 0,0-5-2,0-2 2,0 2 2,0 3-4,0 0 1,0 16-1,0 8 1,0 15 2,0 7-1,0 4 0,0 0 2,0 0 2,0 0 3,0 0 1,0 21-6,0 7 2,0 13-1,0 5 2,0 9-3,-11 2 4,1-2-3,2-3-3,3-10-5,5-16 5,-5-7-4,5-17-5,0-2-4,0 0-3,0 0 10,0-5 6,0-21 1,0-11-1,0-10 1,0-2-1,5-11 0,8-4 0,-3-2 0,1-7 0,1 7 0,-12 3 0,0 5 0,0 5 0,0 14-1,0 10 1,0 13 0,0 11 0,0 5 1,0 0-1,0 0 7,0 0 5,0 0 11,0 0-5,0 12-11,0 14-8,-5 14 0,-18 6 2,10 13-2,-2 1 2,2 4-1,8-1 2,-6-2-2,11-5-1,0-8 0,0-17-2,0-10-1,0-16-9,0-5-2,0 0 5,0 0 3,0-23 5,0-17 2,0-15 0,5-12-1,11-5 0,2-8 1,5-1 0,0 5-2,-12 10 1,-3 17-5,-8 14 4,0 15 1,0 11 1,0 8 1,5 1 3,-5 0 4,0 5-2,0 24-4,0 8-2,-13 15 4,-3 9-2,-7 5 3,5 3-4,-5 1 3,7-7-2,9-6 1,-4-7-3,6-13-2,-3-8 1,8-8-2,0-13 1,0-8-6,0 0-5,0 0 9,0 0 1,0-29 4,0-11 1,8-15-4,8-3 2,-4-5-2,4-4 2,2 1-2,-5 0 0,-3 8-3,-10 12-3,0 11-2,0 14 8,0 16 2,0 5 10,0 0 2,-18 26-4,-5 20-8,2 17 8,3 13-5,-5 2 6,5-3-6,8-12 2,-3-5-4,8-12 1,5-17-2,0-14-2,0-13-5,0-2-7,0 0 7,0-2 5,0-28 2,0-7 0,28-9-4,-5-6 3,6 0-5,-17 0-3,4-1-3,2 8 4,-18 2-3,0 8 3,0 8 5,0 16 6,0 8 7,0 3-5,-23 6 6,0 29-5,-6 11-2,6 6 1,-5 9 0,-1-1-1,6 1-2,0-7 0,12-4-1,-2-10-1,13-14 1,0-9-2,0-11-2,0-6-8,0 0-2,0 0 5,0 0 8,0-26 1,13-11-2,11-7-4,4-1-2,-18-3 3,8 9 0,-12 4 1,-1 9 0,-5 8 3,0 9 0,0 9 4,0 0 17,0 0 0,0 16-18,0 21 0,-11 15 3,-7 6 1,3 6-3,-8-1 1,5 3-2,-1 1-1,-4-7-2,13-11 1,5-13 1,-3-17-1,8-13-4,0-6-11,0 0-9,0 0 13,0-17 7,0-12 1,0-6-1,0-6-1,8 4-1,2-4 2,3 1-1,-8-4-2,5 4 0,-10-2 0,0 1 4,0 6-1,0 4 1,0 9 2,0 9 0,0 10 4,-10 3 11,5 0-4,-8 6-4,13 26-7,-10 11 7,2 12-2,3 5 1,5 0 2,0-1-5,-5-7 3,-1-6-1,-6-3-1,6-8-4,1-1 2,-8-11-6,13-5 8,-5-9-2,5-9-6,0 0 1,0 0-5,0 0-1,0 0-8,0 0 12,0-12 3,0-11-5,0-9 6,0-2 1,13 1-1,-3 2-2,-4 9 2,1 3-1,-7 8 2,5 8-2,-5 3 4,0 0 5,6 0 13,-6 3 2,0 27-17,0 7 0,0 3 2,0 3-2,0-3 0,0-5-4,0-3 5,0-7-9,0-1 6,0-7-3,0-6-3,0-2-2,0-5 3,0-4-8,0 0-9,5 0 2,8 0 14,-8 0-2,0-7 2,0 1 1,3 4-2,-8-2 1,0 4 2,0 0 1,0 0 1,0 0 6,0 0 0,0 15-5,0 6 1,0-1-1,0-3 0,0 1-2,0-9 0,0-5 0,0-4 0,0 0-2,0 0-3,0 0 6,0 0-3,0 0 3,0-4-1,0-9 0,0 2-1,0 2 1,0 0 0,0 4 1,0-1-1,0 3 1,0-4 1,-8 0-2,3-4 0,0-10 0,0-8-2,-8-6 1,2-8 1,-1-3-3,-4-3 0,-2 2 3,0 1-1,8-2 0,-8-2 1,-6 4-8,14 5 4,-8 2 1,0 1 1,8 6 1,-9 9-1,14 9 2,0 8 0,5 6 3,0 0 12,0 0-2,0 0-9,0 0 0,0 0 1,0 0 0,0 3 0,0 8-2,0 2-2,-5 1-1,5-3 6,0 4-4,0-5 0,0 2-1,0 3 2,0-1-2,0 0 0,0 6-1,0 10 0,0 5 0,0 7 2,0 5-2,0 2-1,0-8 0,0-10 1,0-14-1,0-5 1,0-9-5,0-3-8,0 0 0,0 0 10,0 0 5,0-20 1,5-12-1,0-9 0,13-5-1,-7-3-1,2-3 0,-3 3 2,-5 0-4,8 3 2,-8-2-1,0 1-2,-5 1 0,13 8 2,-13 0-1,0 10 1,0 1 0,0 10 1,0 8 0,0 7 0,0 2 2,0 0 6,0 0 2,0 7-1,0 23-9,0 11 2,0 10-1,0 5 2,0-2-1,0-1-1,0-10-1,0-3 0,0-4-1,0-5 0,0-9 1,0-10-1,0-9-5,0-3-11,0 0 6,0-6 8,0-23 3,0-12 3,0-10-3,11-4 0,1 0 1,-6 2-1,-1 8 0,-5 1 0,0 7 0,0 2 0,0 9-1,0 15 1,0 5 4,0 6 9,0 0-7,0 12-8,0 19 3,-18 7-3,7 11 4,-7 0-2,13-2 2,-5-1 2,2-9-4,8-8 0,0-9 0,0-13-2,0-5-1,0-2-5,0 0-3,0 0 6,0-2 3,23-28 2,6-11 2,2-10-2,-16-4 0,3 0 0,-7 5 0,1 10 0,-6 9 0,-1 10 0,0 13 0,-5 8 4,0 0 9,0 0-1,0 3-5,0 20-7,0 6-1,-5 0 2,-11-3 1,-2-4-1,13-4 1,-8-7-1,13 1-2,-5-9-1,5 0-1,0-3-2,0 0-3,0 0-5,0 0 1,0 0 10,0-18 1,5-7 1,13-7-1,0 1-4,-13 1 4,6 8-2,-11 9 1,0 5 1,0 8-2,0 0 2,0 0 0,0 0 0,5 0 0,-5 0 0,0 0-2,0 0 1,0 0 1,0 0 1,8 0 1,-8 0 0,0 0 1,0 0-2,0 0-1,0 0 0,0 0 1,0 0-4,0 3 1,0-3-5,0 3-9,0-3-11,0 2-6,0 2-24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93"/>
    </inkml:context>
    <inkml:brush xml:id="br0">
      <inkml:brushProperty name="width" value="0.15875" units="cm"/>
      <inkml:brushProperty name="height" value="0.15875" units="cm"/>
      <inkml:brushProperty name="color" value="#FFE465"/>
      <inkml:brushProperty name="fitToCurve" value="1"/>
    </inkml:brush>
  </inkml:definitions>
  <inkml:trace contextRef="#ctx0" brushRef="#br0">1829 622 6,'0'-3'11,"0"3"3,0-3 3,0 3-2,0 0 1,0 0 9,0 0 4,0 0-4,0 0 0,0 0-9,0 0 0,0 0-3,0 0 2,0 0-1,0 0 5,0 0 7,0 0-11,0 3 1,0 14-7,0 12-5,0 5-2,0 1 0,0 8-2,0-6 3,0-1-2,0 1-1,0-5 3,0 3-1,0-4-4,0 4 2,0-3 0,0-1 2,0 6-4,0-4 0,0-1 2,-5-7-2,5-2-3,0-8 3,0-3 3,-5-7-2,5-5 0,0 0-5,0 0-8,0 0-8,0 0-4,0 0 14,-8 0-6,8-9 8,0-12 7,0-2 2,0-2-5,0-7-1,0 0-4,0-8 0,8 0-5,-8-3-4,0-3 3,0 6 5,0 1 9,0 14 0,0 7 2,0 4 1,0 6 1,0 8 4,0 0 4,0 0 1,0 0-4,0 0 2,0-4-1,0 4 7,0 0 10,0 0-3,0 0-10,0 8-4,-13 16 0,3 5-5,-8 14 7,0 6-5,7 9-1,1-1 5,2-5-7,-2-3 0,5-6-3,-13 4 2,5-4-2,-8-2 2,8-7-2,3-11 4,10-7-4,-8-3 1,8-7-5,0-6-7,0 0 3,0 0-4,0 0 7,0 0 3,0-6 3,0-20-1,8-3-3,7-5 0,-2-4 2,3-2-5,-3-3 4,-3-1 3,3 1 1,-8 0 0,-5 0 0,0 3 0,0 4-2,0 14 4,0 7-2,0 6 1,0 9 2,0-2 1,0-1 3,0 3-1,0 0-3,0 0 4,0 0 10,0 0 3,0 0-2,0 0 5,0 8-8,0 18-13,0 9 0,0 11 0,-10 0 0,-3 1 4,8-1-7,-8 0 5,2-3-2,6 6-4,-8-6 2,8-2-1,-5-4 2,2-8-2,8-6 2,0-9-2,0-2-2,0-8-2,0-4-1,0 0-4,0 0-8,0 0 4,0 0 1,0 0 4,0 0 2,0-19 5,0-7-4,0-8 0,0-10 2,18-2 0,-5-6 0,8 4 1,-3-2-1,-13 4 4,8-2 1,-13 7-2,0 12 1,0 12-1,0 11 3,0 6 3,0 0 7,0 0 3,0 0 0,0 6-11,0 20 0,0 8 1,0 12 0,0 9 0,-5-5-2,-3 4 1,3-2 0,0-3-4,-1-2 4,-1-2-5,7-4 4,-11-6-8,6-1 8,5-11-4,0-6 1,0-6 0,0-7-7,0-4 0,0 0 2,0 0 0,0 0-1,0 0-8,0 0 7,0-4 1,0-15 3,0-8 2,0-12-1,23-5 2,-7-5 0,7-3-4,-5-3 3,0 4-1,-7-1 0,-6 2 1,3 16 1,-8 8 0,5 11-1,-5 9 2,0 6 2,0 0 3,0 0 6,0 0 8,0 3 0,0 24-12,0 10-6,-18 9 1,0 9 1,2 3-2,-2-1 1,0-5 2,8 0-4,-3 3 1,-3 0 2,-2 0-5,0-3 2,8-4-1,-1-10 1,11-9-2,0-18 0,0-5-4,0-6-21,0 0 11,0 0 7,0 0 8,0-17 1,11-15 2,17-8-1,19-7-4,-14 1 2,3 0 0,-2-1-1,-11 2 0,6 3 1,-6-5-2,-5 6 2,-8 1 0,-4 5-1,-6 7 1,0 8-2,0 8 2,0 6 2,0 6 0,0 0 1,0 0 5,0 0-3,0 0 14,0 0-4,0 0-6,0 14-6,0 10-2,0 6 2,-24 14 1,-4 5-2,5 7 1,12-2-1,-7 2 0,3-5-2,2-5 0,8-6 0,-1-2-2,-1-13 3,7-4-2,0-10 0,0-5 0,0-6-9,0 0-1,0 0-7,0 0 16,0 0-4,0-17 4,0-18 5,0-8-3,18-6-1,0-9-2,5 1 3,0-7 0,-2 0 0,2 1 0,-5 3-2,6 2 2,-14 1-1,3 5 1,-13 6 0,5 5 0,-5 15 1,0 14-1,0 4 2,0 8 2,0 0 3,0 0 7,0 0 5,0 8-12,0 12-2,0 18-1,-5 9-3,-8 7 4,-3 3 0,-2 4-1,0 3 0,3-4-5,-3 5 2,7-3-3,-2-4 2,8-3 0,5-15-1,0-5-1,0-12-1,0-12-2,0-8-10,0-3-6,0 0 0,0 0 16,0-14 5,0-22 1,18-9 1,11-13-1,-6-5-1,5-3 1,-12 2-1,2 4 0,0-7 0,-7 1 1,-6 5-1,-5-2 0,0 14 1,0 14-1,0 18 3,0 12 2,0 5 7,0 0 1,0 0-1,0 0-7,0 10 3,-11 11-8,-7 10 1,8 4 2,-3 11-2,3 0 0,-8 9 0,7 3 1,-2-3-1,3 2-2,5-5 0,-8-6 1,13-3-1,0-8 2,-5-9-2,5-8 0,0-7 0,0-8-6,0-3-5,0 0-5,0 0 7,0-3 0,0-26 11,0-7 1,0-17-1,10-3-1,-2 6-1,-8-8 2,0 3-1,0-3-1,0 6-2,0 12 0,0 8-1,0 12 3,-8 9 1,3-1 0,0 3 0,-6 1 0,11-1-1,-7 6 1,7-1 2,0 4 1,0 0 1,0 0 8,0 0 3,0 0-2,0 21-8,0 22-5,0 18 2,0 5 0,0 1-2,0-1 2,0-14-5,0-7 4,0-9-2,0-14-2,0-9 1,0-5-9,0-8-7,0 0 0,0 0 12,0-23 5,0-15 3,0-11-1,0-9-1,0-3 1,0 1-1,0-3 3,0 3-5,0-1 1,0 0 1,0 13 1,0 7-1,0 16 0,0 10 2,0 9-2,0 6 1,0 0 0,0 0 2,0 0-1,0 0 3,0 0 3,0 0 3,0 0-1,0 0-5,0 23-4,7 15 1,14 13 4,2 5-6,-5 1 2,0-5-2,-12-10 0,-6 2 2,0-6-4,0-7 4,0-7-2,0-10 0,0-8-6,0-6-7,0 0-5,0 0 10,0 0 2,0-20 7,5-15-2,8-11 2,2-10 0,-2 2-1,3-9 1,-3-4-2,-3 1 3,-2 6-2,-8-1-1,0 11 1,0 13 0,0 8 0,0 16 3,0 9 2,0 4 9,0 0-10,0 0 0,-13 4 6,-5 16-6,7 6-3,1 7-2,2 17 2,8 12 0,0 11-1,0 8 0,0-3 2,0-12-4,0-7 2,0-14 0,0-13-1,0-12 0,0-8-3,0-12-10,0 0-6,0 0 15,0-3 2,18-23 5,6-11 1,-6-10-2,-3-8-1,3 7 1,-13-7-1,-5-3 0,0-2 1,0-1 0,0 0-2,0 7 1,0 8 0,-10 11 0,10 20 0,-8 10 2,8 5 6,0 0 2,0 0 4,0 0-12,0 20 0,0 15-1,0 8 0,0 12-1,0 5 3,0 4-3,0-4-3,0-8 6,0-9-4,0-6 1,0-8 0,0 1-2,0-10 2,0-6 0,0-8-2,0-4-2,0-2-7,0 0-2,0 0-4,0 0 9,0 0 6,0-11 2,0-18-2,18-5 2,19-7 2,-17-2-4,11-3 1,-15 2 1,2 7 0,-8 3 0,-2 5 0,-3 12 0,0 5-1,-5 3 2,0 9 0,0 0 6,0 0 5,0 0 5,0 0-5,0 6-6,0 26-7,0 11 3,0 6 0,0 7-2,-10-3 2,2 0 0,-2 1-4,-3 7 4,3-4 0,-1-2-1,11-12-1,0-9-2,0-16-1,0-9-2,0-9-8,0 0-8,0 0 20,0 0 0,0-15 2,0-16 0,21-11-2,-3-3 0,0-3-1,0-4-1,-2 2 2,-3-2-1,-3 3 1,-5 1-2,3 10 1,-8 12 3,0 12-2,0 11 3,0 3 3,0 0 2,0 0-3,0 3-1,0 22-1,-8 11 3,-7 6-2,2 8 0,3-4-2,-3-1 0,7-1-1,6-3 2,0-1-4,-5 0 4,5-2-3,0-3 2,-5-10-2,5-12 1,0-5-2,0-8-6,0 0-4,0 0-5,0 0 12,0 0 4,0-24 2,0-5-1,5-8 0,6 0-1,7 2 0,-8-2 1,3 2 0,-3-8-2,-2-1 1,-3 9 0,-5 9 2,0 9-2,0 14 2,0 3 2,5 0 4,-5 0 13,0 0-3,0 15-13,0 23-4,0 1 0,0 11 4,0-4-2,-5-6 0,0-2 0,5-8-2,0 0 0,0-7-4,0-3 3,0-8 1,0-6-4,0-6-4,0 0-3,0 0-5,0 0 6,0 0 7,0 0 2,0-9 1,0-17 0,21-11 0,-3 2 0,5-2-2,-5 5 2,-7 12-1,-6 6 1,-5 10 1,0 1-1,0 3 2,0 0 2,0 0 8,0 0 4,0 0-4,0 0-7,0 27 0,0 7-3,0 6 0,0 6 0,-11-2 1,6 0 0,-3-1-2,-2-6-1,10-11-1,0-11 1,0-7-4,0-8-9,0 0 0,0 0-8,0 0 18,0-12 2,0-10 1,23-11-2,1-6 0,-1 4-1,-13-1 1,3 5-4,-2 5-1,-6 6 5,-5 6 2,0 8 1,0 3-1,0 3 5,0 0 0,0 0 13,0 0-2,0 9-9,0 20-6,0 8 0,0 6 3,-11 0 0,-2-2 0,-2-6-3,2-7-3,8-2 4,5-6 0,0-5-4,0-6 2,0-7-5,0-2-3,0 0 0,0 0-7,0 0 1,0 0 6,0 0-1,0-11 5,0-6 1,0-1 0,0 1 1,0 6-2,0 4 3,0 5 0,0 2 1,0 0 4,0 0 0,0 0 13,0 0 4,0 11-15,0 15-6,0 4 2,0 1 0,-5-5-1,0-6 2,5-3-1,0 0-3,0-2-2,-8-3 2,8-7 2,0-5-2,0 0-3,0 0-7,0 0-2,0 0 4,0 0 7,0 0-2,0 0 1,0 0 0,0 0 1,0 0 2,0 0 1,0 0 2,0 0 2,0 0 4,0 5 8,-5 8-5,-1 10-11,-7 9 2,-7 5 2,2 8-4,-6 8-1,14-1-1,-13 3 2,-6-4-3,6 5 4,-8-8-3,10-7 1,3-10 0,0-13 0,18-12-5,0-3-7,0-3-1,0 0 6,-5 0 6,5 0 1,0 0 0,0 0 0,0 0 0,0 0 1,0 0-4,0 0 1,-5 0-1,5 0-1,-5 0-1,5 0 1,0 0 2,0 0 4,0 0 0,0 0 4,-8 0-3,-8 11-8,3 6 3,3 3 2,-8 0 3,8 1-2,-8-5 0,0 3-1,7-2 1,-7 3-1,0 3-3,-10 9 2,4 0-1,1-1 1,7-2-2,-2-3 1,13-3 0,0-4 1,-8 2-1,8 3 0,0-13 1,0-3 2,5-4-1,-8-4 0,8 0-1,0 0 1,0 4 1,0-4 1,0 0-4,-5 0 4,5 0-2,0 0-2,0 0 1,0 0-7,0 0-1,-5 0 2,5 0 0,-6 0 2,-1 0 2,7-11 1,0 1 1,0-5-1,0 3 0,0-1 1,0-3 0,0-1 1,0-3 0,0-6 0,0-6-1,7-5 1,4-9 0,7-1 0,5 5-1,-18 10 1,6 12-2,-4 11 1,-7 9 2,5 0 1,-5 0 1,0 0 0,0 0-1,0 0 5,6 0 7,-6 0 3,0 1-2,0 20-14,0 6 4,0 5 1,0 5-4,0-2-1,-11 2 0,-2 0 0,3-4-1,-8 1 0,8 0-1,-8 1-1,5-4 3,13 1-2,-6-8-1,6-13-3,0-2 1,0-9-6,0 0-9,0 0 4,0-3 8,0-23 4,0-10 1,0-12 1,0 2 1,13-3 0,3-1 0,-3 5 0,2-1-1,-2 3 1,-2 0 1,7 5-2,0 4 1,-13 4 0,5 8 0,-10 7 0,0 9 0,0 3 1,0 3 1,0 0 2,0 0 0,0 0-1,0 0 5,0 0-2,0 0-3,0 0-1,0 0 1,0 0 2,0 0-2,0 0 0,0 0-1,0 0 4,0 0-5,0-3-1,0 3-1,0-2 1,0-7-1,0-2 1,0-7 0,8-1-3,-3 4 2,0 3 1,-5 9-1,0 3 1,0 0 0,6 0-2,-6 0 0,0 0 1,0 0 1,0 0 0,0 0-4,0-4 2,0 4 2,12-2 0,-12 2 2,6 0-4,-6 0 2,5 0 2,-5 0 2,0 0 0,0 0-1,0 0 0,0 0-1,0 0-2,0 0 0,0 0 1,0 0 0,0 0 2,0 0 0,0 0 8,0 0 7,0 0-3,0 9-1,0 7-11,0 5-2,0 2 2,0-6 1,0-5 0,0-3 0,0-6 0,0 5 3,0 4-2,0 5-4,-5 6 4,-13 6-2,2 3 2,-2 3 0,0 2-5,2 4 1,-2 1-2,-5 2 5,0-3-4,-1-2 1,1-5 0,0-1-2,0 6 1,-11-6 0,11 7-1,7 4-3,-2-7 4,5 4-4,3-10 1,5-5 2,-1-2-4,-1-11 0,7-7 5,-5-3-13,5-3-5,0 0 2,0 0 9,0 0 2,0 0-3,0-5 5,0-16 0,0-10 1,0-7 1,18-11 0,-3-3-3,8-8 2,-10-3-1,3-7 3,2 2-4,-5-3-4,-3 11 2,8 6-4,-12 10 7,-1 12-1,0 10 3,3 13-1,-8 3 2,0 6-1,0 0 1,0-3-3,5 0 3,0 0 0,-5 0 0,0 3 3,0 0-1,0 0 3,0 0 5,5 0 4,-5 0 3,0 0-3,0 0 1,0 9-8,0 9-4,0 7-1,0 7 5,-5 9-7,-13 7 8,8 5-6,-3 1-1,-3 1 2,3-3-3,8-4 0,-5 2-3,-3-4 4,8-3 1,-6-3-5,3-2-2,3-4 5,0-4 2,0-1-4,5-3 0,0-9 1,-8 0 1,8-12 0,0-5-6,0 0-6,0 0-2,0 0-8,0 0 9,0 0-1,0-20 12,0-8 1,0-10 0,0-7 1,8-11-2,7 1 1,-7-2 1,-3 4-2,1 3 1,-6 5-4,0 6-1,0-2 5,0 3-1,0 7 2,0 4 0,0 13 1,0 8-1,0 4 7,0-1 2,0 3-5,0 0 0,0 0 0,0 0 2,0 0 1,0 0 3,0 0 11,0 0-4,0 0-2,0 0-4,0 14-9,0 9 1,0 6-2,-11 6 2,3 5-2,-2 7-2,-3 0 4,-2 12-3,2-1-2,2-1-2,-7 3 3,0-1 1,3-4-3,-3-7 1,-1-7-7,9-12 8,0-15 2,2-12-3,8-2-8,0 0-8,0 0-22,0 0 17,0-5 11,0-18 10,0-6 3,0-17-1,0-9-1,8-10 2,12-14-2,12-1 2,-12-9-2,3 1 2,-4 7 1,-1 9-5,-13 15 3,0 12 1,-5 15 0,0 13 3,0 11-2,0 3 1,0 3 3,0 0 4,0 0 15,0 0 8,0 0-12,0 9-13,0 12-9,0 4 2,0 6 1,0-1-2,0-2 1,0-5 2,0-6-2,0-2 0,0-1-1,0 3 0,0 9 1,0 6 0,0 3 0,0 2-1,0 3-1,0-1 0,-5-8-1,0-3 2,-1-7-5,6-12 5,-7-6-4,7-3-9,0 0-7,0 0-5,0 0 11,0-24 14,0-10 0,0-13-2,0-4 2,13-1 0,2-4 0,-2 6 0,5 3 0,-18 5 0,11 4 0,-6 4 0,-5 16-1,0 0-1,0 12 2,0 6 2,0 0 2,0 0 3,0 0 14,0 0-12,0 6-8,0 12-1,0 4 2,-11 10 2,-2 6-2,-2 2-2,2 3 1,-3 4 1,4-1-4,1-3 4,3-9 0,3-2-2,0-6 0,0-3-2,-3-9 3,8-7-1,-5-2-4,5-5-6,0 0-13,0 0 13,0-2 6,0-25 4,0-8 1,0-8-1,0-14-1,0-4 1,0-3 0,0-1 0,0 4-2,0 0 1,0 13 1,0 12 1,0 13-2,0 15 2,0 8 2,0 0 1,0 0 6,0 0-3,0 0-7,0 21 2,-10 1 3,-8 3-2,12 2 4,-7-1-5,8 3 2,0 2 2,0 5-3,0 4 0,-13 3-1,13 0-1,-8 3 1,13-2-2,-6-4 0,1-3 1,5-7-3,-5-9 2,5-8-3,0-8 0,0-5-8,0 0-8,0 0 2,0 0 10,0 0-4,0-17 8,0-11 3,0-10-2,0-6-2,5-6 0,6-6 2,2-1 1,10-1-2,-18 3 3,0 3-1,5 8 1,-10 13 0,8 13-1,-8 10 2,0 8 0,5 0 5,-5 0 2,0 0 4,0 0 7,0 0-10,0 15-8,0 7 1,0 4 1,0 7 2,0 4-2,0 6-2,0 3 3,0 3-4,-13 3 2,8-3 0,0 0-2,-5-4 0,10-3 0,-8-5-1,-2-2 1,10-12 0,-5-11 0,5-7 0,0-5-3,0 0-3,0 0-2,0 0-6,0 0 2,0 0 6,0-11 1,0-18 5,0-12 0,0-8 0,0-9 0,0-5 0,5-3 1,5-3-2,-2-1 2,-3 10-1,-5 5 0,0 17 0,0 12 0,0 15 0,0 8 4,0 3 3,0 0 9,0 0 7,0 0-10,0 9-12,0 14 0,-5 9 5,-18 5-1,10 12-1,2 3 2,-2 9-10,3 5 9,5 0-6,-8-3 3,8-5-3,5-7 1,0-15-1,0-13-1,-5-11 1,5-6-6,0-6-5,0 0-8,0 0 8,0-4 0,0-24 10,0-10 2,0-17 2,10-3-2,8-2 0,-8 2 1,3 0-2,-8 8 2,1-1-1,-6 5 0,0 9 0,0 2 0,0 6 0,0 12 0,0 9 1,0 2 1,0 6-2,0 0 1,0 0 9,0 0 14,0 0-3,0 0-6,0 18-7,0 10-8,-6 10 1,-12 9 2,8-2-4,-8 1 2,8 3-1,-3 0 0,2 3-2,-2-3 4,8-6-2,0-6-2,0-7 3,5-13-3,0-12 2,-8-5-6,8 0-3,0 0-9,0 0 11,0-8-4,0-24 11,0-20 1,0-17-1,0-9 0,8-5 0,2 5 0,3 11 0,-3 15 0,-4 12-1,-1 16 4,-5 11-5,0 3 4,0 8 0,0-1 3,0 1-4,0-2 2,0 4 2,0 0 1,0 0 0,0 0 6,0 0 12,0 4-9,0 18-13,0 19-3,-21 11 0,-2 14 4,5 4-5,-6-2 4,6-1-3,8-10 0,5-7 1,0-16-1,5-12-3,0-10 3,0-8-5,0-4-11,0 0-3,0 0 7,0-12 3,0-20 9,0-13 1,0-14-2,5-4 2,10-6-4,-2 0-3,-2-1 3,7 13 1,-18 5-3,0 11 3,0 13 3,0 8-2,0 11 2,0 3 2,0 6 2,0 0 0,0 0-3,0 0 0,0 0 2,0 0 11,0 0 7,0 0-12,0 0 2,0 3 2,0 18-7,0 7-5,0 13 1,0 11-3,0 5 5,-18 7-3,7 2-1,-2-3 1,3-2-4,5-12 1,0-11 0,-3-19-2,8-10 1,0-9-7,0 0-13,0 0-2,-5-2 12,5-24 11,0-12-1,0-9 5,0-10-4,0-4 2,0-8-2,13 0 2,-3 0-2,0 3 2,-2 7 1,-8 5-1,0 8 1,0 3-2,0 8 2,0 9 0,0 11-1,0 10 5,0 5 11,0 0 7,0 0 0,0 5-8,0 22-14,0 13-3,0 12 5,-8 5 1,-2 7-3,0 2-1,-3 0-1,8 4 1,-1-6 0,-1-3 1,7-7-4,-6-11 3,6-8 0,0-13 0,0-10-1,0-9-3,0-3-2,0 0-3,0 0 1,0 0 3,0-17 2,0-18 5,0-9-1,0-4-1,6-1-1,-6-6 1,0 0 0,0 0 0,0-2-2,0 10 1,0 13 1,0 13-3,0 13 5,0 8-1,0 0 1,0 0 3,0 0-2,0 0 2,0 0-2,0 0 4,0 6-3,-6 12-1,-4 10-1,-8 9 3,8 9-4,-3 14-1,8 8 1,-8 1-2,8 0 3,-1-6-4,1-11-2,5-8 4,0-16-2,-5-8 1,5-8-3,-8-5 4,8-7-11,0 0-7,-5 0-5,5-4 4,0-22 17,0-17 1,0-12 0,0-15 1,5-3-2,8-3 2,-8 3 0,6 7 0,-4 6-1,-1 11 2,-6 14 1,0 9-2,0 11 1,0 10 2,0 2 3,0 3 3,0 0 13,0 0 4,0 6-19,0 26-3,0 11-3,-6 15 0,-6 5 1,6 6-1,-12 0 2,8 1-3,5 1 0,-8 2 0,8-4 0,-1-13-6,6-19 7,-7-13-2,7-20-2,-11-4-7,6 0-6,5 0 6,0 0-3,0-20 12,0-18 0,0-14 2,0-11-1,0-3 0,23-3 0,-12-3-1,2 0 2,-8-1-2,-5 3 2,0 10-1,0 6 0,0 19-1,0 15 2,0 14 3,0 6 0,0 0 8,0 0 3,0 0-3,0 2-6,0 13-7,0 2 3,0 3 0,-5 10 1,-3 1-2,3 16 1,5 8-1,-5 11 3,5 6-7,-6-4 8,6-3-10,-7-17 5,7-4 0,0-15 0,-11-12 3,11-5-7,-5-10 4,5-2-4,0 0-4,0 0-5,0 0-2,0 0 0,0-26 11,0-17 4,0-14 0,0-10-1,0-10-1,5-4 1,19 3 1,-14 3 0,8 8 0,-13 13 1,3 10-1,-8 13 0,0 14-1,0 5 4,0 5-3,0 6 5,0-3-3,0 4 2,0 0-2,0 0 3,0 0 6,0 0 13,0 9-11,0 20-13,0 17 1,-13 14-1,3 10-2,-8 5 5,-11-3-4,11-6 0,0 0-4,2-5 3,4-9 1,6-12 0,6-12 0,0-15 0,0-7-2,0-6-5,0 0-10,0 0-3,0 0 9,0-30 9,0-13 5,6-20-2,6-12 0,12-9 0,-1 0 0,-13 10 0,14 10 0,-14 15 0,-2 20 0,-8 12 0,0 8 1,0 7 0,0-2-1,0-1 2,0-1-1,0-5-1,0 2 0,0 6 1,0 3 4,0 0 15,0 0 1,0 0-5,0 18-6,0 21-12,-13 14 2,-5 8 0,-3 4 0,3 4 2,-5 4-1,12-4-2,-7 0 0,5-11 1,8-15-2,0-18 1,5-12-1,0-11-7,0-2-7,0 0-7,0 0 5,0-17 10,0-14 8,0-19-1,23-4 0,-5-9-1,-7-4 1,-1 6-4,-2 2 0,-3 0 4,0 7-3,-5 6 0,0 12 3,0 10 0,0 15 2,0 7 1,0 2 2,0 0 5,0 0-2,0 0 8,0 0 0,0 0-8,0 11 0,0 6-6,0 12 3,0 8-4,-10 13 1,-8 8 4,7 8-3,4 9-1,-4 3-2,-2 3 2,8-12-2,0-14 1,5-15 0,0-19-2,0-13 0,0-8-10,0 0-9,0 0 7,0-6 1,0-26 13,0-14 1,0-18-2,10-7 0,8-7 1,-5-3 0,-8 0-4,6 4 3,-6 10-2,3 10 0,-8 16 3,0 12 0,0 19 0,0 3 3,0 7-1,0 0 10,0 0 4,0 0 0,0 12-10,0 13-2,-18 16 0,0 5-1,-6 6-1,9 0 1,-3 3-1,0-3-3,7 2 1,6 1 4,-3-6-8,8-3 4,0-9 0,0-10 0,0-13-3,0-8-2,0-6-7,0 0-6,0 0 9,0-12-1,0-19 12,0-15-2,0-10-2,18-6 4,1-2-4,-9 0 2,3 7 0,-3 11-1,-5 7 1,3 17 1,-8 5-2,0 4 1,0 3 1,0-2-1,0 1 0,0-1 2,0-5-2,0 8-2,0 3 5,0 6 1,0 0 13,0 0 4,0 12-7,0 26-15,0 13 1,-18 7 3,8 3-2,-3 5 2,-5-5-2,7 3-1,-2-8 1,3-6-1,0-8-1,-3-12-3,8-13 3,5-8 1,0-7-12,0-2-9,0 0-2,0 0 10,0-11 5,0-18 8,0-14-2,0-12 1,18-8-4,2-10 3,-2-2-2,1 1 2,-9 4 3,3 9-2,-13 13 1,0 16-1,0 12 1,0 11 0,0 7 2,0 2 5,0 0 6,0 0 3,0 14-11,-18 20-5,-11 16 2,-4 13 10,9 6-11,-4 6 0,-3 0-1,21-6 2,-1-5-1,-2-15-2,8-6 1,5-11 0,-5-6 1,-3-9-5,8-8 5,0-7-3,0-2-5,0 0-3,0 0-12,0 0-1,0-2 17,0-24 3,0-15 2,18-11 1,11-5-2,-16-9 0,10-1 0,-18-2-1,0 8 0,0 12 2,-5 14-3,0 18 3,0 12 1,0 5 6,0 0 17,0 0-2,0 2-6,0 24-10,0 15-6,-10 8 5,-26 11-1,20 1-1,-7 3-1,10-5 1,3-6-3,5-16 1,-3-8-1,8-15 1,0-2-1,0-9-2,0-3-9,0 0-7,0 0-4,0 0 11,0-8 11,0-16-1,13-13 1,10-9-2,-5-9 0,-2-3 2,2-2-1,0-4 2,-8 6-1,-5 12 1,1 14-2,-6 21 4,0 8 4,0 3 15,0 0 13,0 3-14,0 23-24,0 11 5,-11 9 2,-22 6-1,15 3 0,-6 6 1,6 0-1,-5-1 1,7 0-6,-2-10 4,-5-17-2,18-12 2,5-12-3,0-9-7,0 0-8,0 0-11,0 0 13,0-15 9,0-18 6,5-8 0,31-11-1,-15 3-1,2-6-1,-5 0 1,6 0 2,-19 0-1,0 9 0,3 6 0,-8 14 1,0 12 2,0 11 3,0 3 10,0 0 0,0 9-4,0 20-7,-24 8 1,-4 12 1,-3 6-2,10 2 1,-15 1-5,13 0 3,7-6-6,-2-13 5,13-10-3,5-14 1,0-11-8,0-4-8,0 0-9,0 0 16,0-7 3,0-18 5,0-14 1,10-1-1,14-6-4,-6-3 0,10 3 3,-18 6 1,3 0 0,-7 10 1,-1 8-2,-5 3 0,0 12 2,0 3 0,0 2 4,0 2 1,0 0 12,0 0 0,0 13-13,0 14 11,-24 7-13,-4 7 0,13 2 2,2 9 1,2-3-2,3-3-2,3-6-1,0-8 0,5-8-2,-5-13 0,5-5-1,0-6-13,0 0-7,0 0 11,0-2 2,0-28 10,0-7-2,0-9 2,15 0-4,9-4 3,-11 4-1,-3 6 0,3 6 0,-13 1 1,0 7-1,0 9 4,0 8-1,0 9 3,0 0 25,0 0 0,0 15-30,-18 20 3,-5 5 4,12 2-1,-7 3-1,8-5 2,-3-6-5,3-8-2,2-2 2,3-13-1,5-5 0,-6-3-4,6-3-7,0 0-4,0 0-3,0 0 12,0 0-3,0-23 7,0-9-1,0-2 2,0-13-5,6 4 6,-1 3-2,3 5 0,-3 13-1,-5 7 2,5 11 2,-5 2 2,0 2 6,0 0 16,0 0 4,0 0-12,0 14-10,-23 18-5,5 8-1,-3 9 8,3 6-8,13-3-1,-8-6-1,2-11 1,11-9 0,-5-12-5,5-6 1,0-8-6,0 0-13,0 0-5,0 0 8,0-20 15,0-6 3,0-8 0,0 0-2,0 2-5,0 0-7,0 6 5,0 3 6,0 3 2,0 3 2,0 5-2,0 3 3,0 6 3,0 3 4,0 0 0,0 0 12,0 0 8,0 3-4,0 18-18,-23 10-5,-6 12 6,11 7 1,0 4-6,0 1 2,8-5-7,-1-11 5,11-16-2,0-11 1,0-12-23,0 0-2,0 0 11,0-15 9,0-26 5,0-7-1,21-13 1,10 1-1,-8 2 1,-2 6-1,-13 12 1,-3 3 0,0 8 1,-5 0-1,0 6 0,0 8 2,0 7 2,0 8 5,0 0 11,0 0-8,0 6 10,-5 16-19,-18 8-3,5 4 3,2 9-2,3 0 3,8 7-1,0 1-4,5-4 3,0 2-1,0-12 1,0-5-2,0-12-2,0-9 4,0-7-7,0-4-10,0 0-10,0 0 16,0-24 7,0-19 2,10-18 3,8-2-2,-7-1-1,-4 7-1,-7 5 2,0 6-2,0 9 0,0 2 0,0 9 1,0 11-1,0 7 1,0 5 1,0 3 6,0 0 14,0 0 8,0 9-23,-13 19-6,-5 10 4,13 8-4,0 6 3,0 6 1,5 2-1,0-8-6,0-3 4,0-15 1,0-16-5,0-9-1,0-9-11,0 0-14,0 0 19,0-15 9,0-17 2,0-10-1,0-10 0,0-3-1,5 0 0,-5 3-3,0 6 4,0 5-1,0 10 0,0 5 0,0 11 3,0 7-4,0 1 4,0 7 4,0 0 5,0 0 14,0 0-11,0 20-12,-18 12 0,13 12 1,5 8-1,-5 9 2,5 2-3,0 4 0,0-13-2,0-5 2,0-20-2,0-11-3,0-10-5,0-8-8,0 0-15,0 0 15,0-26 11,0-15 6,0-7 0,0-10-1,0-3-3,0 7 2,0-3 2,0 4-5,0 1 2,0 3-3,0 5 1,0 13 2,0 5-2,0 15 5,0 6 2,0 5 4,0 0 6,0 0 1,-6 0-12,-7 19 14,-5 9-8,13 12-6,5 7 4,0 8 0,0 0-1,0-1-2,0-4 2,0-1-1,0-6-5,0-8 4,0-9-1,0-15-4,0-8-8,0-3-6,0 0 15,0 0-4,0-26 6,0-5 0,0-13 0,0 4-3,0-4 1,0 4-1,0 0 2,0 0-3,0 5 0,0 6 0,0 11 3,-5 13 2,5 1 0,0 4 2,0 0 11,0 0-1,0 13-9,0 15-1,-5 10 5,0 8-5,5 6 7,0 0-6,0-9-3,0-3-1,0-8-2,0-12 3,0-11 0,0-6-2,0-3-3,0 0-8,0 0-7,-8 0 10,8-18 3,-5-12 2,0-6 3,-1-7-3,-1 5 2,2 6 1,-1 10 1,6 4-1,-5 4 1,5 0-1,-13 2 0,8-2 1,0 5 1,-8 3-1,13 6 2,0 0 5,0 0 0,0 0 25,0 11-26,0 19-5,0 11-2,0 1 4,0 2 2,0-1-5,0-12 2,0-4-3,0-10 2,0-6-1,0-8 1,0-3-2,0 0-7,0 0-2,0 0 1,0-21 7,-5-10 2,5-12 1,-5-9-2,5-3 0,-6 0 1,-1 10 0,2-3-1,-6 11 2,6 8-2,-3 10 2,3 7 0,5 4-1,-5 4 1,5 4 0,0 0 2,0 0 1,0 0 3,0 0 10,0 12-2,0 19-8,0 15-10,0 13 5,0 0-2,0-3 1,0-10 0,5-9-2,0-10 1,3-16-1,-8-8-6,0-3-5,0 0-3,0 0 7,0-8 4,0-22 4,0-7 1,0-7-2,0 2 2,0 1-2,0 6 1,0 4 0,0 1 0,0 5-1,0 2-2,0-1 0,0-1 1,-13 3 1,8 6 1,5 5-1,0 11 2,0 0-1,0 0 13,0 0-3,0 0-2,0 0-3,0 6 1,0 4-5,0 2-1,0-5 1,0-2-1,0-5 0,0 0-2,0 0-1,0 0-2,0 0-2,0 0 8,0 0-1,0 0-3,0 0 1,-5-5 1,-3-7-3,3-2 0,-11-4 0,9-2 1,1 3 0,6-1 3,0 1-1,-5 6 1,5 5-1,0 0 2,0 6-1,0 0 1,0 0 1,0 0 1,0 0-1,0 0 0,0 0-1,0 0 1,0 0 5,0 0 2,0 0-1,0 0-1,0 0 0,0 0 0,0 6 3,0 5-8,0 3 0,0 4 0,0 5 1,0 3-2,0 0 0,0 6 0,0 3 1,0-4-2,0 1 0,5-6 0,8-4 0,-2 2 2,-6-7-2,0-3 2,3 1 0,-3 0-2,0 0 1,8-2-1,3 5 0,-4-1 0,-6 0 0,4 5 1,-2-1 1,-3 3-2,0 7-2,0 3 2,8 6-1,-8 7 4,1-6-3,-1-4 1,-5-5-1,0-9 0,7-9 0,-7-8 0,6-3-4,-1-3-1,-5 0 2,0 0 1,0 0-5,0 0-1,0 0 3,0 0-1,0 0-5,0-3 4,0-11 5,0-12-4,0-12-1,0-8 5,0-6-2,0 1-2,-5 4 2,-1 10 1,-6 14 2,12 11 1,-11 7 0,11 5 3,0 0-2,0 0 9,0 0 2,0 0-2,0 5 5,0 15-10,0 7-4,0 11 1,0 7 2,0 1-1,0 0 1,0 0-2,0-3-2,0 1 0,0-4 0,0 0 0,0-2-2,0-9 4,0-9-2,0-8-3,0-7-2,0-5-8,0 0-2,0 0-3,0 0 10,0-5 2,0-19 8,11-1-4,-6-5-1,8 3 1,-8-3-1,-5 2-4,0-7 1,0 0 1,0 3 1,0-2 4,0 5 0,-5 0-1,-13 3 1,7 3 0,-2 9-2,8 7 4,0 5-2,0 2 1,5 0 3,-8 0 3,3 0 2,0 9-4,-8 14 7,13 3-4,0 8-3,0 4-2,0 6-1,0-2 2,0 5-4,0-5 2,0-1-1,0-6 0,0-10-2,0-4 1,0-10-2,0-8-8,0-3-2,0 0-4,0 0 6,0 0 1,0-20 8,0-12 1,0-8-2,0-4 2,0-4 0,0-2 0,-21 2-1,3 2-1,0-4-2,-5 10 0,7 9 1,3 7 3,8 12 0,0 11 3,5 1-2,0 0 2,0 0 7,0 0 4,0 13-12,0 16-1,0 11 5,0 10-2,0 1 0,0 3-2,0-4 0,5-4-3,18-9 1,-5-7-1,-2-11-2,-11-7-5,8-3 5,-13-6-2,0-3-1,0 0 0,0 0-2,0 0-1,5 0 0,8-6 6,8-12 2,-3-7 1,5-4-3,-5 0 3,-13 4-3,6 1 0,-4 1 1,-7 6-3,0 2 4,0 4 1,0 5 0,0 3-1,0 3 2,0 0 1,0 0 14,0 0 7,0 7 5,0 15-19,0 10-8,6 6-1,4 4 8,-2-4-6,2 1 1,0-6-2,-2 2 2,2 5 2,-4-3-4,1 1 0,-7 0-1,6-10 0,-6-5 1,5-8-3,-5-9 2,5-6-6,-5 0-5,0 0-5,0 0 4,0 0 8,0 0-2,0-12 6,5-11-1,-5-6 1,0-5-2,0-4 0,0 4 1,0-4 1,0 6-2,0 9 1,0 9 0,0 5-1,0 9 6,0 0-2,0 0 10,0 0 16,0 3-10,0 20-16,0 12 1,0 8 1,0 6 0,0 3-1,0-6-4,18 0 3,-13-5-1,8-1-1,-2-8-1,-11-7-1,7-8 2,-7-10-5,0-5-4,0-2-9,0 0 1,0 0 5,0-2 4,6-18 8,9-5-3,-15-9 2,0 3-2,0-6-1,0-4 2,0 0 1,0 1 0,0 9-1,-10 4 2,-1 11 0,4 4-1,1 9 4,6 3 2,0 0 22,0 0-4,0 20-20,-5 14-1,-8 7 0,13 3 0,0-2-2,0-1 2,0-4-2,0-2-2,0-6 2,0-2 1,13-5-1,-8-2 0,1-5 1,-6-7-3,7-8-5,-1 0-12,9 0 6,3 0 4,0-4 4,-7-21-2,-6-1 1,8-3-2,-8-5 0,-5-1 1,0 4 2,0-1 2,0 3-2,0 9 1,-5 5 4,0 7 0,-3 5 5,8 3 8,0 0 3,0 0-10,-11 11 5,6 13-9,0-2 3,-3 8 1,8 4 0,0 10-2,0 1-2,0 5 2,0-2-1,0-4-3,0-7 0,0-5 0,0-12 0,0-8-2,0-9-5,0-3-2,0 0 0,0 0-7,0 0 5,0 0 2,0-18 9,8-5 0,-8-3-6,0-3 4,0-5 1,0-5 1,0-3-1,0 2 0,-8 5-1,-7 7 1,7 7 1,8 13-1,0 4 2,0 4-1,0 0 18,0 0 5,0 7-4,0 10-15,0 12-3,0 5 5,0 6-3,0 4 3,0-4-2,0 5-3,0 0 2,0-8-3,18 0 0,-5-2 1,-3-7-2,-4-4 0,-1-6 0,3-13-5,-8-5-4,0 0 3,0 0-1,0 0-2,0 0 2,0-14 3,0-10 6,5-8-3,-5 1-4,0-6 4,0 2 2,0 0-2,0 4 2,0 10-1,0 7 1,0 9 0,0 2 3,0 3 1,0 0 9,0 0 12,0 0-6,0 3-9,0 11-5,0 12 2,0 8-4,0 7 1,0 5 3,0 2-6,0-1 0,0-1 0,0 0 0,0-5-2,0-7 2,0-11-1,0-8-1,5-10-4,-5-5-7,0 0-8,0 0 2,0 0 15,0 0-2,0-8 2,0-7-1,0-5 4,0 0-1,5-3-4,3-3 3,-3-3 2,-5-5 2,0 4-5,0 1 4,0 10-2,0 8 1,0 4 0,0 7 0,0 0 1,0 0 1,0 0 23,5 0-4,0 0-6,-5 18-6,6 5-6,1 2-1,-2 5-1,-5-1 1,0-3 0,11 0 0,-3-1-2,-3-4-2,5-13 0,-10-2-3,0-6-10,0 0-13,0 0 11,0-9 15,0-17 2,0-5-1,0-3 2,8-11-1,-3 8 0,0 2 0,0 7 0,-5 2 0,0 8 0,0 9 0,0 4 2,0 5 2,0 0 3,0 0 2,0 0 17,0 0-11,5 0-6,-5 0-2,0 12-1,0 10-5,0 4 1,0 9 3,0 0-3,0 8 0,13 1-3,-13-4 2,6-3 0,-1-8 1,3-9-4,-8-8 2,0-9-3,0-3-12,0 0-8,0 0 6,0 0 7,0-9 8,0-17 1,0-7 1,0-4 0,0 6 0,0-9 0,0 5 0,0 0 0,0-8 0,0 4 0,5-3-1,-5 11-1,0 10 4,0 13-2,0 8 2,0 0 7,0 0 18,0 0-3,0 4-16,0 24-7,0 6-1,0 6 0,0 6 3,0-7-1,0-2-3,0 3 2,0-6-1,0 4 1,0 0-2,0-7 1,5-2-1,0-8 1,8-10-3,-13-8-2,5-3-8,-5 0-2,0 0-9,0 0 7,5-14 12,13-11 3,-7-11 0,7-10 1,-8 6 1,3 3 0,-8-4 0,-5 15 0,0 5-1,0 7 2,0 11-1,0 3 2,0 0 5,0 0 10,0 0 12,0 0-8,0 12-14,0 14-6,0 11-1,0 9 3,0 0-2,0 0-1,0-2 0,0-7 1,0-5-1,0-1-1,5-5 1,3-6 0,-8-7-1,0-11-3,0-2-9,0 0-11,0 0-1,0 0 13,0 0 6,0-20 3,5-6 1,1-6-1,-1-2 0,-5-7-1,5-2 2,3 0 3,-8 9-3,0 10 2,0 9 0,0 14 1,0 1 2,0 0 6,0 0 2,0 0 11,0 14-18,0 9-1,0 8 3,0 4-1,0 5-3,0-3 2,0 4-4,0-6 0,0 0 1,0-10 0,0 1-1,0 1 0,0-5 0,0-7 1,0-4-2,0-9-5,0-2-8,0 0-9,0 0 2,5-2 16,13-18 5,-13-8 0,0-2 0,0-7 0,-5 2 0,0 0 0,0-2 1,0 1-2,0 0 0,0 4 2,0 9-2,0 5 1,0 13 1,0 5 3,0 0 3,0 0 15,0 0 3,0 0-12,0 17-9,0 12-3,-5 6 0,0 5 5,0 6-3,5-2-3,0 2 0,0-9 1,0-5-1,0-9-1,0-8-1,0-5 0,0-6-5,0-4-3,0 0 0,0 0-2,0 0 0,0 0-4,0 0 4,0-4 8,0-13-1,5-3 3,0-5 0,0-7-1,-5-2 3,6-5 0,-6 11 0,0 5 0,0 11 0,0 7 0,0 1 1,0 4 1,0 0 1,0 0 14,0 0 14,0 0-5,0 0-7,7 18-11,-7 11-8,6 5 1,-1 9 0,0 1 1,3-1 0,7-3-2,-2-2 1,-3-6-2,-4-12 0,1-12-2,-7-8-7,0 0-9,0 0-1,6 0-3,-1 0 19,13-17-1,-8-3 0,3-3 5,-3-3-2,-4 6 2,1-3-2,-7-3 0,0 2-1,0-7 1,5-1 0,1 3 2,-1 8-2,0 11 4,-5 7-1,0 3 4,0 0 9,0 0 14,8 0-11,-8 3-8,0 14-4,0 6-4,0 6 4,0-4-1,0 2-3,0-4 2,0 0-2,0 0-2,0 0 1,5-2-2,0-2 2,0-4-1,-5-7 0,8-3 1,-8-5-9,0 0-3,0 0-7,0 0-2,0 0 11,0-16 10,0-13-1,0-3 2,0 1-4,0-6-1,0 4 2,0-1 1,0 5 1,0 10 1,0 8 0,-8 9 0,8 2 2,-5 0 0,5 0 5,0 0 10,0 0 7,0 0-15,-10 9-2,2 14 1,-2 12-7,4 0-3,6 4 3,0-1 1,0-4-3,0-7 0,0-7-2,0-7 1,0-6-1,0-3 0,0-4-12,0 0-6,0 0-9,0 0 16,0-16 11,0-9 2,0-7 2,0-3-3,0 0 1,0-2 0,0 0 1,0 2-1,0-2 2,0 2-2,-5 3 0,-2 7 1,-4 7-1,11 9 3,0 9 5,0 0 17,0 0 11,0 0-22,0 18-14,0 13 0,0 1 0,0 3 2,0-4-2,0-2 1,0 0-1,0-6 1,0-3-1,0-3 0,0-2 0,5-6-1,-5 0-2,6-7-1,-6-2-5,0 0-5,0 0-9,0 0-6,0-11 24,7-15 5,-7-11 0,0-7 1,5 3-1,1 4 0,-1 17 1,8 5-2,-13 10 1,0 5 1,5 0 4,-5 0 4,0 0 4,0 0 10,0 0-5,0 0-4,0 23-15,0 11 0,0 10 5,0 8-6,0 5 4,0-5-4,0-3 1,0-6 0,0-8 1,0-9-2,0-11-2,0-10 2,0-2-8,0-3-17,0 0-16,0 0 33,0-23 9,0-11 1,5-7 1,0 4 0,8 2-1,-8 3 1,6 3-2,-11 6 1,7 1 0,-7-2 0,0 9-1,0 4 1,0 6 0,0 5 2,0 0 6,0 0 23,0 0-13,0 14-16,0 9 0,0 6-2,0 3 2,0 2-1,0-5-1,6 0 1,-1-3-2,8-3 2,-8 0-2,0-3 0,8-3 1,-8-5-2,0-6-3,-5-6-4,0 0-12,0 0-1,6 0 13,6-6 7,-6-18 1,4-1 1,-10-7-1,8-5-1,-8-3 1,0 2 1,5 0 0,-5 9 3,0 7-5,0 7 2,0 9 2,0 4-1,0 2 1,0 0 6,0 0 8,0 0 21,0 0-18,0 13-16,0 14-2,0 2-2,0 5 4,0 4-3,0-1 1,0-2 0,5-4-1,0-1 2,0-9-4,3-8 2,-8-7-2,0-6-11,0 0-6,0 0-9,0 0 17,5-6 10,-5-18 0,5-1 1,1-7-1,1-2 0,-7-7 0,0-2-1,0-1 4,0 2-2,0 7 1,0 12-1,0 8 0,0 10 2,0 5 5,0 0 0,0 0 19,0 0-7,0 0-11,0 7-5,0 14-3,0 3 4,0 2-1,0 5-2,0 4-1,0 2 1,11 4 0,2 5-1,2-3 0,3-3-1,-7-4 0,12-11 0,-18-14-5,3-8-6,-8-3-11,0 0-4,5 0 20,0-23 7,8-9 0,-3-5 0,-4 0-1,-1 2 2,3 1-1,-8 2 0,0 3 0,0-3 0,0 9 0,0 0 0,0 8 2,0 7-2,0 3 1,0 5 2,0 0 0,0 0 7,0 0 7,0 0 14,0 0-18,0 5-6,0 15-7,0 3 2,0 7-2,0 3 2,0-4-1,5 3 0,0-9-1,-5-2-1,5-4 1,3-9-1,-3 1 1,-5-6-4,0-3-3,0 0-1,0 0-4,0 0-9,0 0-1,0-9 18,5-14 2,8-11 1,-8-7 1,0 1 0,1 2 0,-6 7-1,0 7 2,5 11-1,3 4 0,-8 9 1,0 0 2,0 0 4,0 0 4,0 0 13,0 0 1,0 9-20,0 21-5,0 8 2,0 14-1,0-2 3,0 1-4,0-4 0,5-13 1,5-8-2,-2-12 0,-8-7-3,0-7-7,0 0-9,0 0-3,5 0 14,5-7 9,3-13 0,11-6-1,-14-5 0,8-4 1,-8 3-2,-5-2-3,3-2 2,-8-1 3,0 1 0,0 1-2,0 2 2,0 16-1,0 12 3,0 1 10,0 4 20,0 0-5,0 9-23,0 15-3,0 7-1,0 7 3,0-4-2,0 4 0,0-3 0,0-1 0,0-5-2,0-9 1,0-3-1,0-5 2,0-5-2,0-3 0,0-4-3,0 0-4,0 0-1,0 0-12,0 0 3,0-11 14,0-15 3,0-9 0,5-5 1,-5-6-2,0 5 2,0 6 1,0 13-2,0 7 1,0 6 0,0 7 0,0 2 1,6 0 2,-6 0 8,5 0 13,2 0-2,-7 11-15,0 18-4,0 9-3,0 5 1,0 0 2,0-1-3,0-3-2,6-10 2,-1-4 0,0-9-2,0-6 1,-5-1-2,0-9-2,0 0-10,8 0-15,-8 0 10,10-6 18,3-18 2,-2-1 1,-1-6-1,8-7 0,-5-2 0,-3-2 0,1-8 1,-4 7-1,-1-1 2,-1 12-4,-5 12 2,5 11 2,-5 9 1,8 0 10,-8 0 4,0 0 10,0 0-19,0 0-3,0 9-5,0 8 3,0 7 0,0 2-1,0 3-1,0-1 1,0 1-2,0-6 0,0-3 1,0-2-1,0-10-1,0-5-2,0-3-10,0 0-5,0 0 1,0-3 15,0-20 2,0-6 2,5-8-3,13 0 2,3-2-1,-3 8 0,0-1 2,-8 7-2,3-5 0,-8 5 2,6 2-2,-4 5 0,-2 10 0,-5 5 5,0 3 7,6 0 11,-6 0 2,0 5-13,0 19-12,0 4 1,0 7 1,0-6-2,0-3 0,0-3 2,0-3-4,0 3 0,0-2 3,0 1-2,0 1 1,0-8-1,0-3-3,0-10-4,0-2-8,0 0 1,18 0-17,-8-14 22,3-9 8,3-12 4,2-6-2,-8 1 1,8 6-1,-5 8 1,-8 12-2,0 2 2,1 9-1,-6 3 2,0 0 5,0 0 2,0 0 0,5 0-1,-5 0 0,0 0-1,0 0 1,0 20-8,0 9 0,0 3 1,0 0-1,0-3 0,0-10-2,0-7 1,0-6-2,0-6-5,0 0-12,0 0-13,0-11 27,0-22 8,13-10 2,5-8-2,2-4-2,-2 0 2,1 5-2,9 16 0,-18 11 2,-2 11-2,-3 10 0,-5 2 2,0 0 1,0 0 3,0 0 0,5 0 4,-5 0 4,0 0-5,0 0-3,0 0-5,0 14-1,0 9 0,0 1 1,0-7-4,0-3 3,0-8-3,0-3-1,0-3-9,0 0-12,0 0-1,0-12 15,0-11 11,0-6 1,0-8 0,0-9-1,13 5 0,-7-1-1,4 1 1,3 9 0,-8 7 1,-5 10-1,5 3-1,-5 3 2,0-2-2,0-1 2,5-5-3,-5 0 4,0-2-2,8 3-1,-8 7 0,5 4 0,-5 1 2,0 4-1,0 0 0,0 0 0,0-2 0,0 2-1,0-6 1,0-3 0,0-1 0,0-11 0,0 5-1,0-5-1,0-9 2,0 1 0,0-2-1,0-7 1,0 7-1,0-4 1,-5 3 0,-8 7 0,-5-5 0,3 5-1,-9 2-6,6 2 3,8 4 3,-3 2 1,-3 1 0,9-1-3,1 2 2,1 1-1,5 0 2,-5 4 0,5 3 0,-8 1 2,8 4 2,0 0 3,0 0-1,-10 0-4,0 5 2,-3 13 2,-5 0-3,7-2 2,1 2-4,2-3-1,3 2 2,5 3 1,-5 7-3,5 7 1,0 3-1,0 6 0,0-3 1,0-5-2,0-15-2,0-8 3,0-9-3,0-3-3,0 0-3,0 0-7,0 0-3,0 0 11,0 0-1,0-6 8,0-6 1,0-7-3,0-5 0,0-5-2,0-3-3,0-8 4,0 0-4,-13-3 6,8 5-1,-6 9 3,11 9 0,-12 15 1,12 5 4,0 0 5,-11 3-10,-2 25 7,3 12 0,5 10-1,-3 7-6,8 1 3,0-1-2,0-5 0,0-8-1,0-7-1,0-11 2,0-7-1,0-7 1,0-5-2,0-5 1,0-2-7,0 0-11,0 0 5,0 0 9,0-17 2,-5-13 2,5-9 2,-5-2-2,5-5-2,-6 6 4,1 6-4,5 4 2,-7 10 2,7 9-2,0 8 1,0 3 18,0 0 18,0 0-5,0 30-31,0 9 1,0 16-1,0 9 3,0-4-2,0-6 2,0-5-1,0-10-3,0-14 0,-6-10 0,1-15-9,5 0-12,-5 0 0,-3-3 11,8-20 6,-5-6 4,0-3-1,0-5-2,5 2-8,0-2-2,-5 2 0,5 7 6,-8 2 3,3 5 3,0 12-2,5 4 5,0 5 2,0 0 22,-6 0 2,6 9-16,-13 19-7,3 13-2,5 8-3,-3 3 5,8 0 0,-5-12-4,5-9-2,0-13 1,-5-13-1,5-5-6,-5 0 0,-3 0-2,8 0-2,-5 0-1,0 0-1,5-14 5,-6-6 3,6-6-4,0-8 4,0-6 1,0-5 3,0-1-1,0 0 1,0 12-1,0 11 1,0 14 1,0 9 19,0 0 19,0 0-8,0 26-13,0 17-14,0 12-2,0 12 9,0 2-6,0-6 0,0-3-3,0-10-1,0-13 0,0-17-3,0-11 0,0-9-11,0 0-13,0 0-6,0-23 22,0-15 8,0-10-1,0-10 2,0 0-14,0 3-1,0 2 2,0 2-5,-7 11 7,-4 5 8,6 9 4,-8 9 1,3 8 0,-3 3 7,8 6 11,-6 0 4,6 0 15,-8 12-12,3 20-14,-3 6-5,8 13 2,5 10 5,0 6-2,0-1-7,0-18-1,0-13-3,0-18-1,0-13-9,-5-4-7,5 0 0,-6 0 10,-1-21 5,7-10 0,0-7-2,0-5-3,0-3 2,0 3-3,0-6-3,0 0 3,0-4 5,0 7 3,0 7-3,0 9 3,0 19 0,0 8 7,0 3 33,0 0-24,0 14-13,-5 18 8,-14 14-1,9 11-4,5 7 0,-3 4 0,3 4-2,5-4-2,0-8-2,0-12-2,0-14 0,0-23 0,0-9-18,0-2 6,0 0-7,0-8 12,0-27 8,0-8-1,0-12 2,0 1-2,13-4 0,-3 0 2,8 3-3,-12 0 1,-1 6 0,2 6-5,-1 11 6,-6 9 1,0 11-1,0 10 7,0 2 22,0 0 7,0 16-25,0 25-1,-13 18-3,2 6-2,-2 7 2,3 0 0,5-5-3,-8-3-1,3-10-1,5-10-2,-3-16 1,3-14-2,-1-8-10,1-6-7,5 0-2,0 0 10,0-20 3,0-14 6,0-10 1,0-10-6,0-1-2,0-2 1,0 1-2,0 5-6,0-1 6,0 8 7,0 7 3,0 8 0,0 15 0,0 9 3,0 5 14,0 0 7,0 0-4,-18 22-2,0 22-13,3 8-1,2 7-1,13 12 11,-11-3-7,6 1-3,-3-2-1,-2-13-1,10-8-1,-5-17-1,-3-20-3,8-6-25,0-3 6,0 0 10,0-26 11,0-11 1,0-13-3,0 5-2,0-8-6,0 1-3,0-5-1,0-13 1,0-2 4,0 0 3,0 6 2,0 14 4,0 24 0,0 16 2,0 12 51,0 0-1,0 20-28,0 23-23,0 18 3,0 8 7,0 3-8,0-6 1,0-2 3,0-6-5,0-12-1,0-11 0,0-16-1,0-10-4,0-6-3,0-3-10,-5 0-3,5 0-4,-5-3 11,0-17 11,5-9 0,0-8 1,0-10 1,0-4 0,0-4 0,0 0 1,0 4-2,0 4 1,0 9 0,5 18 2,-5 9-2,0 11 5,0 0 11,0 0 19,0 35-33,0 16 1,0 13 1,-5 11-1,-3 0 4,-3 0-5,6-6 2,0 0-3,-3-17 1,8-11-4,0-16 0,-5-19-2,5-6-19,0 0-11,0-6 29,0-25 9,0-12-3,0-18 0,0-2 0,0-1 1,0-2-1,0-2-6,0 0 0,0-1-3,0 8 2,0 9 1,0 21 5,0 16 2,0 15 16,0 0 13,-10 9-17,-13 26-5,-6 13 0,1 16 2,10 14-4,-6 0 3,19-6 7,-3-6-10,8-11-5,0-9-1,0-14 0,0-12 0,0-14-8,0-6-8,0 0-2,0 0-3,-5-24 6,0-10 12,5-15 2,0-7-1,0-1 2,0-3-1,0 2 2,5 3-6,8 3 0,-8 9 0,-5 8 0,0 13 5,0 10 0,0 4 1,0 4 6,0 4 8,0 0 21,0 4-5,0 22-15,0 11-13,0 7 3,-5 3-1,5 4-3,0-4 0,0 0 0,0-3 0,0-1-4,-8-6 4,8-10-4,0-10-2,0-17-21,0 0-7,0 0 10,0-26 18,0-18 3,13-13-1,5-7 2,6-2-1,-4 2-3,-2 7 4,1 2 0,-14 9 0,0 6-2,-5 11 2,0 12 0,0 9 0,0 4 11,0 4 16,0 0 8,0 23-27,0 18-3,-23 10-2,12 9 3,-2 4-4,8 3 1,0 0 0,-5-10-3,-3-6 0,2-5 0,4-11 1,1-14-3,1-13-7,5-8-20,0 0 8,0-3 11,0-32 10,0-8 1,0-12-1,0-8 2,0-6-2,0-3 0,0-4 0,0 5 1,0 8-1,0 5-1,0 15 1,0 10 0,0 14 1,0 12 0,0 7 8,0 0 12,0 0 13,0 21-34,0 22 5,-18 12-3,3 17 3,7 8-2,8 11 1,0 2-4,0-6 1,0-11-1,0-13-3,0-20 1,0-19 1,0-19-11,0-5-28,0 0 9,0-29 28,0-16 3,0-19 3,0-5-3,0-4 0,0 1 0,0 3 0,0 8 0,0 11 0,0 14 0,0 11-2,0 13 4,0 9-1,0 3 3,0 0 2,0 0 7,0 0 19,-5 15-29,-18 16 0,-1 12-2,9 12-1,2 9 4,8 2-3,5 0-1,0-9 0,0-13 1,0-21-1,0-11-3,0-12-9,0 0-7,0 0-5,0 0 7,0-29 15,0-10 2,0-12 0,0-9 0,0-3-1,0-4-1,0 1 0,0 5 1,0 7-1,-6 7-1,-1 10 3,-4 11 0,11 12 2,-5 7 1,5 7 5,0 0 14,-5 0 18,-3 21-28,-2 25-5,5 18-2,5 13-1,0 9 2,0-5-5,0-12-2,0-13 2,10-19-6,-10-20 2,0-11-6,0-6-10,0 0-12,0-7 19,0-27 10,0-9 2,0-14-2,0-4 0,0-5-3,-5-1-4,-8 4-2,3 3 3,4 8 5,1 17 0,-2 18 3,1 8 0,1 9 10,5 0 13,0 0 7,-13 9-16,8 19-6,-5 13-7,5 8-2,5 8 7,-8 1-1,8 5 0,0 1-4,0-3 1,0-7-2,0-22-1,0-14-7,0-18-21,0 0 6,0 0 14,0-30 11,0-12-2,0-13 0,0-3 0,0-5-2,0 2-5,0-2-6,-5 5 6,-6 3 2,-7 9 1,5 15 3,8 7 0,5 7 1,-5 9-2,5 4 2,0 4 2,0 0-1,0 0 2,0 0 20,0 0 17,0 17-12,0 27-25,0 25-5,0 18 6,0 5 0,10-6-3,14-16-1,-6-18 0,-5-22-6,-8-20 2,-5-10-16,0 0-5,0 0 13,0-34 14,0-15-2,0-12 1,0-5-1,0-4 1,-5 1-1,-13 5-1,5 4 0,-3 2-2,3 13-1,3 4 2,5 16 2,5 10 0,0 11 7,0 4 8,0 0 10,-8 15-18,3 17-7,0 11 8,-1 12-4,6 3-3,0 2-1,0-2 2,0-6-2,0-6 0,0-6-1,0-14 0,0-12 2,0-11-12,0-3-12,0 0 5,0-5 5,0-25 10,0-10 5,0-12-2,0-2-3,0-1 1,0 3-8,-7 3-4,-9 3 4,3 14 6,-2 9 2,7 15 2,3 8 7,5 0 2,-5 8 2,-6 26-5,3 16-3,8 8-3,0 4 5,0 2-5,0-6 1,0-6-1,0-15 1,8-14-1,-8-14-3,0-9-7,0 0-2,0 0 7,0-3-1,0-28 5,0-13 1,0-10 0,0-4-1,0 0-3,-18 6-5,13 6 5,-13 9-1,5 7-4,8 8 3,-6 10 5,6 6 5,-3 6 6,3 0 6,0 0-5,-13 20-3,13 18-1,0 11-5,0 16-1,5 0 2,0-7 1,0-19-3,0-12-1,0-16-2,0-11-3,0 0-6,0 0 2,0 0 5,0-20 6,0-17-1,0-9-2,0-6 1,0 3-2,-8 5 2,-3 4-1,6 6-9,-8 11-2,8 9 7,0 7 5,0 4 2,-3 3 4,3 0-1,0 0 0,0 0 10,-3 0-7,-3 12-4,11 0 6,0-4-10,0 1 0,0-7-2,0 2-3,0-4-2,0 0 0,0 0 0,0 0-2,0 0-5,0-15 5,0-14 3,0-3 4,0-2 0,0-1 2,0 9-3,0 12 3,0 5 0,0 9 5,0 0 3,0 0 5,0 0-13,0 0-2,0 6 2,0 6 0,0 2 2,0 3 3,6 3-1,12 9 5,0 3 0,-3 2-3,9 1-6,-6 2 0,10-2 0,-5-6 0,-7-9-2,-3-8-2,-3-7-4,-10-5-7,0 0-6,8 0 8,2-20 11,8-11 4,-2 1-4,7 2 2,-5 10-1,0 10-1,-7 8-2,2 0 8,-3 0 14,8 29-4,5 17-4,-7 14-8,2 4 0,-8 0 1,-2-10 0,-3-2-2,-5-5-2,0-16-2,0-8 2,0-12-1,0-4-2,5-5 1,1 1-3,1 0-1,-2-3-7,6 0-3,-6 0-3,3 0-5,-8-8 23,5-13 0,-5 1 1,0 2 2,5 10-1,0 8 0,-5 0 24,8 0 18,2 23-22,8 21-17,-2 13 1,2 10 6,-5-4-4,-3-6 0,1-7 1,2-16-5,-3-13-2,-2-13-2,-8-8-12,0 0-7,0 0 13,0-17 8,0-16 1,0 5-1,0-7-1,15 4-1,3 2 1,-13 3-2,8 6 0,-7 8 1,-6 6 2,5 6 6,0 0 22,-5 0-5,8 29-19,-8 9-4,5 2 2,0-3-1,-5-7 1,5-8-2,0-6 0,3-6 0,-3-1-1,0-3 0,1-1 1,12-1-1,0-4-8,-8 0-1,3 0-8,-3 0-15,1-15 25,-3-15 3,2-7 5,-5 0 0,13 0 0,-13 2 0,8 9-1,-2 11 1,-11 7-1,5 8 11,-5 0 21,0 0-10,0 19-16,0 6-5,0 3 0,0 1 2,0-3-2,0 3 0,0-4 1,0 0-4,8-6 1,-3-2 0,5-3 1,-2-1-1,-3-11-2,0-2-6,5 0-12,3 0 1,6-29 19,-4-11 2,-2-9 0,10 0 0,-12 9 0,1 5 1,-1 12-2,-6 11 1,0 7 0,-5 5 2,8 0 28,-8 0 7,0 0-11,0 17-22,0 12-4,0 8 0,0-1 0,0 1 1,0-3-2,0-3 1,0-5 0,0-11-2,5-6-3,0-9-5,8 0-3,-2 0-1,7-4 2,10-23 9,1-9 1,-11 1 0,-3-5 2,-2 9 2,-8 2-2,0 3 0,1 9 0,-6 8 0,0 6 1,7 3 11,-7 0 25,0 0-19,0 17-16,0 10-2,0 1-2,0 1 4,0-6-2,0-3 0,6-5-2,-6-9 1,0-1-6,0-5-14,5 0-10,0 0 17,8-31 14,2-3 1,3-5-2,0 5 1,-2 11 0,-8 9 0,-3 8 0,0 6 2,0 0 13,3 0 3,-8 0-8,0 0-8,0 2 1,5 10-1,-5 1-1,0-6-1,0 2 0,5 0 0,-5-1 0,6 1 0,6-4 1,-12 1-1,0-3 0,0 0-1,0-3-9,0 0-4,6 0-8,-1 0 9,8-17 13,-3-6 1,8 0-1,-7 2 0,1 12 0,-1 4-1,-6 5 9,-5 0 13,0 0 5,8 0-12,-8 0-11,5 0-2,0 5-1,-5 4-1,0-5-2,0-4-4,0 0 1,0 0 1,5 0 0,0 0-1,8 0-1,-8 0 7,8-13-1,3-4-1,-3-5 2,2-2-1,-2 4 2,-8 5-1,8 10-1,-13 2 4,6 3 1,-6 0 11,0 0 3,0 0 0,0 0-11,0 0-5,0 12 0,0-1-1,0 0 2,0 1-2,0 5 1,-6 0-1,-1 4-2,7-3 2,0-8-2,0-3-1,0-7-2,0 0-3,0 0-2,0 0 4,0 0 7,0-3-2,0-11 2,0-1-2,0 0 0,0 5 0,0-1 0,0 10-2,0-3 2,-6-1 0,-4 2 2,-3-9-2,3 0 0,-13 2 0,10-11 0,2 4 0,-7-6-2,3-3 4,2 0-5,-5-1 4,7 10-1,6 3 0,0 6 0,5 2 2,0 3-2,-8 3-2,8-2 4,0-5-2,-5-1-2,5 2 0,0 0 0,0 6 2,0 0-1,0 0 2,0 0 2,0 0 0,0 0-2,0 0 2,0 0 1,0 0 1,0 0-4,0 0 3,0 0-5,0 0-4,0 0-3,0 0 9,-5-14 1,-8-6-1,3-10-1,-8 5 0,12 2-1,6 8 2,0 6-1,0 4-1,0 1 2,0 4 4,0 0 19,0 0-2,0 0-13,0 0-1,0 4-3,-5 10-4,-13 7-1,0 1-1,2 5 1,4-8-1,1-2-1,11-8-1,-5-9-9,-3 0-26,8 0 6,-5 0 9,0-2 13,5-10 9,0-6 1,-5 5-1,5-2 0,-5 3-3,-3 2-3,3-1 4,5 4 0,-5-2 2,-1 0-1,-1-2 0,7-1-1,-6 0 1,6 4-1,0 8 2,0 0 18,0 0 18,0 0-19,0 15-9,0 10-7,0 7 0,0 0 2,0-9-2,-5-6 0,0-5 1,5-9-1,0-3-3,-5 0-1,5 0-1,0 0 2,-8 0-1,8 0-3,0 0-6,-5 0 1,5 0 3,-5 0 2,0 0 4,-3 0 3,-2 0 1,-3-9 1,-8 3-1,8 1 0,-5-1 0,2 2 2,-2 2-3,-5 2 0,0 0 0,-1 0-2,-4 0 2,0 0 0,-1 0 0,-4 0 0,4 0 0,6 0 3,0 0 0,4 0 3,14 0-5,0 0-2,5 0-1,-8-9 1,-2-8-1,-3-3 2,-2-3 0,-9 0 0,6 3 2,3 8-2,7 6 1,3 6 2,5 0 4,0 0 1,-5 0-1,-1 0-4,-1 0-4,1-3 2,1 0-1,-13-2 0,3-4-1,-9 3 2,6 1 0,0 2 0,-5-4 1,13 5-4,-14-1 4,1 0-2,5-3-2,-3-2 1,-10-4 0,3-2 1,-6-1-1,1 1 1,-4-3 1,-1 0-2,1-1 1,9 3 1,5 7-1,7 1 0,-2 2 1,0-1-1,8-1-2,-3-6 1,2 2 0,-2-1-1,3 4 4,0-1-2,-3 1 1,3 2 0,-3 0 0,7 3-1,6-3 0,-5 6 0,-2-5-1,1 1 0,1-4 0,-5-1 1,2 4-2,-2-3 4,-3-3-1,-3 1 0,-2 1 0,-10-5-1,10 2 0,-6 0 0,1-2 0,2-1-1,-2 2 1,10 1 0,3 0 0,-3 1-1,3-1 2,-3 0-2,2 4 2,6 2-2,5 0 0,-8 4 1,8-5-2,-5 5 2,5-4 2,0 1-2,-5 1 1,5-2-1,-5 4 1,0 2 0,5-3 0,-8 3 0,8 0 1,0 0-1,0 0-1,-5 0 0,5-3 1,0 3-2,0-3 1,0 0 0,-5-3-3,5 1 3,-6-1-1,6-1-1,0 3 2,0-5 0,0 3 0,0-5 1,-7-1 0,7-2-1,0 2 1,0 3-1,0 1 0,0-1 0,0 1 0,0-1 0,0-1 2,0 5 0,0-1-1,0 4-1,0-5 0,0 2 1,0-1 2,0-2-2,-5-1 1,-6 0-1,11 0 1,0 4-4,-5 2 4,5-2-2,0 1-2,0 2 2,0-2 0,0 1 0,0-2 0,0-7 3,-8 4-4,3-1 3,0-3-2,0 4 2,-3 3-1,3 1 1,5 2-1,0-1-1,0 3 2,0 0-1,0-3 4,0 3-3,0 0 2,0 0-2,0-3-2,-5 3 3,5 0-2,-6 0 0,6 0-1,0 0-1,0 0 0,0 0 1,0-3-2,0-3 1,0 0-2,0-3 3,0-1-1,0-1 1,0 7 1,-5 1-2,5 0 2,0 3-1,0 0 0,0-3 1,0 3-1,0 0 0,0 0 0,0 0 0,0 0 0,0-3 0,0 3 0,0 0 0,0 0 0,0 0 0,0 0 0,0 0 1,0 0-1,0 0 0,0 0 0,0 0 0,0 0-1,0 0 2,-7-3-2,7-3 2,0 1 0,-6-1-1,1-3 0,0 1 1,-3 5-2,3-3 2,0 6-1,5-3-1,0 3 1,0 0-1,0-3 1,0 3 1,0 0-1,0-3 0,0 3 1,-5-5-1,5-1 0,-8-3-1,8 1 1,0-1 0,0-2-2,0 2 2,0 0 0,0 1 0,0-1 0,0-3 0,0 7 0,0-4 1,0 2 0,0 7-1,0-2 1,0 2-1,0 0 0,0 0 0,0 0 2,0 0 1,0 0-1,0 0-3,0 0 2,0 0-2,0 0 1,0 0-2,0-2 3,0-2-1,0 2 0,0-1 0,0 0 0,0 0 0,0 3 0,0 0 0,0 0 0,0 0 0,0-4 0,0-1 0,0-1 1,0 1-1,0-1-1,8 1 1,-8 1 0,0 2 1,5-2-1,-5 2 0,0-1 0,5 3 0,-5-3 1,0-2-1,0 1 0,0-1 0,0-2 2,0 5-4,0-4 2,0 3 0,5-5 0,-5-1 0,8-2 0,-3 2 0,0 0 2,1-2-4,6-5 4,-6 0-2,-1-2 0,-5 4 0,0 1 0,0 9 0,0-2 1,0 3-1,0 3-1,0-3 2,0 3-2,0-5 2,0 1-2,0 3 4,0-6-6,0 2 6,0-7-3,0-3-2,0 7 2,0-4-1,0 3 2,5 4 1,3-1-2,-3-3 0,-5 4 0,0-2 0,0-1 0,0-1 0,5-2 0,-5-1 0,0-2 0,13-1 0,-13 0 0,5 4 0,-5 2 0,0 2 0,0 1 1,0-3-1,0 3 0,0-3 0,0-2 1,0 4-1,0-1-1,0-3 2,0-4 1,0 4-2,0 0 0,0-1 1,0 3-2,0 4 2,0-2-1,0 5 0,0-4 0,0 3-1,0 1 1,0-2 0,0 1 0,0 0 1,0-2-2,0 2 1,0 0 0,0 3 0,0 0 1,0 0 1,0 0 2,0 0-2,0 0-1,0 0 3,0 0 1,0 0-2,0 0 0,0 0-2,0 0 3,0 0 2,0 0-1,0 6-2,0 9-2,-13 7-1,3 4 0,-8 0-1,18 2 0,-5-3-1,-1-2 4,1-7-4,5-1 2,0 0-1,0 2 0,0 0 0,-7 0 1,1-5-1,6-3 0,-5-4-1,5-5 2,0 3-1,0-3-1,0 0-6,0 0-3,0 0-7,0 0 12,0 0-5,0 0 10,0-17 2,0-9-1,18 0 0,-2 0 2,2-3-2,0 9-2,3-1 2,-14 4 0,-7 0-1,6-1 0,-6-2-1,0 1 0,0 1 2,0 1 0,0 2 0,0 7-1,0-1 2,0 6-1,0 3 2,0 0-1,0 0 1,0 0 8,0 0 6,0 0-3,0 0-6,0 18-7,0 7-1,-13 7 2,-3 6 0,3 1-2,3 5 1,-3-3 1,3-7-1,-1-5 0,11-11-1,-7-4 1,7-11-1,0-3-10,0 0-9,0 0 7,0 0 9,0 0 2,0-12 2,7-11 2,9-9-2,7-5 1,-5-4-1,5-1-1,-12 1 2,2-3-4,-8 5 5,0 5-4,-5 7 4,0 6-2,0 8 0,0 1 0,0 6 0,0 0 0,0 3 1,0 0-1,0 3-1,0 0-1,0 0 2,0 0 4,0 0 2,0 0 3,0 0 8,0 9-13,0 14-1,0 9-3,0 5 1,0 3-1,0 1 1,0-9-1,0-10 1,0-5-2,0-8 3,0-9-6,0 0-7,0 0-3,0 0 8,0 0 2,0 0 1,0-5 0,0-16 1,0-5 2,0-13 0,0-5 0,0-4-1,0-1 1,0-4-1,0 4 0,0 3 0,0 9 0,0 5-1,-5 14 2,5 10 2,0 8 0,0 0 0,0 0 3,0 0-3,0 0 4,0 0 0,-13 17-5,8 9-3,0 9 3,5 14-1,0 9 2,0 5-3,0-7 1,0-14-1,0-2-1,0-10 3,0-16-1,0-3 1,0-9-3,0-2-5,0 0-5,0 0 11,0 0-5,0-5 6,0-12 2,5-9-2,8 0 0,-8-3 0,0-2 0,0-1-2,-5-2 2,0-2 0,0 2-4,0 2 4,0 4 0,0 7-1,0 7 0,0 5 2,0 6-1,0 0 0,0 3 1,0 0 6,0 0 0,0 0-3,0 0 3,0 6 5,0 3-3,0 5-10,0 16 2,0 7 5,0 17-3,0 1-1,-10 0 0,10-6 0,0-11-2,0-18-1,0-9 1,-5-9-9,5-2-9,0 0 8,0 0 6,0-13 4,0-14 1,0-12 2,0-14-3,15-2-1,3-2 2,-7 5-1,2 5 0,-8 5 0,-5-1 0,5 2 0,3 6-1,-8 9 2,0 6-2,0 9 1,0 5 0,0 4 1,0 2 1,0 0 0,0 0 2,5 0 8,-5 0-3,0 0 0,0 8-2,0 9-5,0 6-2,0 11 4,0 10-2,0-7-1,0 9 2,-5 1-2,-8-7-1,13 1 1,-5-7-2,-1-11 1,6-8-1,0-10-5,0-5-11,0 0-6,0 0 19,0-5-2,0-22 8,0-13-2,0-6 1,0-6-1,11-3 0,7 0 0,-8 3-1,3 7 1,-3-4 0,-4 5 0,-6 0 0,0 10 0,0 3 0,0 5 0,0 11 0,0 7 1,0 5 2,0 3-2,0 0 2,0 0 11,0 0 0,0 19-9,-11 17-5,-12 10 6,0 11-3,18 16 0,-8-1-2,13-6 2,-5-9-4,5-18 1,0-20-1,0-4 1,0-10-4,0-2-4,0-3-6,0 0-4,0 0 14,0 0-2,0-8 8,0-21-1,5-6-1,13-5 1,0-6-1,-3-4 0,-2-4 0,-8-4-1,1 0 1,-6 1-1,0 7-1,0 11 1,0 13 2,0 15-1,0 7 2,0 4 1,0 0 8,0 0-4,0 0-2,0 8 0,0 16-3,-6 2-2,-4 11 2,10 9 0,0 9-1,0 12-2,0 7 2,0-8 0,0-7-1,0-20-2,0-12 3,0-15-1,0-10-16,0-2-4,0 0 13,0 0 0,0-11 8,0-24 0,0-8 0,5-7-1,-5-5 0,5 1 0,-5-1 0,0 12 0,0 3 0,0 11-1,0 6 2,0 3-1,0 5-1,-5 7 1,5 1 1,0 7-1,0 0 0,-5-2 0,5 2 2,0 0-1,0 0 1,0 0 2,0 0 18,0 0-5,0 12-6,-8 19-9,3 12-6,-5 21 3,-3 6 4,8-2-3,0-10 1,-1-18-1,-1-16 1,2-16-3,5-8-9,-6 0-9,6 0 4,0-3 7,0-14 6,0-6 5,0-12-2,6-11 0,12-3 0,-8-6 0,-2 0-2,-8 1 1,0-2 1,0 8-1,0 10 1,0 18 1,0 14-1,0 6 1,0 0 2,0 0-3,0 0 1,0 0-1,0 0 0,0 0 2,0 0 4,0 0 6,0 0 1,0 0-3,0 15-5,-8 20-10,-8 17 4,4 11-3,-7 6 6,9 0-7,5-19 7,-8-22-2,13-10 0,-5-18-14,5 0-10,0 0 11,0 0 9,0-27 4,18-13 0,5-6 0,-7-3 1,2-3-2,-5 0 2,-8 3-1,-5-9 0,0 7 2,0 8-2,0 8-2,0 16 2,0 14 2,0 5-1,0 0 3,0 0 1,0 0-2,0 0 0,0 0 4,0 0 1,0 0 0,0 0 1,0 12-5,0 8-6,0 18 1,0 16 1,0 16 0,0-1 1,0-3-2,0-11 1,0-9 3,0-14-2,0-18-1,0-10-3,0-4-5,0 0 4,0 0 4,0-15 0,0-13 1,0-16-1,0-5 0,0-6 0,10 5 2,-5 2-2,-5-4 0,0 0 1,0 0-1,0-3 0,0 7 0,-15 7 1,2 18-2,8 10 4,5 13 4,0 0 9,0 0 6,0 0-16,-5 13-1,5 19-5,-6 5-3,-1 6 6,7 1-2,0-7-2,-5 4 1,-1-1-3,6 1 2,0 7 0,0-3-2,0 2 2,0-6-1,0-18 4,0-12-9,0-11-6,0 0-3,0 0 5,0 0 7,0-11 4,0-18 1,11-6 1,2-8-3,-3-6 1,-2 7 1,-3-5-2,-5 7 2,0 2-2,0-2 1,0-4-1,0-2 2,0-3-3,0 9 3,0 8-1,0 18 0,0 14 2,0 0 9,0 0 6,0 0-8,0 22-4,0 22-3,0 14-2,-5 11 2,5 5-2,0 2-2,0 11 1,0 2-3,0 0-2,0-9 2,0-7-3,0-25 2,10-18 1,-5-13 0,0-17-17,3 0-8,-3 0 14,6-5 7,-4-28 9,9-13 1,-3-6-2,2-2 0,-2-4 1,-8 0-1,1 4 0,-6 5 0,0 8 0,7 10 3,-7 14-2,0 10 2,0 5 9,0 2-2,0 0-2,0 0 5,0 0 1,0 0-5,0 11-2,0 13-7,0 24 3,0 13 1,0 17 2,0 5-4,0-1-3,0-17 3,0-10-3,0-17 1,0-18-1,0-9 0,0-11-16,0 0-11,0 0 16,6-8 10,-1-23 4,13-16-2,-8-2 0,3-17 1,-8 2-1,-5-5 0,0 0-1,0 3 1,0 7-3,0 7 4,-13 15-1,-2 15 0,7 7 2,8 15 6,0 0 21,0 0-15,-15 17-10,2 15-5,2 17 1,6 17 3,5 3-3,0 6 2,0-2-2,0 2 1,0-1-1,0 2 0,0-7-2,10-3-4,3-10 1,-2-20 5,-1-19-3,-10-10-17,0-7-11,0 0 11,0-26 17,8-20 6,2-14-2,8 1 0,-7-1-1,2-4 2,-3 4-4,-10-7 2,0 3 2,0 10-4,0 2 2,0 12 0,0 7 2,0 14-2,0 10 0,0 6 0,0 3 0,0 0 0,0 0 13,0 0 1,0 0-1,0 5-5,0 16-1,0 14-4,0 16-2,-5 21 1,-8 9-1,-3-3 1,11-3 0,-8-2-4,8-13 2,5-14-3,0-20-2,0-14-11,0-12-5,0 0 14,0-12 5,0-28 4,5-9-1,13-11 0,-2-1-1,2-5 0,0-5-1,-2 9 1,-4-2-2,-12 12 1,11 12-1,-11 13 2,0 16 0,0 9 2,0 2 1,0 0 2,0 0 3,0 0-11,0 0 5,0 5 6,0 11 6,-11 6-13,11 9-3,0 15 12,0 12-7,0 6-2,0-4-1,0-6 1,0-15-2,0-13 2,0-9 0,0-8 0,0-7-5,0-2-14,0 0 4,0 0 8,0 0 3,0-6 2,0-22 2,11-16-2,7-8-4,-5-11 1,-3-1 0,-10 1 3,0 2-1,0 10 1,0 13 1,0 9 0,0 16 0,0 9 8,0 4 2,0 0 2,0 0-2,-18 8-3,-5 16-5,7 5-2,-7 11 3,0 9 1,5 17-5,7 12 4,6 1-3,5 1 2,0-8-4,0-20 0,0-15 1,0-14-1,0-16-3,0-7-10,0 0 2,0 0 7,0-18 8,0-20-1,0-2 0,5-7-1,6-1 0,2 2 0,-3 5-1,-5 0 1,8 5 1,-8-5-1,0 1-1,-5-1 1,0 1 0,6 1-1,-6-3 1,0 11-2,0 11 2,0 13 2,0 7 2,0 0 2,0 0-5,0 0 3,0 16-5,0 9 1,0 7 1,0 11-1,-6 9 2,1 3-1,5-3-2,-5-9-1,5-14 2,0-16-3,0-9-9,0-4-4,0 0 8,0-17 8,0-21 1,16-11 0,2-3-2,0 0 1,-8 6 0,3 9 0,-3 5 0,-5 7 0,3 7-1,-3 7 1,1 1 0,-6 7-2,0 3-1,0 0 3,0 0 0,5 0 2,-5 0 0,0 0 0,0 0-1,0 0 5,0 0-5,0 0 4,0 7 6,13 24-7,-8 15-1,0 9-4,13 3 3,-18-15-4,5-14 4,0-15-3,-5-14-9,0 0-4,0 0 3,8 0 6,3-14 7,-6-21 1,13-5-2,-8-3 0,3 2-1,5 3 0,-13 4 1,6 14-2,-11 9 0,5 7 1,-5 4 0,0 0 0,0 0 2,0 0-1,8 0-1,-8 0-2,5 0 2,5 0 1,-2 4 0,-8 7 0,5 0 2,0 4-2,-5 8 1,0 6-1,0 2 3,0 5 2,0-8-5,0-8 0,0-7-1,0-12-6,0-1-1,0 0-6,0 0 10,0-8 5,5-12-1,14-6 1,-1 3-1,-3 1-2,3 3 1,-13 11-3,1 5 0,-6-1 3,0 4-2,0 0 1,0 0-1,0 0 0,0 0 0,0 0 2,0 0 6,0 18 1,0 5-4,0 3 1,0 0 2,0-6-5,0-8-1,0-5 0,0-7-3,0 0-5,0 0-3,0 0 10,0 0-1,0-7 2,0-7 1,13-7 0,5-5-1,2-3-1,-2 1 1,-5 1-1,-2-1-2,-11 13 1,5 4 2,-5 8 2,0 3 4,0 0 13,0 0-1,0 5-16,0 17-3,0 3 3,-11 7 2,6 2-4,-2 6 0,7 0 3,0 7-4,0-6 1,0-13-5,0-7 2,0-15-6,0-6-5,7 0 3,-2 0 7,6-21 5,12-12-1,-5-6 1,5 0-1,-7 0 0,-8 6-1,-3 12 1,-5 8 0,0 5 1,0 8 2,0 0 3,0 0 2,0 0 0,0 0-4,0 16-9,0-3 4,0 7 3,0 0-1,0 6-1,0 0-1,0-3 2,0-3-1,0-5-1,0-7-4,5-4-5,0-4-2,3 0 3,-3 0-1,11-9 9,2-12 0,0-7 0,-3-7 0,-7 9-1,-3 7 1,-5 8 1,0 10 0,0 1 0,0 0 1,0 0-3,5 0 1,-5 0 2,0 0-1,0 0 1,0 5 2,0 7-2,0 2 7,6-2-4,-6-1-4,7-3 2,-7-1-2,0-7-1,0 0-2,0 0-3,0 0 2,0 0-2,0-9 5,6-8-1,4-4 2,-2 0-1,2 0-1,-5 8 1,8 5-3,-8 5 4,-5 3 1,0 0 9,0 0-1,0 0 1,0 0-4,0 11-4,0 4 1,0 11 2,0 9-2,0 0 0,0-4 2,0-5-4,0-15-1,0-6-4,0-5-3,0 0-2,0 0-4,0 0 11,0 0 0,0-22 2,24-4 0,-14-3-1,3 3 1,-8 6 0,-5 6-1,0 8 2,0 6 0,5 0 5,-5 0 6,0 0-1,0 0-5,0 17-9,0 6 3,0 2 1,0-3 2,0-8-3,0-5-3,0-7-1,0-2-2,0 0-1,0 0-3,5 0 7,-5 0 2,8 0-4,2-5 4,1-12 0,7-7-1,0-4 0,0-10-4,-2 6-1,-3 4 2,2 10 3,-2 13-3,-13 5 3,0 0 8,0 0 11,0 0 2,0 14-16,0 11-2,0 5 6,0-2-1,0-2-4,0-8-2,0-6 0,0-10-2,0-2-3,0 0-3,0 0-3,0 0 9,0 0-2,0-2 6,15-10-2,4 3 0,-1-2-2,-8 2 0,-5-6 0,8 5-1,-8-2 0,0 3-1,3 9 3,-8 0 1,5 0 11,1 0 10,6 26-7,-1 14-12,12 1 1,-13-1-3,-2-11 0,3-12-4,-6-11-4,0-3-1,3-3-10,-3 0 10,0-12 8,8-14 4,-8-9-3,0 4 0,6 2 0,-11 6 0,0 8 0,0 10 0,7 2 2,-7 3 0,0 0 15,0 0-5,0 3-9,0 8-2,0 4-2,0 4 3,6 2-2,-1-1 3,0 3-3,8-3 2,-8 4-1,8-1-2,2-4 1,-2 0-3,-2-11-2,2-5-6,-8-3-10,5 0 15,8-11 3,-7-13-2,12-2 1,-5 0 0,-8 6 1,3 3 2,-8 8-1,-5 3 2,0 6 1,0 0 2,0 0 5,0 0 3,0 3-12,0 17 0,0 0 2,0 6-1,0 1 0,0-4 3,6-3-5,6-2 2,-1-5-1,-6-3 0,-5-3 2,0-1-1,0 1 0,0-2-2,0-5-1,0 0-5,0 0-17,0 0-15,0 0 9,0 0 23,0 0 4,0 0 4,0 0-1,0 0 6,0 0 12,0 23-13,0 6 0,0 12 8,0-1-11,-5 0 0,-18-5 3,12-12-2,-2-9-1,3-8 0,-3-6-3,8 0 2,0-3-5,5-17 6,0 0-2,0-1 1,0 1-1,0 3 0,0 3-7,0 3-7,0 7 7,0 2 7,-6 2 4,1 0 1,-8 0-8,3 0 13,-13 11-2,5 3-7,0 4 12,2-5-10,11-2 0,5-6 0,0-5-2,0 0-3,0 0-7,0 0-2,0 0 11,0-16 2,0-3-1,0-1-1,0 3 1,0 0-2,0 8 1,0 2 1,0-1 0,0 5 1,0 0 1,0 0-1,0 3-1,-13-6 1,8 6 0,-8 0 1,3 0 0,-3 0 6,-8 12 0,8 8-8,-5 6 5,8 3-3,4-6-3,1-9 4,5-8-3,0-3-2,0-3-5,0 0-2,-8 0 8,8 0 1,0-5 0,0-11-4,0 3-3,0-2 0,0 4-2,0 0-2,0 5 3,0 1 10,0 4-1,0 1 6,0 0 0,0 0-14,0 0 26,-10 6-5,-3 14-14,-2 0 6,-3 7 4,7 3-1,3-4-3,8-9-5,0-8-1,0-5-8,0-4-7,0 0 18,0-4 1,0-19 0,0-10-2,0 3 0,0 4-1,0 6-2,0 5 0,0 13 0,0 2 1,0 0 3,0 0-2,0 0-7,0 6 9,0 8-1,0 3 4,-10 6-2,-3 3 3,3 0-4,5-3 3,5-5-5,-5-6 1,5-7-1,0-3-7,-8-2 2,8 0-5,-5 0 8,5 0-10,0-19 9,0-5 2,0-5 0,0 3 0,0 3-3,0 3-6,0 6 5,0 5 3,0 7 2,0 2 4,0 0-5,0 0 7,-6 0 1,-7 8 2,-2 6-8,2 1 4,-2-2 4,7-1-6,3-6-4,5-3 1,0-3 1,0 0-5,0 0-1,0 0-7,0 0 9,0 0-2,0-17 3,0 0 1,0-4-1,0 7 1,0 1 0,0 6 0,0 4 0,0 3 4,0 0 20,0 0-12,0 0-5,0 0-8,0 6 1,0 3 3,-6-3-2,-4-4 2,10 1-1,0-3-1,0 0-1,0 3 3,0 3-2,-8-1-2,3 4 1,0 0 0,5-6 0,0-3 0,0 0-5,0 0-15,0 0 2,0-9 10,0-11 8,0 3 0,0 5 0,0 3 0,0 9 0,0 0 0,0 0 8,0 0 16,0 0-10,0 0-12,0 9-2,-18 5 2,0 4 0,7-1 1,6-6-3,-8 1 0,13-9 2,0-3-2,0 4-4,0-4-1,-5 0-6,5 0-11,0 0 8,-5 0 3,5-11 4,0-2 6,0-5 1,0 4 0,0-2 0,0 9 1,0 4 6,0 1 8,0 2-7,-5 0 5,-3 0-8,-2 0-4,-14 8 9,1 9 0,-5 3-10,-1 6 5,11 3-4,-5 2 2,13-10 2,4-10-5,6-8-2,0-3-4,0 0-14,0 0 15,0-11 7,0-18 0,11-3-2,12 1 0,0-1 0,-12 13 0,2 7 0,-8 3 0,-5 9 0,0 0 4,0 0 6,0 0 4,0 0-13,0 0-1,-18 9 2,7 10 4,-12 1-4,13-5 0,-8 4 3,5-7-5,13-6-2,0 0 2,0-6-4,0 0-1,0 0-1,-5 0-1,5 0 0,0 0-1,0 0 3,-6 0-5,6-3-7,0-7 11,0-11-4,0-3-9,0 4 15,0 3 0,0 6 4,0 11-1,0-4 2,0 4 18,0 0 14,0 0-19,-10 0-7,-8 0-2,0 18 0,0 5-5,-3 6 1,13-6 3,3-3-4,5-10-2,0-3 0,0-3-4,0-4-3,0 0-4,0 0 2,0 0-1,0-21 9,0-2-2,13-3-3,-3 0 1,1 6-1,-4 8 5,-7 10 2,0-5 2,0 7 4,0 0 15,0 0 8,0 0-22,0 0 1,0 0-4,0 9 1,0 6 1,0-4-3,0-2-2,0-3 0,-7-3 2,7-3-2,0 0-2,0 0 2,0 0-3,0 0-5,-11 0-11,11 0-7,0 0 10,0-14 15,0-4-3,0-3 1,0-2 1,18 1 2,-12 4 0,-6 3 2,0 13 13,0 2 10,0 0-9,0 0-1,0 19-13,-13 8 3,-16-1-3,6-2 2,7 1-2,11 1-3,-2-9 1,1-5 0,6-7-1,0-5-1,0 0-6,0 0-5,0 0 0,0 0 6,0-12 9,0-10-5,18-1-6,-2-3-7,-3 2 4,-3 7 2,-10-3 1,0 2 4,0 14 5,0 0 13,0 4-3,0 0 2,0 0 0,0 15 0,-10 2-7,-8 1 4,7-7-7,-1-3 3,1 8-3,-2-5 2,8-3-3,5-2-1,-5-3 0,5 0 0,0-3-6,0 0-2,0 0-11,0 0 5,0-6 9,0-11-1,0-4-3,0-1-1,0 7 3,0 1-4,0 5 11,0 9 13,0 0 5,0 0-19,0 0 8,-5 9 9,-18 5-7,4-3-7,1 10 7,-2 2 3,7 0-9,-5 0 4,7-6-7,6-5 1,5-7-2,0-5-8,0 0-4,0 0-5,0 0 13,0-1 4,0-20 1,0-3-4,10 4 1,3 3-3,-7-7 1,-6 7 4,0 6 1,0 2 1,0 7 6,0 2-1,0 0 1,0 0 3,-6 17-2,-17 9-5,-5 0-1,10 0 5,7 3-1,-2-7-5,8-1 1,5-6 0,0-7-2,0-8-3,-5 0-11,5 0-4,0 0 12,0-15 5,0-10 1,0-4 0,15-3-2,4 15 1,-14 2-3,-5 6 1,0 0 3,0 4 2,0-1 1,0 6 3,0 0 6,0 0-8,0 0 1,-16 3 4,-2 9 0,0 8-6,0 1 6,2 1-9,-2 1 1,13-11-1,5-1 0,0-11-1,0 0-8,0 0-8,0 0 14,0-7 4,0-14-1,0-3 1,10 8-2,3-2 1,-7-3-1,-6 4 0,5 3 2,-5-3-2,0 11 2,0 3 0,0 3 2,0 0 7,0 0-8,0 0 7,0 9 8,-11 2-11,-12 1-7,0-1 2,13-3 0,-3 5-1,7 1 0,1-2 2,5-4-4,0-5 2,0-3-1,0 0-4,0 0-4,-8 0-3,8 0 2,0-3-1,0-10 10,0 3 0,0-8 1,0 1-2,0 3 1,0-3 2,0 8-2,0 5 2,-5 4 15,0 0-6,-5 0-4,-8 0 11,-6 9-7,12 3-1,-4 5-6,-7 0 1,10-2-3,2 3-2,1-1 2,10-11-2,0-1 0,0-5-4,0 0-2,0 0-7,0 0-11,0 0 9,0-8 12,0-6 0,0-1 4,0 0-3,0-2 1,0 0 1,0 5-2,0 3 0,-8 9 5,3 0 2,-5 0-3,-13 0 7,10 15-3,-11 14 5,14-3-7,-3 9 6,8 8-1,5-2-7,0-5 0,0-4-3,0-5 4,0-8-3,0-4 0,0-10-1,0-1-3,0-4-7,0 0-10,0 0 1,0 0 7,0 0-2,5-17 10,8-4-4,-3 1 3,3 2 6,-2 6 0,2 11 0,-8 1 8,-5 0 19,0 0-6,0 1-15,0 17-4,0 9 2,0-5 3,0 2 3,0 2-6,0-6-2,0 8-1,10-2 0,3 0-3,-3-2 0,-2-7-1,-8-6-3,0-2-2,0-9-5,0 0-24,0 0 19,0-3 14,0-14 4,0-4 0,0 1 1,0 6-1,0 0 0,0 5-1,0 2 2,0 7 0,0 0 0,0 0 3,0 0 0,0 0 9,0 9-7,0 9 0,0 5 4,0 0 0,0 6-7,0-3 1,0-3-3,0-3 0,0-11 2,0-6-8,16-3-5,2 0 16,5-6-4,0-17 0,-7-6-3,2 2-2,-5 2-1,-8 0 4,-5 2 0,0 7-4,0 7-1,0 7 5,0 2 6,0 0 13,0 0-6,0 0-6,0 0 2,0 9-3,0 5 2,0 7 0,0 1 0,0 4 0,0 3-6,0-6 0,0-3 2,0-8-3,0-9 0,0-3-12,0 0-2,0 0 9,0 0 5,0 0 1,0-18-1,0 4-1,5 3-4,5 2 3,9-2-5,-6-7 1,-3 1 2,8-3 4,-18 3 0,5 2 0,-5 9 1,0 6 4,5 0 33,-5 0-15,0 0-13,0 4-7,0 13-3,0-4 1,0 5 2,0-3 0,0 6-4,0-2 2,0 1-1,0-2 1,0-4 1,0-11-4,0-3 1,0 0-9,0 0-6,0 0 12,0 0 4,13-12 0,3-11 0,-3-3 0,2 6 0,-7 6 0,-3 5 1,0 5 1,-5 4 1,0 0 15,0 0-2,0 0-6,0 0-4,0 7-4,0 5-1,0 3 0,0 1 3,0 1-4,0 0 2,0-2-2,0-2 0,0 0 2,0-7-2,5 2-2,3-8-7,-8 0-2,11 0-4,-1 0 4,13 0 5,-5-14 2,0-6 0,-2 2 1,2 4 0,-13 3 1,0 8 4,3 3-1,-8 0 6,0 0 6,0 0-1,0 0-7,0 8-3,0 7 1,0-1-1,0 2 2,0 0-2,0-2-2,0-5-2,0-3-1,0-3-1,0-3-7,0 0 1,10 0 10,3 0-3,3-6 3,-3-9-2,2 1-8,-2 0 5,-2-1 4,-4 1 1,-7 2-2,5 7 4,-5 2-2,0 3 4,0 0 13,6 0 9,-6 0-7,0 0-5,0 5-9,0 7-5,0 5-1,0-5 1,0-4-2,0-1-1,0-7-1,0 0-8,0 0-5,0 0 4,0 0 7,0 0 4,10-11 1,3 4 1,-8 1-1,-5 3-2,5 0 2,-5 3 0,0 0 2,0 0-1,0 0 0,0 0 4,0 0 2,0 0 4,8 0-3,-8 9-2,0 8-3,5-3 1,-5 1-3,5-9-3,6-6-3,-4 0-4,-7 0-3,0 0 8,6 0 5,4-9 0,3-5-2,5-6 2,-2 0-1,2-1 1,0 1 0,-8 6-2,-5 5 2,0 3 0,3 6 0,-8 0 3,0 0 9,0 0 5,0 0-3,0 0-5,0 0-6,0 6-2,0 3 1,0-6-1,0-1-1,0-2-3,0 0-1,0 0-2,0 0-5,0 0 2,5 0 3,0-2 5,8-14-1,3 0 1,2-7-2,-8 2 0,3 4 3,-2 3 0,-11 11 0,13 3 3,-13 0 10,0 0-1,0 0-1,0 0-9,0 14 2,0 6 2,0 1-4,0-1-2,0 3 2,0-6-2,0-2 1,0-7-4,0-8 2,0 0-9,0 0-1,0 0-4,0 0 15,0-2-4,23-13 1,0-1-2,-7-3-2,2-1-1,0 3 4,-8-3 2,-5 5-1,-5 10 3,0 1 3,0 4 13,0 0 14,0 0-1,0 4-23,0 19-7,0 0 2,0 0 0,0 0 6,-5-3-7,5-5-2,0-7 2,0-5-2,0-3-3,0 0-5,0 0-4,0 0 3,0 0 0,0 0 9,0-9 2,0-2-2,13-1 1,-8 4-4,0 2 0,1 3 3,-6 3 4,0 0 2,0 0 7,0 0 0,0 0 2,0 0-4,0 9-10,0 5 3,0 1 0,0-4-2,0-3 0,0-1-1,0-7 0,0 0-11,0 0 1,0 0-7,0 0 4,5-7 14,8-7 0,10-3 1,-8 3-4,-2 2 2,-2 0 0,2 4 1,-8 1 0,-5 7 0,0 0 2,0 0 10,0 0 11,0 4-4,0 15-18,0 11-1,0 1 2,0-3-3,0 2 1,0-9-1,0-4 0,0-6-1,0-8-3,0-3-3,0 0-5,0 0-1,18 0 7,-3-10 4,9-14-1,-1-3 3,-5-1-3,0 2 2,-13 6-2,1 5 3,-1 7 0,-5 6 2,0 2-1,5 0 3,-5 0 16,8 0-10,-8 0-3,0 10-5,0 13 0,0 6-1,0 0 1,0 3 1,0-4-1,0-3-1,5-6 0,0-11-3,8-5-1,8-3-8,-3 0 2,0-3 7,5-20 1,0-6-1,-7 1 0,2-1 0,-8 6 2,-2 9-1,-3 2 2,-5 9 0,0 3 0,5 0 6,-5 0 14,0 0-6,0 3-8,0 17-6,0 4 2,0 4 2,0 1-5,0 0 4,0-4-2,0 2 2,0-10-2,0-12-2,0-1-3,0-4 1,0 0-2,0 0-19,0 0 12,0 0 8,0-17 2,0-9-6,24 3 1,-6-1-6,-3 7 0,-7 5 4,-3 4-2,-5 8 10,0 0 3,0 0 13,0 0 7,0 0-16,0 20-4,0 9 0,-13 2 3,-2 4 0,2-3-4,8-10-1,5-9-1,0-8-4,0-5-9,0 0-7,0 0 15,0-5 7,0-16-1,18 1 0,10 1 0,6-2 0,-11 0-1,0 7 1,-5 2-5,-7 4 0,-6-1 4,-5 3 0,8 0 0,-8 1 1,0 2 0,0 3 2,0 0 12,0 0 11,0 0-9,0 0-15,0 12 0,0-1 0,0-1 0,0 3 0,0-5-2,0-2 0,0-6 0,0 0-6,0 0-6,0 0-1,5 0 12,5-8 4,13-12-1,-4 2 0,9 4-1,-10 5-1,-13 4 1,0 5 1,-5 0 5,0 0 7,0 0-1,0 0-6,0 0-6,0 0-2,0 0 1,0 0 2,6 0 1,-6 0 2,0 0 2,0 10 1,0 8 3,0-3-7,0 0 2,0-5 1,0-7-4,0 0-2,0-3-2,0 0-3,0 0 1,0 0 2,0 0-4,0 0-2,0 0 5,0 0 1,0 0 2,0-3 0,7-8 0,4-2-1,-1 0 0,3-4 0,-8 0 1,0 5 0,-5 6 0,0 6 3,0 0 20,0 0 8,0 9-27,0 22-1,0 7 0,-10 5 5,-8 1-2,-5-4-2,12-11-3,-2 0-2,8-16 1,5-3-1,0-7-4,-5-3-3,5 0-9,0 0-9,-5 0 14,5 0 7,0 0 0,0-9 1,0-6 2,0-7-2,0-2 0,0-4 1,0 2 0,0 8 2,0 9 1,0 9 2,0 0 22,0 0 5,0 4-21,0 21-8,0 7 0,-13 3 9,-10 0-5,12-1-3,-2 0-1,3-8 0,5-5 0,0-8-1,-3-9 0,8-1-9,-5-3-11,5 0-16,0 0 20,0-20 16,0-9 2,0-6-1,0-2 0,0 3 0,0 4-1,0 8-3,0 7 3,0 9 0,0 6 6,0 0 8,0 0-1,0 0-4,-11 8 6,-12 13-6,0 8 2,-18 0 2,17 5-8,-4 4-1,12-1-2,-2-5-1,13-6 0,-3-8-1,8-10-2,0-8-9,0 0-3,0 0-10,0-3 21,0-26 4,8-3-2,8-8 0,2 3 0,0 2 0,-13 4 1,0 13-1,-5 6-3,0 3 5,0 9 3,0 0 11,0 0-1,0 0-9,0 18 2,-28 5 3,-1 9-5,16-3 1,-7 2 3,7-2-4,2 0-1,-2-3-3,8-3 2,0-6-2,0-5-5,5-6 3,-8-6-10,8 0-14,0 0 0,0-15 22,0-14 4,0-4 0,0-6-3,0 7-1,0 7 3,0 4 0,0 13-3,0 5 5,0 3 9,0 0 12,0 0-3,-28 17 1,-1 9-2,6 6-12,13 0-1,2-4-3,3-2-2,5-9 0,0-8 0,0-6-4,0-3-2,0 0-5,0 0 0,0 0-4,0 0 9,0 0 0,0-5 5,0-7 0,0-5-1,0-4-1,0 1-5,0 0 0,0 3 7,0 6 1,0 1 1,0 10 3,0 0 10,0 0 11,0 0-8,-5 6-12,-6 14 0,-12 4 3,10-1-3,3-3-1,4-2-4,6-8-2,0-3-1,0-7-8,0 0-2,0 0 0,0-9 15,0-17-2,0-7 0,6-1 1,4 3-1,3 2 0,-8 6 0,-5 6 0,0 3 0,0 4 0,0 8 0,0 2 1,0 0 2,0 0 9,0 0 5,0 0-10,0 8-4,-5 12 2,-13 4-5,7 2 1,-1-6 0,6-3 0,6-11-1,-5-4-3,5-2-6,-8 0-2,8 0 4,0 0 5,0-13 2,0-8 0,0-6 0,0 4 0,0-2-6,0 8-1,0-3 1,0-1 1,0 4 1,0 6 3,-5 5 0,0 3 5,5 3 5,0 0 11,0 0-8,-5 0-14,-3 6 4,3 5 1,-5-2-1,-3 2-1,8-5 0,-1-3 1,6 3-2,-5-4 0,-3 7-2,-2-2 2,5-2-2,0-2-1,5 0-1,-8-3-14,8 0-8,0 0-2,0 0 12,0-18 16,0-8 0,0 4 0,0 1 0,0 9 1,0 11 5,0 1 21,0 0 8,0 0-24,0 8-12,0 12 0,-15-1 2,2 7 0,2-2-1,-2-4 0,3 0 0,5-5-1,-3-5 1,3-3-1,5-7-5,0 0-7,0 0-13,0 0 1,0-7 25,0-9 0,0-4 0,5 0 0,3 11 0,-3 1 0,-5 8 0,0 0 2,0 0 1,5 0 0,-5 0-1,5 0 3,-5 0-3,0 0 3,0 2-2,0 15 1,0 7 1,0 4-1,-10 1-1,5-3-3,5-6 0,0-8-2,0-7-1,0-5-7,0 0-5,0 0 6,0 0 9,0-17 4,0 0-2,0-3-1,0 2-1,0 4-1,0 2 2,0 7-1,0 2 0,0 0 1,0 3 1,0 0-1,0 0 2,0 0 2,0 0-1,0 0 5,0 0 0,0 0-3,0 0 3,0 0 1,0 0-7,-8 6-4,8-3 1,0-1 0,-5-2-2,0 0-2,0 0-2,-3 0 4,3 0-4,-6 0 6,6 0-1,-3 0 0,-2-2-2,5-4 2,-3-3-2,-2-2-2,5-1 3,5 4 0,-13 2 2,13 3 2,-6 3 1,1 0-2,-8 0 0,3 0 1,0 0-2,-3 0 1,8 0-4,-1-6 3,-1 4-2,1-5 2,1 5 0,5 2 6,0 0 9,-5 0-3,-3 0-10,-2 0 0,5 0-1,0 0 1,-3 2-2,8-2-1,-5 0-4,5 0-8,0 0 2,0 0 1,-5 0 5,5 0 5,-6-2 0,6-5 0,0 5-1,0 2 0,-7-3-4,7 3 5,0 0 0,0 0 0,0 0 5,-5 0 1,5 0 1,-6 0-6,-4 0 9,2 3-6,3 3-1,0-6 0,5 0-3,0 0-2,0 0 0,-5 0 0,5 0 2,0 0 2,0 0 0,-8 3-4,3-1-2,5 5 3,0-7 0,0 0 1,0 0-5,-5 0-6,5 0 8,0 0-2,0 0 3,0 0 3,0-7-1,0 7 0,0-2 1,0 2 3,0 0-1,0 0 3,0 0-2,0 0-1,0 0-2,0 0-1,0 0-1,-6 0 0,6 0 4,0 0 0,-7 0 0,7 0 0,0 0 1,0 0 2,0 0-2,0 0-2,0 0-1,-11 0 1,6 0-2,0 0 1,-3 0-2,8 0-1,0 0 1,-5 0 4,5 0-2,-10 0 0,-3 0 2,2 0-4,-1 0 1,1 0 5,-2 0-3,8 0-1,0 0 2,5 2-1,-5-2-2,5 0 1,0 0 4,-5 0 1,5 0 1,-13 0-2,2 0-5,-2 7-4,3-2 5,-8-2 2,8 2-6,-8 1 1,5 0 1,2-1 2,1-1-1,2-1 0,-2-3 1,10 0 3,-5 2-1,-3-2-1,3 4 1,5 1-3,-11 4 2,-2 5 3,3 1-5,5 2-1,-3 1 2,8-2-1,-5-4 0,0 0 0,5-7-1,-5 0 2,5-1-1,0-1-3,0-3 2,0 0-2,0 0-2,0 0-4,0 0 1,0 0-3,0 0-5,0 0 6,0-9 8,0-11-1,0-6-4,15-3 0,3-2 4,-5-2-3,-8 11-2,-5-2 5,0 11 0,0 4 0,0 5 1,0 2 2,0 2 2,0 0-4,0 0 4,0 0 1,0 0 7,0 0 4,0 0 8,0 0 2,0 0-15,0 11-9,0 10 0,0-1 2,-13 0-2,-2 2 1,2 1-1,3 7 1,-3-1-3,2 0 4,6-3-2,-8-9 0,13-6-2,0-8-2,0-3-3,0 0-8,0 0-3,0 0 9,0-20 8,0-9 1,0-3 0,18-2-3,-7 0 3,-6 4 0,3 10-1,-8 9-1,0 5-2,0 0 2,0 1 1,0 2 2,0-1 0,0 2 2,0 2-1,0 0 3,0 0 3,0 0-3,0 0 2,-8 11 0,-8 7-3,-2 1-5,-5 8 2,8 2-1,2-6 2,7-3-1,1-6-2,5-5 1,0-6-3,0-3-4,0 0-1,0 0-12,0 0 2,0 0 2,0-14 14,0-12 2,0-5 0,16-3 0,7 1 0,-5 9 0,-13 7-1,-5 6 0,0 4 0,0 5 1,5-1 2,-5 3 4,0 0 12,0 0 4,0 0-11,0 20-8,0 7 2,-15 1-5,-8 7 3,5-4 0,12-4-3,1-7 0,5-9 0,0-5-1,0-6-5,0 0-1,0 0-4,0 0 1,0 0 3,0-21 5,0-5 1,24-1-1,-9-7 0,8 3 0,-18 8-1,-5 3 0,0 9 2,0 2 1,0 6 1,0 0 2,0 3 4,0 0 11,0 0 6,0 0-18,0 12 1,0 2 0,-10 6-4,-13-3-1,13 7-1,-3-7 2,7-2-2,6-7 0,0-5-2,0-3-2,0 0 0,0 0-3,0 0-2,0 0-5,0 0 5,0 0-4,0-15 7,0-7 3,0-10 3,0 3-3,0-3 2,0 6 0,6 1 0,-6 1 0,0 15 0,0 3 1,0 6 3,0 0 13,0 0 9,0 6-19,0 14-7,0 5 0,-6 3 2,-7 4-1,8-1 1,5-5 0,0-4-2,-5-1-1,5-6 1,0-10 0,0 1 0,0-6-5,0 0-3,-5 0-11,5 0 5,0-11 6,0-15 9,0-9-2,0 6-1,0 0-1,0 7 2,0 4 0,0 10-2,0 5 1,0 3 2,0 0 2,0 0 2,0 0 6,0 0-6,0 0 9,0 17-5,-5 0-4,-8 6-4,8 0 2,0-6-2,-3 0 2,3 1-1,-1-6-1,6-3 0,0-5 2,0 0-2,0-4 0,0 0-7,0 0-9,-5 0 3,5-4 5,0-12 7,0-7 0,0-3 1,0-3-1,0 0-8,0 0 5,0 1 4,0 1-4,0 11 4,0 5-2,0 10 6,0 1 20,0 0 5,0 0-19,0 17-11,-7 12 3,-4 6 0,-7 4 2,13-1-2,-5-6-2,-9 0 5,9-15-5,2-5 0,8-10-5,0-2-2,0 0-5,0 0 4,0 0 2,0-14 4,0-6 2,0-3-1,0 0 0,0-4-8,0 1-5,0 1 7,0-1 4,0 9 0,0 0 3,0 10-3,0 4 1,0 3 1,0 0 4,0 0 7,0 0 16,0 0-2,0 0-7,-5 12-10,-13 12-7,3 4 0,-4 3 7,9 2-5,2-11-1,8-10-2,0-9-5,0-3-4,0 0 4,0 0-4,0 0 8,0 0 0,0-11 4,0-10-2,0-4 0,0-5 0,0 0-3,0-6 0,0 8 2,0-5 1,0 5-2,0 4 4,0 3-4,0 11 1,0 4 2,0 6 2,0 0 3,0 0 8,0 0 13,0 0-15,0 0-10,0 9 6,0 5-6,-5-2-3,0-1 2,5 1 0,0-3 0,0 0-1,-5-1 0,5-4-1,0-4-5,-8 0-11,8 0-5,-5 0 3,5 0 5,0-19 9,0-4 5,0-8 0,0-1 0,0 3-1,0 0 1,0 8 1,0 10-1,0 2 1,0 9 4,0 0 14,0 0-9,0 0 13,0 0-14,-5 0-2,-6 13-7,-2 1 3,-5 6 8,8 3-5,-8 3-4,8 0 0,-3-5-2,8-7 0,-1-9-2,1-5-3,5 0-6,0 0-10,0 0 7,0-9 11,0-16 3,0-7 2,23-5-2,1-4 1,-4-2-2,-7 5 2,-2 7-1,-11 2 0,0 6 1,0 5-1,0 10 1,0 2 1,0 6 7,0 0-1,0 0 2,0 0 11,0 0-12,0 11-12,0 19 3,-11 2 1,-7 1 1,18 2-2,0-5-1,0-17-2,0-4-4,0-9-6,0 0-3,0 0 2,0 0 11,13-17 2,10-9 1,-7-3-3,2-5 3,0 5 0,-18 0-1,0 3 2,0 6-2,0 5 2,0 9 0,0 6 8,0 0 2,-8 0-8,-7 21 0,-3 13-1,7 4-1,-7 0 0,13-8-1,-3-5-1,8-17-4,0-8-6,0 0-4,0 0 2,0 0 7,0-3 5,0-18 1,0-5 0,0 4 1,13-7-1,-8 12 0,1 2 0,-6 13 1,0 2 4,0 0 3,0 0 7,0 0-4,0 2-10,0 16-5,0 1 3,0 1-2,0 0 0,-6 1-10,1-6-15,5-1-22,0-5-56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2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2183 1970 5,'0'0'18,"0"0"0,0 0 1,0 0 0,0 0-2,0 0 1,0 0-2,0 0-6,0 0 0,0 0-3,0 0-2,0 0 2,0 0 1,0 0 0,0 0 2,0 0-2,0 0 3,0 0-2,0 0-1,0 0 3,0 3 0,0 2-2,0 4 4,0 3-6,0-4 0,0 1-2,0-6-1,0 4 0,0-5-3,5-2 1,-5 3 1,8-1 0,-8 2-1,0-2 4,0 3-1,0 2 3,0-1 0,0 2-1,0-1 0,0-1 0,0-1-3,0 1-1,5-1-2,-5 4 0,0-3 2,0 5 2,0-3 0,0 1-2,0 0 2,0 0 0,0 2 0,0-1-1,0-3 1,0 2-3,0-3-1,0-1-1,0 5 3,0-5-2,0 3 0,0-1-1,0 2 0,0-1 0,0 1 1,0 0-1,0 2 1,0 0 1,0 4 1,0-4-2,0 4 2,0-4-2,0 4 0,0-6 0,0-1 1,0-1-1,0-1 1,0-1 1,0 1 1,-5 2 1,-8-2-1,3 2-1,-3 4 0,7 0-2,-4-1 2,2 4-2,-2-6-1,5-1 0,-3 1 0,3 0 2,-1 0-2,1-4 1,-8 1 0,8 2 0,5-2-1,-5 0 0,0 0 0,-3 2 0,3-2 1,5 6-1,-11-4-1,6 1 5,-3 0-4,3 0-3,0-4 6,0-2-3,5 0 1,-8-1-1,8 2 1,-5-2 2,5 2-3,-11-1 1,4 5 0,-4 1-1,1-4 1,-3 7-1,8-7 0,-8 3 2,7 3-2,1-6 0,0 1 1,0 2-1,-3 1 0,3-1 0,-5 1-1,2 0 1,3-1 0,5-2-2,-6 0 4,6 0-4,0-6 2,0 3 0,-5 3 2,5-3-2,-5 5-2,5-2 4,-8-1-2,8-2 0,-5 3 0,5-3 0,-5 0 1,5 3 0,-5-3-2,5 1 1,-13 7 1,13-6-1,-6 4 0,1-7 0,5 6 1,0-7-1,0 2 0,-8 0 0,8-3 0,-5 0 2,0 3-3,0 3 3,5-1-2,-5 4 1,-8-1-1,7 1 0,-7 0 1,8-3 0,0 0 0,0-3 1,0 0-1,-3 0 1,8-3-1,0 2-1,-10 4 1,10-4 0,-13 9-1,7-6 0,6-3 0,-5 4 0,0-3 1,0 0-1,5 0 0,-8 0 1,3-2-1,0 6 1,-1-1-1,-1 0 1,-4-1-1,-2 1 0,8-3 0,0 3 0,5-3 0,0 0 2,-5-3-2,5 0 0,0 2 0,0-2 1,0 0-2,0 0 1,-6 0 0,6 0 0,0 0 0,0 4 1,0-4-1,0 0 2,-7 1-2,7-1 2,0 0-2,0 0 1,-5 0-1,5 0 0,0 0 0,0 0 1,0 0-1,0 0 1,0 0-1,0 0 2,0 0-2,0 0 1,0 0 2,0 0-3,0 0 0,0 0 1,0 0 0,0 0-1,0 0 0,0 0 0,-6 0 2,6 0-2,0 0 1,0 0 1,0 0-2,0 0 0,0 0 0,0 0 1,0 0-1,0 0 0,0 0 0,0 0 2,0 0 0,0 0-2,0 0 2,0 0-2,0 0 1,-5 0 0,-3 0-1,3 0 0,0 0 1,0 0 0,5 0-1,0 0 0,-13 0 0,8 0 0,-1 0 0,1 0 0,5 0 1,0 0-2,-8 0 2,8 0-1,0 0 0,0 0 1,0 0 1,-5 0-2,0 0-1,0 0 2,0 0-1,-3 0-1,-3 0 2,11 0 0,-5 0-1,-3 0-1,8 0 1,-5 0 1,5 0-1,0 0 1,0 0-2,-5 0 2,5 0-1,0 0 0,0 0 0,-5 0 1,5 0-2,0 0 2,0 0 1,0 0-1,0 0-1,-8 0 0,8 0-1,-5 0 2,0 0-1,5 0-1,0 0-1,0 0 4,0 0-2,0 0 1,0 0-2,0 0 3,0 0-1,0 0-2,0 0 1,-5 0-2,-1 0 2,-1 0 0,1 0 2,6 0-2,-5 0-2,5 0-2,0 0 1,0 0 3,0 0 1,0 0-1,-5-1 2,-3-3-1,3 2 2,-5-1-1,4 0-1,6 3 1,-7 0-2,7 0 0,0 0 1,-6-3-1,1 3 1,0-3-1,5 0 0,-8 3 0,8-3 0,-5 0 0,5 1 0,0 2 0,0-3 1,0 3-1,-5-3-1,5 3 3,-5-3-2,5 0 0,0 0-1,-8 0 2,-3 3-1,6-4 0,0 3 0,-3-2 1,3 3-1,5-3 0,0 3 0,0 0 0,0 0 1,0 0-1,0 0 2,0 0-2,-5 0 0,0-3 1,-3 0-2,3-3 2,-6 4 1,11-3-2,0 1 0,-5 4 0,5-4 0,0 4 2,-8 0-2,8 0 0,0 0 1,0 0 1,-5-3-2,0 1 0,0-1 0,5 0 0,-8 1 0,3-1 0,5 0 1,-5 0-1,5-1 0,-6 2 1,6-1-1,-5 0 0,-3-3 0,3 3-1,0-2 2,-8 0-2,8-2 1,0-2-1,-1 4 1,-1-1 1,7 0-2,-5 2 2,-1-4-2,6 6 1,-5-1 0,0 0 0,5 0 0,-8 0 0,8 1 0,0-2 0,-5 4 0,5-2 0,0 2 0,0 0 1,0 0-2,0-5 1,-5 5 0,5-1 0,-13-2 1,13-3-1,0 3-1,-5 0 1,5 3 0,-6-3 1,1 1-1,5 2-1,0-4 2,0 4-2,-5-3 2,5 1-1,-8-1 0,8-3 0,-10 0-1,5 4 1,-8-4 1,13 3-1,0 3 0,0 0-1,0 0 2,0-3-1,0 3 0,0 0-1,-6-3 2,6 3-1,-5-3 0,0 0 1,5 0-2,-8 1 2,8-2-2,0 4 1,0-1 1,0-3-1,-5 4 0,5 0 0,0 0 0,0 0-1,0 0 2,0-3-1,0 3 0,0 0 0,0-6-1,-5 0 2,0 4-1,5-4 0,0 3 0,0-3 0,-8 3-1,8-3 1,-5 3 0,0 1-1,-1-4 1,-1 1 0,1-2 0,1 3 0,0 0 0,5 0 0,-5 2 0,-3-4 0,8 3-1,0 1 2,-5-2-1,5 3 0,0 1 0,-5 0 1,5-4-1,0 4 0,-6-4-1,6 1 1,-13-2 0,13 2 0,0 1 0,0-1 0,-5 3 0,0-4 0,5 2-1,0-4 1,-5 3 0,5 0 0,-8-2 0,3-2 0,0 5 0,5-3 0,-6 1 0,6 4 0,0-3 0,0 3 0,0-4 1,0 4-2,0 0 2,0-2-1,-7-1 0,7 0-1,0-2 2,-6-1-1,6 0-1,-5 0 1,0-2 1,5 2-1,0-3-1,0 3 0,-5 1 2,5 2-2,-8-2 1,3 1 0,5 1 0,0 3 1,-5-2-2,5-2 1,-5 1 1,5 1-2,0-4 1,0 6 0,0-3-1,0 3 1,0 0 0,0 0 0,0 0 0,0-2 0,0 2 0,0 0 0,0-4 0,0-2 0,-8 1 0,8-1 1,0 0-2,0 3 0,0 1 2,0-3-2,-5 1 1,5-3-1,0 5 1,0-4 0,0 4 0,0-1 0,0-3 0,0 0 0,0 0 0,-6 3 0,6-2 1,0 1-2,0-1 1,0-1 1,0 4-2,0-5 1,0 5 0,0-2 0,0 2 0,0-1 1,0 3-2,-5-3 2,5 0-2,0-3 2,-8 3-1,8 1-1,0-2 2,0 2-1,0-4 0,-5 3 0,0 0 1,5 1-2,0-4 1,0 2 1,0 2-2,-5-1 2,5 0-2,0 0 1,0 1 0,0-2 0,0 1-1,0 3 2,-5-2-2,5-2 2,0 1-1,0-2-1,0 2 2,-8-6-1,8 4-1,0-4 1,0 1-3,0-1 3,0 3 0,0-1 1,0 3-1,0-2-1,0-1 1,0 1 0,-5 1 0,5 3 0,-6-5 0,1 1 1,5 1-2,0-1 1,-8 4 0,8-2 0,0 1 1,0 1-2,0-4 2,0 4-1,-5 2-1,5-7 2,0 5-2,-5-5 1,5 5 0,0-5 0,0 5 0,0-1 0,0 0 0,0 0 0,0 3 0,0-2-2,0-2 2,0 2 2,0-2-4,0 2 4,0-1-4,-5-3 2,5 1 2,0-1-2,0 1 0,0-1 0,0-3-2,-5 3 4,5 0-4,-8-3 2,8 4 0,0-4 0,0 0 0,0 3 0,0 0 0,0 1-1,0-1 2,0 4-1,0-2-1,0 1 1,0 3 1,0-2-2,0-2 2,0 4-2,0-3 1,0-2 0,0 2 0,0-2 0,0 1 1,0 2-2,0-2 1,0-1 0,0 2 0,0-5 0,0 2 1,0-1-2,0 2 2,0 1-2,0 0 2,0 0-1,0-1 0,0 1-1,0 4 1,0-2 0,0-2 0,0 2 0,0-1 0,0 1 0,0-4 1,0-3-2,0 4 2,0-1-1,0-1 0,0 5-1,0-2 2,0 2-1,0 2 0,0-2 0,0-2 0,0 1 0,0-1 2,0 4-2,0-2 0,0-1 0,0-2-2,0 2 4,0-3-2,0 0 0,0 0 0,0 0 0,0 1 0,0-3 0,0-1 0,0 2 0,-5 2 0,5-1 0,0 4 0,0-4 0,0-1 0,-6 5 0,1-1 1,5-3-2,-7 4 1,7-4 0,0 3 0,0-1 0,0 2 0,0 2 0,0-3 0,0 3 0,0-3 0,0 0 0,-11 3 1,11-6-2,-5 2 1,5-7 0,0 4 0,0-2 1,0 0-1,0 3-1,0 4 1,0-2 1,0 1-1,-5 1-1,5-4 1,0 4 0,0-1 0,0-1 0,0 0 0,0 3 0,0-5 0,0-3-2,0 0 4,0 1-2,0-4 0,0 4 0,-8-1 1,8-3-1,-5 4-1,5 3 1,0-2 0,0 3 0,0 2 1,0 2-2,0 0 1,0-3 0,0 1 0,0-1 0,0 0 0,0-3 1,0 0-2,0 0 2,0-3-1,0 4-1,0 0 1,0 2 1,0-3-2,0 3 2,0-3-2,0 0 1,0 1 0,0-1 1,0-3-2,0 3 2,0 1-1,0 5 0,0 0 0,0 0 0,0-4 0,0 4 0,0-5 2,0-4-5,0 3 4,0-4-2,0-1 4,0 3-5,0 0 2,0-1-1,0 0 2,0 6-2,0-2 2,0-1-1,0 4-1,0-5 2,0 2-1,0 1 2,0-1-2,0-1-2,0 0 2,0 0 0,0-2 0,0-1 0,5-3 0,3 1 0,-3 2 0,-5 1 0,5-1 0,-5 6 0,0 0 0,0 0 0,11 3 0,-11-2 0,0-1-1,7 3 2,-7-3-2,0 0 1,0 0 1,0-3-1,0-5 0,5 6 0,1-2 0,-6 2 2,0-2-4,5 1 2,-5 1 0,8-3 2,-8 1-2,0-1-2,5 0 4,-5-3-4,0 4 4,0 1-2,0 0-2,0 3 4,0 3-4,5-3 2,-5 2 0,0 1-1,0 0 1,0-4 0,0 1 0,5-1 1,0-4-2,3 3 1,-8-1 0,0 3 0,0 0 0,5 3 0,-5-6 0,6 3 0,-6-3 0,0-2 0,5 2 0,3-2 0,-3-1 0,-5 3 0,10 0 1,-10 0-2,5 3 1,3 1 0,-3 2 0,-5-3 0,0 0 1,6 0-2,-6-7 1,0 9 1,5-3-2,-5-1 1,0 5 0,0-3 0,0 0 0,0 3 1,0 0-1,0-3 0,8 0-1,-3-1 1,0-4 0,0 3 0,-5 2 0,8 0-2,-3 1 2,0-5 2,0-4-4,1 2 2,1 1 2,-1-1-2,-6 2 0,0 2 0,5 0 0,-5 5 0,5 0-2,-5-3 2,0 3 0,8-3 0,-3 0 0,0 0-1,0 0 2,-5-3-1,13 1 0,-7-1-1,-1 3 2,0 0-1,-5 1 0,0-5-1,0 3 2,0 0-1,8 1-1,-3-3 1,0 3 0,0-2 0,1-2 0,7-1 0,-8-1 0,0 1-1,3 5 1,-8-1 0,5 4 0,-5 0 1,0 0-1,0-2-1,0 2 0,0 0 2,5-6-2,0 3 1,3-3 0,2 1 1,-10-4-2,6 6 2,-1-2-2,-5 1 1,8 4 0,-8-3 0,5 3 0,5-2 0,-10-2-1,8 2 2,-8-1-1,10 0-1,-10 0 2,6 0-1,-1 0 1,-5 3-1,0-3 0,0 1-1,0 2 1,0 0 0,0 0 0,0 0 0,0-3 0,0 3 0,8-2 0,-3-2 0,0 1 0,-5-3 0,5 4 0,-5-2 0,0 2 1,8 2-1,-8 0 0,0 0 0,0-3-1,0 3 1,0 0 1,0-3-2,5-3 1,6 0 1,-6 0-2,2 1 1,-1 2 0,-6 0 0,0 1 1,0 2-2,5 0 2,-5 0-1,0-3 0,0-1 1,0 4-1,0 0 0,0-2 0,5 2 0,3-6 0,-3 0 0,-5 3 0,5 1 0,-5-2-1,5 1 1,3-3 0,-3 5 0,1-6 0,-6 3 0,0 4 1,5-2-1,-5 2-1,0-3 2,0 0-1,0 1 0,5-4 0,-5-1-1,8 2 1,-8 2 0,10-2 1,3-1-2,-13 0 1,11 0 0,-6 0 0,-5 4 0,5-1 0,-5 3 0,8 0-1,-8 0 2,0-4-2,0 4 2,0 0-2,0 0 1,0 0 1,0 0-2,0 0 1,0-2 0,0-1 0,5 0 1,0 0-2,0 1 1,3-2 0,-8 1 0,0 1-1,5-2 2,-5 4-2,5-5 2,14 3-2,-14-2 1,5-2 0,-2 3 0,-3 1 0,-5 2 1,0-4-2,0 4 1,0 0 0,0 0-1,0 0 1,0 0 1,5-2-2,8-1 1,-7 0 1,-1 0-2,0 3 1,0-2 0,-5-2 0,0 4-1,0 0 1,8 0 0,2-3-1,3 1 0,3-7 2,-3 3-1,-8 1 0,5-1-1,-10 2 1,8 4 0,-8 0 2,0 0-3,0 0 0,0 0 1,5 0 0,-5 0-1,0 0 0,0 0-2,0 0 2,0-2 1,6-1 0,7 3 0,-8-3-1,0 0 2,0 3-2,-5 0 1,0 0-1,0 0 0,0 0-3,0 0 2,0 0-3,0 0 2,0 0 0,0 0 2,5 0 1,3 0-1,3 0 0,-6 0 0,8 0-2,-8 0 0,5 3 0,-2 0 1,3 2 1,1 1 2,-6-2 0,4-1-1,-5-1 0,8 1 0,-8 0 0,1-1-1,1 1 1,-1 1-5,-1-2 4,0 5 2,8-2 1,-8-5-2,-5 6 1,5-4-2,-5 2 1,6-2 1,-6 1-2,7 3 2,-1-2-1,4 1-1,-2 1-1,-8-1 4,5 1-6,0-3 4,-5 0 0,5 2 2,0 4 0,3 3-4,-3-3 4,1-1-2,-6 0 0,5-1 0,-5-1-2,8-1 5,2 0-3,-5 2 0,0 2 1,3 0 1,-8-4-3,5 1 2,1-4-1,-6 4 0,5 1 1,-5-5-1,8 1 1,-8 0-2,0-1 2,0 1-2,0 1 1,0-2 1,0 7 0,0-3 1,0-1-1,5 1 0,-5-4 1,0 5-2,0-1 0,5-1 1,-5 1-1,0 0 1,0 0-2,5 2 1,-5-1 1,0 1-1,0-3 1,0 4-1,8-3 0,-8 0 1,0 3-1,5-3 0,-5-1 0,0 4 2,5-3-2,-5 3 0,6-1 0,-1-2 0,-5 0 2,0-1-1,0 4-1,8-3 0,-8 2 1,0 4-2,0 2 3,0 5-2,5-6 0,-5-1 2,5 0-2,-5-7 0,0 3-2,5-1 4,-5 1-1,8-5-2,-8 0 2,5 3-1,-5-6-1,5 2 1,0 1 0,1 1 1,-6 4-1,7-2 1,-7 5-2,6 1 2,-1-1-1,0 1 1,3 0 0,-3-1-1,-5 1-1,5-1 1,6-3 0,-11-1 1,7-2-1,-1 1 0,-1 3 0,-5-3 0,5 5 0,-5 1 0,0-1 1,0 1-1,0 2 0,8-2 0,-8-3 1,0-1-1,0 1 0,0-6 0,5 3 0,-5-1-2,5 1 3,-5 2-2,0 3 2,5-1-1,-5 1 1,0 4-2,8-4 2,-8-2-1,0-3-1,0 0 1,0-3 0,0-1 0,5-2 0,-5 5 0,0 2 0,0-1 0,0 0 1,6-1-2,-6 1 2,0 0-1,0 3 0,0-3 0,5 2 0,-5 1 0,0-1-1,0-2 1,5-3 1,-5 3-2,0-3 1,8 1 0,-3 4 0,-5-5 0,5 2 0,-5 0 0,0 2 1,0-1-1,5 2 1,-5 1-1,8-4 0,-3 7-1,-5-3 2,0-4-1,5 1 0,-5 0 2,0 3-3,0-4 2,6 7-2,-6-3 2,0-4-1,5 4 0,-5-3-1,8-1 2,-3 2-1,-5-5 0,5 1 0,-5 3 0,5-4 0,-5 4 0,0-2 0,8-2 1,-8 1-2,5-3 2,-5 4-1,0-2 0,0 1 0,0 0 0,0 0 0,0-1 0,0 3 1,0-1-1,0 3 0,5 1 1,-5-3-1,0 5 0,0-2 1,6-5-1,-6 3 0,0-3 0,0 2 0,0-3 0,0 5 0,0-2 0,5 2 2,-5 1-4,0 1 4,8 2-1,-8-2-2,0 2 2,0-2 0,0-3-1,0 3 1,0-3 0,0-1 0,0 4 0,0-3-2,0 2 2,0 1-1,0 0 0,0-4 1,5 4-2,-5-3 3,0 2-3,5-1 2,-5-5-1,0 7 1,0 0-1,0-1 0,0 3 0,0-2 1,0-1 0,0 1-1,0 0 2,0-3-2,0 3 1,0 0 1,0-1-1,0 1-1,0 2 0,0 1 1,0-4-1,0 1 1,0 3 0,0-7 0,0 1 1,0-3-2,0-1 2,0 2-1,0-1 0,0 3 1,0 0 0,0-1-1,0 1 2,0 0-2,0-1 0,0-1 0,0-1 0,0-1 0,0-2 0,0 0-1,0 3 1,0 0-1,0 2 2,0-1 0,0 2-1,0-4-1,0 4 2,0-3-2,0-1 1,0 2 0,0-1 0,0-3 0,0 0 2,0 0-2,0 0 0,0 0 0,0 0 0,0 0-1,0 0 0,0 0 1,0 0-1,0 0 0,0 0 0,0 0 1,0 0-2,0 0 1,0 0 1,0 0-1,0 0 1,0 0-2,0 0 1,0 0 0,0 0-1,0 0 2,0 0-1,0 0 0,0 0 0,0 0 0,0 0 0,0 0 1,0 0-2,0 0 2,0 0-1,0 0 1,0 0-2,0 0 2,0 0-2,0 0 2,0 0-2,0 0 0,0 0 2,0 0-3,0 0 1,0 0 1,0 0-1,0 0-1,0 0-1,0 0 0,0 0 0,0 0-4,0 0-8,0 0-6,0 0-12,0 0-6,0 0-32,0 0-41,0 0-24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3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1070 4698 10,'0'0'35,"0"0"-4,0 0 0,0 0-2,0 0-10,0 0-4,0 0 1,0 0 6,0 0-5,0 0 0,0 0 3,0 0 0,0 0 2,0 0-1,0 0 0,0 0 0,0 0-5,0 0-3,0 0-5,0 0-1,0 0-5,8 0 2,-3 0 1,0 0 0,5 0-1,-2 0 0,8 0 0,-3 0 1,-3 0 1,13 0 1,-5 0 2,11 0-5,-1 0 3,1 6-3,-1-3 0,4 3-3,-17 0 1,8-1 1,-4 0-2,-4-1-1,8 3 3,6-6-2,2 3-1,-2 1 1,-6-2 0,5 3 0,-4 0 0,-1 0 0,0 0-1,6-1 1,4 1 0,-9 0 1,-1 1-2,0-6 2,-7-1 0,2 4-1,-5-4-1,3 0 1,-3 2-1,2-2 0,-2 0 1,-3 0-1,-4 0 1,7 0-1,-3 0 0,-2 3 0,-3-3 1,0 0-1,-5 0 0,5 0-1,-5 0 2,0 0-1,0 0 0,5 0 0,-5 0-1,13 0 1,-2 0 0,2 0 0,5 0-1,-3 0 2,-2 0-1,-8 0 1,1 0-1,-6 0 0,0 0 1,0 0 1,0 0 1,0 0-1,0 0-1,0 0 0,0 0-1,0 0 0,0 0 0,0 0 0,0 0 0,0 0 0,0 0 0,0 0-1,0 0 0,0 0-1,0 0-2,0 0 0,0 0-3,0 0-5,0 0-5,0 0-16,0 0-9,0 3-17,0 0-15,0 3-39,0 5-19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4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1028 5279 10,'0'0'27,"0"0"-1,0 0 0,0 0 4,0 0-4,0 0-6,0 0-1,0 0-5,0 0 2,0 0-1,0 0 3,0 0-1,0 0 1,0 0 2,0 0 1,0 0 0,0 0-2,0 0-5,0 0 1,0 0-2,0 0 0,0 0-2,0 0-2,0 0 3,0 0-2,0 0 5,0 0-6,0 0-2,0 0-1,0 0-3,0 0-2,0 0 0,0 0 2,23 0-1,6 0-1,-1 0 0,8 0 1,-7 0-3,17 3 2,-7 1 0,-2-2 0,7-2 0,-8 3-2,10 0 2,11 0-1,-5-1 1,0 4-1,0 0 0,-1 0 0,-9-4 0,-3 4-1,-11-3 2,-5 3-1,6-3-1,-6-3 1,0 0 0,-5 0 0,-2 3 0,2 0 0,0 0 0,-7 2 0,7-5 0,-13 3 0,8-3 0,-13 0 0,5 0 0,-5 3 1,0-3-1,0 0 0,0 0 1,0 0-1,0 0 1,0 0-1,0 0 0,0 0 1,0 0 1,0 0-1,0 0 0,0 0-1,0 0 0,0 0 0,0 0 0,0 0 1,0 3-1,0-3 0,0 0-1,0 0 1,0 0 0,0 0 0,0 0 0,0 0-2,0 0-2,0 3 0,0-3-7,0 0-6,0 3-15,0-3-29,0 4-28,0-3 14,0 3-26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5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971 5828 6,'0'0'25,"0"0"11,0-2 1,0 2-3,0-4-4,0 4 0,0 0-6,0-2 3,0 2-4,0 0 6,0 0-2,0 0-3,0 0-6,0 0-7,0-4 0,0 4-3,0 0-1,0 0-2,0 0 0,0 0-2,0 0-1,0 0 1,0 0-2,0 0 0,0 0-1,15 0 2,9 0 1,12 0 0,3 0 1,-3 0 0,-2 0-1,5 0-1,-3 0-1,-7 0-1,4 0 1,4 4-1,-14-2 0,11 2 0,4-4 2,-6 0-1,1 0-1,1 0 0,7 2 1,-17-2 0,9 0-1,-4 4 0,7-4 0,-2 4 0,-6-4 0,-4 2 0,-6-2 0,-8 0 1,3 0-1,3 0 1,-16 0 0,7 0-1,-7 4 1,0-4 0,0 0 1,0 2-1,0-2-1,0 0 0,0 0 0,0 0-1,0 0 1,0 0 1,0 4 0,0-4-1,0 0 0,0 0 0,0 0 0,0 0-1,0 0 1,0 0 1,0 0-2,0 0 0,0 0 1,0 0 0,0 0 0,0 0 0,0 0-2,0 0 2,0 0 0,0 0-2,0 0-1,0 0-2,0 0 0,0 0-4,0 0-9,0 4-13,0-4-22,0 3-9,0 6-22,0 0-35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12:57.839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6FA237CE-3F31-42CC-8240-8A087AFBC9B0}" emma:medium="tactile" emma:mode="ink">
          <msink:context xmlns:msink="http://schemas.microsoft.com/ink/2010/main" type="inkDrawing" rotatedBoundingBox="17671,9582 18945,9621 18944,9673 17669,9633" shapeName="Other"/>
        </emma:interpretation>
      </emma:emma>
    </inkml:annotationXML>
    <inkml:trace contextRef="#ctx0" brushRef="#br0">971 5828 6,'0'0'25,"0"0"11,0-2 1,0 2-3,0-4-4,0 4 0,0 0-6,0-3 3,0 3-4,0 0 6,0 0-2,0 0-3,0 0-6,0 0-7,0-3 0,0 3-3,0 0-1,0 0-2,0 0 0,0 0-2,0 0-1,0 0 1,0 0-2,0 0 0,0 0-1,17 0 2,9 0 1,13 0 0,4 0 1,-3 0 0,-3 0-1,5 0-1,-2 0-1,-8 0-1,4 0 1,4 3-1,-14 0 0,11 1 0,5-4 2,-7 0-1,2 0-1,0 0 0,8 2 1,-19-2 0,11 0-1,-6 4 0,9-4 0,-3 3 0,-6-3 0,-5 3 0,-7-3 0,-7 0 1,2 0-1,3 0 1,-17 0 0,9 0-1,-9 3 1,0-3 0,0 0 1,0 2-1,0-2-1,0 0 0,0 0 0,0 0-1,0 0 1,0 0 1,0 5 0,0-5-1,0 0 0,0 0 0,0 0 0,0 0-1,0 0 1,0 0 1,0 0-2,0 0 0,0 0 1,0 0 0,0 0 0,0 0 0,0 0-2,0 0 2,0 0 0,0 0-2,0 0-1,0 0-2,0 0 0,0 0-4,0 0-9,0 3-13,0-3-22,0 4-9,0 4-22,0 1-35</inkml:trace>
  </inkml:traceGroup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6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149 6084 12,'0'0'29,"0"0"-2,0 0 1,0 0-3,0 0-1,0 0 0,0 0-4,0 0-1,0 0-7,0 0-4,0 0-3,0 0-4,0 0 0,0 0 2,5 0 3,13 0 4,-2 0 0,2 12 3,-13-3-2,13 2 2,-13-2 1,14 2-3,4 1-2,-8 2 1,4-2-1,-1 6 0,-3-2-4,9 2 0,-6-2 1,0 2-1,-8-3 0,3 2-1,-3-3-1,1 1-2,2-1 2,10-2-2,-5-1 0,3 1 0,-3-3 0,-5-1 0,-8 1 2,6-3-1,-6 2-2,8-3 2,-8 2-1,8-2-1,-3 1 0,-5-3 0,-5 3 0,6-4-1,7-2-1,-13 0 3,0 0 1,0 0-2,0 0 3,0 0-3,0 4 1,0-2-1,0 0 1,0-2-1,0 0 1,0 0-1,0 0 1,0 0 1,0 0-2,0 0 0,0 0 0,0 0-1,0 0 0,0 0-2,0 0-3,0 0-4,0 0-12,0 0-16,0 0-5,5 0-8,0 0-14,8 0-17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7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960 6479 12,'0'0'23,"0"0"-4,0 0-2,0 0 5,0 0-3,0 0 3,0 0-3,0 0-1,0 0-1,0 0-4,0 0 1,0 0-2,0 0 1,0 0-2,0 0 2,0 0-3,0 0-2,0 0 5,0-4-2,0 4 1,0-1-2,0 1-3,0-4 0,0 4-3,0-7 0,0 5 3,0-6-1,0-1 0,13 0 0,-3 3-2,-2 1 2,2-1 0,8-3-1,-12 3-4,4-2 3,3-1-2,-3 1-1,3 2 0,-3-1 2,3 3-3,-2-4 2,2-3 0,-3 4-2,-5 1 4,13-3-1,0-2 1,-7 2 3,-1-2-1,-2 2-1,-3 0 0,-5 7-4,0 2 2,5 0-1,-5 0-1,0 0-1,0-4-1,0 4-1,0 0 2,5 0 0,3-1 0,2-6-1,-5 1 2,8 0-1,-7 4-1,-1-2 2,0 2 1,3-1-4,-3 0 2,0-3 2,0 0-4,8 1 4,-3-1-4,-4 1 4,6-1-2,-6 2 0,-1-1 0,3-1 0,-3 3 0,0 0 0,-5 0 0,5 3-2,-5 0 2,5-2 0,-5-1 0,13-3 2,-8-3-2,0 1 0,8 2 0,-7-1 1,-6 5-1,0-1-1,10 3 2,-10 0-2,0 0 1,0 0 0,0 0 0,0 0-2,0 0 4,0 0-2,0 0 0,0 0 0,0 0-3,0 0 2,0 0-1,0 0 0,0 0 2,0 0 0,0 0-3,0 0 2,0 0-1,0 0-2,0 0-9,0 0-11,0 0-12,0 0-20,0 0-5,0 0-27,0 0-17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7:27.588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1762 6201 1,'0'0'17,"0"0"3,0 0 2,0-3-5,0 3-2,0 0 5,0 0 2,0 0 0,0 0-5,0 0 6,0 0-7,0 0-6,0 0-3,0 0-2,0 0-2,0 0-2,0 0 3,0 0-2,0 0 1,0 0 1,0 0 5,0 0-1,0 0-4,0 0 2,0 0-1,11 0 2,-11 3 0,5 1-2,3 1 2,-3-3 0,0 4-1,6 0-1,2 1 1,-8-3 0,13 3 2,-13-5-5,0 7 2,3-3 0,-3 0 2,1 2-2,4 2 2,3-5-2,-8 3 0,13 1-1,-12 0-1,4-3 0,3 0-1,-8-1-1,8 1-1,-8 0 2,1-3-1,-1 3 2,0-3-1,-5 2 0,8 1 3,-3 3-3,0-3 2,0 2 0,3 1-1,-3-3-2,1 0 2,-1 0-2,3-1-1,-3-3 0,0 5 1,0-2 0,0 2-1,3-2 0,-3 3 0,14-1 1,-9-1 0,1 7 1,2-4-2,-3 0 2,-2-3-1,-3 0 0,0-6-1,-5 3 0,0-3 0,0 0-1,5 0 1,-5 0-1,0 2-1,6 2 4,1 1-1,4-2-2,-6 3 1,3-3 1,-3 0-2,0-1 1,0-2-3,3 3 2,-3 0 0,1 0 1,-1 0 0,0 0 0,3 0 0,-3 3 0,0-4 0,0 3 0,3-5 0,-8 4 0,0-4-1,0 0 1,0 0-1,0 0-1,0 0-5,0 0-7,0 0-3,0 0-7,0 0-10,0 0-13,0 0-7,0 0-33,0 0-15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12:44.688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9445F52B-FA5D-419A-B789-F18297AF18ED}" emma:medium="tactile" emma:mode="ink">
          <msink:context xmlns:msink="http://schemas.microsoft.com/ink/2010/main" type="inkDrawing" rotatedBoundingBox="16879,9825 17604,10360 17575,10399 16850,9864" semanticType="callout" shapeName="Other">
            <msink:sourceLink direction="with" ref="{1EEF38B8-139A-4341-A010-EEAD826174ED}"/>
          </msink:context>
        </emma:interpretation>
      </emma:emma>
    </inkml:annotationXML>
    <inkml:trace contextRef="#ctx0" brushRef="#br0">149 6084 12,'0'0'29,"0"0"-2,0 0 1,0 0-3,0 0-1,0 0 0,0 0-4,0 0-1,0 0-7,0 0-4,0 0-3,0 0-4,0 0 0,0 0 2,6 0 3,13 0 4,-2 0 0,3 12 3,-14-3-2,14 3 2,-15-3 1,15 2-3,5 1-2,-8 2 1,3-1-1,0 5 0,-3-2-4,8 2 0,-5-2 1,0 2-1,-9-3 0,4 3-1,-4-4-1,0 0-2,3 1 2,12-3-2,-6-1 0,2 1 0,-2-3 0,-6-1 0,-8 1 2,5-2-1,-5 1-2,8-3 2,-8 2-1,8-2-1,-3 1 0,-5-3 0,-6 3 0,5-4-1,9-2-1,-14 0 3,0 0 1,0 0-2,0 0 3,0 0-3,0 4 1,0-2-1,0 1 1,0-3-1,0 0 1,0 0-1,0 0 1,0 0 1,0 0-2,0 0 0,0 0 0,0 0-1,0 0 0,0 0-2,0 0-3,0 0-4,0 0-12,0 0-16,0 0-5,6 0-8,0 0-14,8 0-17</inkml:trace>
  </inkml:traceGroup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12:46.700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B7722B31-D74C-4AD4-A5E2-EDAF2ACC96D6}" emma:medium="tactile" emma:mode="ink">
          <msink:context xmlns:msink="http://schemas.microsoft.com/ink/2010/main" type="inkDrawing" rotatedBoundingBox="17639,10344 18330,9893 18353,9928 17662,10380" semanticType="callout" shapeName="Other"/>
        </emma:interpretation>
      </emma:emma>
    </inkml:annotationXML>
    <inkml:trace contextRef="#ctx0" brushRef="#br0">960 6481 12,'0'0'23,"0"0"-4,0 0-2,0 0 5,0 0-3,0 0 3,0 0-3,0 0-1,0 0-1,0 0-4,0 0 1,0 0-2,0 0 1,0 0-2,0 0 2,0 0-3,0 0-2,0 0 5,0-3-2,0 3 1,0-1-2,0 1-3,0-5 0,0 5-3,0-6 0,0 3 3,0-5-1,0-1 0,14 0 0,-3 4-2,-2-1 2,2 0 0,9-3-1,-14 3-4,5-1 3,3-2-2,-2 0-1,2 3 0,-3-1 2,4 3-3,-4-5 2,3-1 0,-3 2-2,-5 3 4,14-4-1,0-3 1,-9 3 3,1-2-1,-4 2-1,-2 0 0,-6 7-4,0 2 2,5 0-1,-5 0-1,0 0-1,0-4-1,0 4-1,0 0 2,6 0 0,3-1 0,2-6-1,-5 1 2,8 0-1,-8 4-1,-1-2 2,1 2 1,2-1-4,-2 0 2,0-3 2,-1 0-4,10 0 4,-4 1-4,-5 0 4,8-2-2,-8 3 0,-1-1 0,4 0 0,-4 1 0,1 2 0,-6-1 0,6 3-2,-6 0 2,5-3 0,-5 0 0,15-3 2,-10-3-2,1 1 0,8 2 0,-8-1 1,-6 5-1,0-1-1,11 3 2,-11 0-2,0 0 1,0 0 0,0 0 0,0 0-2,0 0 4,0 0-2,0 0 0,0 0 0,0 0-3,0 0 2,0 0-1,0 0 0,0 0 2,0 0 0,0 0-3,0 0 2,0 0-1,0 0-2,0 0-9,0 0-11,0 0-12,0 0-20,0 0-5,0 0-27,0 0-17</inkml:trace>
  </inkml:traceGroup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12:48.634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9DEFFACD-33E1-4840-8D33-02A53E24CDC1}" emma:medium="tactile" emma:mode="ink">
          <msink:context xmlns:msink="http://schemas.microsoft.com/ink/2010/main" type="inkDrawing" rotatedBoundingBox="18477,9950 19209,10481 19184,10515 18452,9984" semanticType="callout" shapeName="Other"/>
        </emma:interpretation>
      </emma:emma>
    </inkml:annotationXML>
    <inkml:trace contextRef="#ctx0" brushRef="#br0">1761 6201 1,'0'0'17,"0"0"3,0 0 2,0-3-5,0 3-2,0 0 5,0 0 2,0 0 0,0 0-5,0 0 6,0 0-7,0 0-6,0 0-3,0 0-2,0 0-2,0 0-2,0 0 3,0 0-2,0 0 1,0 0 1,0 0 5,0 0-1,0 0-4,0 0 2,0 0-1,12 0 2,-12 3 0,5 1-2,4 1 2,-3-3 0,-1 4-1,7 0-1,2 1 1,-8-3 0,14 3 2,-15-5-5,1 7 2,3-3 0,-4 0 2,1 2-2,6 2 2,2-5-2,-8 3 0,14 1-1,-15 0-1,7-3 0,2-1-1,-8 1-1,8 0-1,-8-1 2,-1-1-1,1 1 2,0-1-1,-6 1 0,8 1 3,-2 3-3,0-3 2,0 2 0,2 1-1,-2-4-2,0 2 2,-1-1-2,4-1-1,-4-3 0,1 4 1,0 0 0,0 0-1,2-1 0,-2 4 0,14-2 1,-9-2 0,1 9 1,2-5-2,-3 0 2,-2-3-1,-3-1 0,-1-5-1,-5 4 0,0-4 0,0 0-1,6 0 1,-6 0-1,0 2-1,6 1 4,2 3-1,4-4-2,-6 5 1,2-5 1,-2 2-2,0-2 1,-1-2-3,4 2 2,-3 2 0,-1-1 1,1-1 0,0 2 0,2-1 0,-2 3 0,0-4 0,-1 3 0,4-5 0,-9 4 0,0-4-1,0 0 1,0 0-1,0 0-1,0 0-5,0 0-7,0 0-3,0 0-7,0 0-10,0 0-13,0 0-7,0 0-33,0 0-15</inkml:trace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03:38.973"/>
    </inkml:context>
    <inkml:brush xml:id="br0">
      <inkml:brushProperty name="width" value="0.15875" units="cm"/>
      <inkml:brushProperty name="height" value="0.15875" units="cm"/>
      <inkml:brushProperty name="color" value="#6A962C"/>
      <inkml:brushProperty name="fitToCurve" value="1"/>
    </inkml:brush>
    <inkml:context xml:id="ctx1">
      <inkml:inkSource xml:id="inkSrc1">
        <inkml:traceFormat>
          <inkml:channel name="X" type="integer" max="3584" units="cm"/>
          <inkml:channel name="Y" type="integer" max="1024" units="cm"/>
        </inkml:traceFormat>
        <inkml:channelProperties>
          <inkml:channelProperty channel="X" name="resolution" value="79.29204" units="1/cm"/>
          <inkml:channelProperty channel="Y" name="resolution" value="36.31206" units="1/cm"/>
        </inkml:channelProperties>
      </inkml:inkSource>
      <inkml:timestamp xml:id="ts1" timeString="2013-06-19T17:06:23.335"/>
    </inkml:context>
    <inkml:brush xml:id="br1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FA5C114A-E47B-4FB9-AEF2-96218D025628}" emma:medium="tactile" emma:mode="ink">
          <msink:context xmlns:msink="http://schemas.microsoft.com/ink/2010/main" type="writingRegion" rotatedBoundingBox="7459,3842 6677,14538 2479,14231 3261,3535">
            <msink:destinationLink direction="with" ref="{BD6FE4D9-FDA2-482E-8C69-E4CCCEB9A52B}"/>
          </msink:context>
        </emma:interpretation>
      </emma:emma>
    </inkml:annotationXML>
    <inkml:traceGroup>
      <inkml:annotationXML>
        <emma:emma xmlns:emma="http://www.w3.org/2003/04/emma" version="1.0">
          <emma:interpretation id="{BB71573B-E250-471B-B6D3-1597C778F6DB}" emma:medium="tactile" emma:mode="ink">
            <msink:context xmlns:msink="http://schemas.microsoft.com/ink/2010/main" type="paragraph" rotatedBoundingBox="7459,3842 6677,14538 2479,14231 3261,353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AB3C717-09C4-4C39-878D-4B7564B2C755}" emma:medium="tactile" emma:mode="ink">
              <msink:context xmlns:msink="http://schemas.microsoft.com/ink/2010/main" type="line" rotatedBoundingBox="7459,3842 6677,14538 2479,14231 3261,3535"/>
            </emma:interpretation>
          </emma:emma>
        </inkml:annotationXML>
        <inkml:traceGroup>
          <inkml:annotationXML>
            <emma:emma xmlns:emma="http://www.w3.org/2003/04/emma" version="1.0">
              <emma:interpretation id="{E5CAD9B1-2F97-48DE-9A2A-495109764C38}" emma:medium="tactile" emma:mode="ink">
                <msink:context xmlns:msink="http://schemas.microsoft.com/ink/2010/main" type="inkWord" rotatedBoundingBox="7459,3842 6677,14538 2479,14231 3261,3535"/>
              </emma:interpretation>
              <emma:one-of disjunction-type="recognition" id="oneOf0">
                <emma:interpretation id="interp0" emma:lang="en-US" emma:confidence="0">
                  <emma:literal>dial</emma:literal>
                </emma:interpretation>
                <emma:interpretation id="interp1" emma:lang="en-US" emma:confidence="0">
                  <emma:literal>dhal</emma:literal>
                </emma:interpretation>
                <emma:interpretation id="interp2" emma:lang="en-US" emma:confidence="0">
                  <emma:literal>[wd</emma:literal>
                </emma:interpretation>
                <emma:interpretation id="interp3" emma:lang="en-US" emma:confidence="0">
                  <emma:literal>aha,</emma:literal>
                </emma:interpretation>
                <emma:interpretation id="interp4" emma:lang="en-US" emma:confidence="0">
                  <emma:literal>ala,</emma:literal>
                </emma:interpretation>
              </emma:one-of>
            </emma:emma>
          </inkml:annotationXML>
          <inkml:trace contextRef="#ctx0" brushRef="#br0">2723-1 12,'0'0'27,"0"0"-3,0 0 2,0 0 8,0 2-5,0-2-2,0 0-4,0 3-5,0-3 2,0 0-6,0 0 2,0 1 6,0-1 4,0 0-9,0 0 2,0 0-2,0 4 0,0-4-1,0 0-3,0 0-1,0 2-5,0-2 3,0 0 1,0 3 0,-13-3-3,-2 2-5,-3 0-1,5 3 0,-3-3-1,3 3 0,-15 0 0,10 0-1,2 0-1,-2-3 1,8 1 1,-3 2 0,-10-4-1,7 3 1,-12 1 0,4-1-1,-7 1-1,3 0 2,5 0-2,2 0 1,-2 0 0,5 2 0,-1-3-1,4 0 0,-3 0 4,0-2-4,13 1 2,-14-1-1,9 3 1,-8-3-2,8-2 2,-8 3 0,7-3-2,-7 2 3,5-2-1,-2 3-1,2-3 0,2 2 0,-7-2 2,8 3-2,-3-1 0,3-2-2,4 2 4,-1-2-2,-4 0 1,6 0-1,0 0-1,-8 0 2,-5 0 1,8 0-1,4 0-2,-6 0 2,1 0 1,-7 0-2,8 0 0,-3 0 1,2 0-2,-7 0 0,0 0 1,3 0 0,2 0 0,-3 0 1,-2 0-1,-5 0-1,5 0 1,2 0 1,3 0-1,3 0 1,-3 0-1,8 0 0,-13 0 0,2 0 0,-2 0 0,0 0 1,2 0-1,4 0 1,1 0 0,-2 0-1,3 0 2,-3 0-2,8 0 1,-11 0-1,3 0 0,-5 0 1,3 0-1,2 0 0,2 0 1,-7 0-1,8 0 0,-3 0 1,3 0-1,5 0 1,-14 0-1,14 0 1,-13 0-1,-5-2 0,5 2 1,7 0-1,1 0 1,-8-2-2,5-1 1,3 3 2,5-2-1,-8 2 3,7 0-2,6 0-1,-10-3 0,2 3-2,-2 0 1,-8-2 1,8 2-1,-3 0-1,2 0 2,-2 0-1,3-3-1,5 3 1,-13-2 1,7 2-2,-2-3 2,3 3-1,-3-2 0,8 2 0,-5 0 1,2-2-2,-2-1 1,4 1-1,-7 0 2,8 0-1,0 2-1,0-4 2,-3 4-1,3 0 0,5-2 1,0 0-1,-5 2 2,5 0-2,0 0 2,0 0-3,0 0 1,0 0 0,0 0 2,0 0-4,0 0 4,0-3-2,0 3-1,0 0 1,0 0 0,0 0-1,-5-4 2,-3 4-2,8-3 0,0 1-2,-5 2 2,5-3 0,0 1 2,0 2-1,-5-3 1,-1 1 2,6 2-2,-7 0-1,7 0 0,0 0-1,0 0 1,0 0 0,0 0 0,0 0 0,0 0 1,0 0-1,0 0 1,0 0 0,0 0-1,0 0 2,0 0-2,-6 0 1,6 0 0,0 0-2,0 0 2,0 0-1,0 0 0,0 0 0,0 0 0,-5 0 0,5 0-1,0 0 1,0 0 0,0 0 0,0 0 0,0 0 0,0 0 0,0 0 0,0 0-1,0 0 2,0 0-2,0 0-1,0 0 2,0 0 0,0 0 2,0 0-2,0 0 0,0 0 1,0 0-1,0 0 1,0 0-2,0 0 0,0 0 2,0 0-2,0 0 2,0 0-2,0 0 2,0 0-2,0 0 3,0 0-3,0 0 1,0 0 1,0 0-2,0 0 1,0 0 1,0 0-3,0 0 2,0 0-2,0 0 2,0 0 0,0 0 0,0 0 2,0 0-2,0 0 0,0 0 1,0 0-1,0 0 0,0 0 0,0 0 0,0 0 0,0 0-1,0 0 2,0 0-4,0 0 5,0 0-2,0 0 1,0 0-2,0 0-1,0 0 2,0 0-2,0 0 1,0 0-1,0 0 1,0 0 0,0 0 0,0 0 1,0 0-2,0 0 1,0 0-1,0 2 1,0-2 1,0 5 3,0 0-3,0 2 0,0 0 1,0 1-1,0-1 2,0-2-2,0 0 0,0 0-1,0 0 1,0-1 1,0-1-1,0 1 0,0-1 0,0 3 1,0-5-1,0 5 0,0-4 0,0-2 0,0 2 0,0 0 0,0 1 0,0-3 0,0 2 0,0 2 0,0 0 1,0-2-1,0 3 0,0-3 0,0 3 0,0 0 0,0-3 0,0 2 0,0 0 0,0-2 0,0 1 0,0-1 0,0 0 0,0 1 0,0-3-1,0 2 1,0 1 1,0 2-1,0 0 0,0-1 0,0-1 0,0-1 0,0 0 0,0-2 0,0 3 0,0-1 0,0-2 0,0 2 0,0 1 0,0 0 0,0-1 1,0 3-2,0-3 2,0 3-2,0-1 2,0 0-1,0-2-1,0 2 2,0-1-1,0 2 0,0 0 0,0-1-1,0-4 1,0 3 1,0 0-1,0-1-1,0 3 1,0-3 0,0 0 0,0 1 1,0 1-2,0 2 2,0-4-1,0 3 0,0-5 0,0 5 0,0-3 0,0 2 0,0 5 0,0-7 2,0 0-2,0 3-2,0-3 4,0 1-2,0-3 1,0 6-2,0-5 2,0 4-1,0 2 1,0-2-2,0-1 1,0 5 0,0-5 1,0 3-1,0 0 0,0 1 0,0-3 1,0-1-3,0-1 4,0 1-2,0 0-1,0-2 0,0 1 1,0-2 1,0 4-1,0-2-1,0 2 2,0-1 0,0 4-1,0-3-1,0 2 2,0-5-1,0 3 0,0 2 0,0-4 0,0 2 0,0 1 0,0-3 0,0 0 0,0 2 0,0-3 0,0 1 0,0 4 0,0-3 2,0 2-2,0 1-2,0-2 4,0 1-4,0-3 4,0 3-2,0-2 0,0-1 1,0 1-2,0 1 1,0-3 0,0 4 0,0-2 0,0 1 1,0-3-4,0 1 5,0 1-2,0-1 0,0-1 0,0 3 0,5 0 0,-5 0 0,0 0 1,0 0-1,0 2 0,6 0 0,-6 3 1,0-3-1,0 1 0,7-3 0,-7-5 0,0 2 0,0-2 0,0 2 0,0-2 0,0 3 0,0-2-1,6 3 2,-6 3-1,0-2 0,0 2 0,5-2 0,-5 0 0,5 0 0,-5 2-1,8 1 2,-8-1 0,5 2-2,-5-1 1,5-1 0,-5 0 0,0-3 0,0-1 1,0-1-1,5 3 0,-5-2 0,0-1 0,8 3 0,-8-3 0,5 7 0,-5 0 0,0 0 0,0-4 0,5-3 0,-5 2 0,0-4 0,5 4 0,-5-2 0,0 1 0,6 1 0,-6 1 0,0 3-1,7-2 1,-7 4 0,6-3 0,-1 1 1,0-1-1,-5-5 0,0 3 0,0-3 1,0 4-2,0-2 2,8 1-1,-8 0 0,5 2 0,-5 1 0,0-1 0,5 0 0,-5 1 0,5-3 1,-5 2-1,0-1 0,0 0 0,0 4 1,0-3-1,0 3 0,0-1-1,0-1 2,0-7-1,0 3-1,0 1 3,0-5-3,0 4 1,0 1 0,0-5 0,0 2 0,0-2-1,0 3 2,0-3-1,0 2 0,0 0 0,0 1-1,0 2 1,0 0 1,0-1-1,0-1 1,0-1 0,0 0-2,0 2 1,0 1 0,0-4 1,0 2-2,0-1 1,0 1 1,0 2-1,0-3 0,0 3 2,0 2-3,0-2 2,0 0 0,0 2-1,0 0 0,0-2 0,0 3 0,0-2 1,0 0-1,0-4 0,0 1 0,0 1 0,0-2 1,0 1-2,0 2 1,0-2 0,-5-1 0,5 3 0,0-1 0,0 2 0,-5-2 0,5 2 1,0-5-1,-5 5-1,5-2 2,0 1-2,0 1 2,0 0-2,-8 1 1,8-2 0,0 3 0,-5 4 1,0-3-2,5-1 1,-6-1 1,6-2-1,0-3-1,0-2 1,0 5 0,0-2 0,0 4 0,0 0-1,-7 0 1,7 3 1,0-3-1,0-2 0,0-3 0,0 4 0,0-2 0,-6 1 0,6 3 0,-5-4 1,5 3-1,-5-1 0,5 0 0,0 2 0,-5-3 0,5 0 0,0-1 0,0-1 0,0 1-1,0-1 1,0 3 0,0-2 0,0 1 0,-8 2 0,8-1 1,0 4-2,0-2 2,0 1-2,-5-1 1,5 1 1,0 2-1,-5-4 0,5-3 0,0 1 2,0 0-2,0 0-2,0 0 2,0-3 0,0 1 0,0-1 0,-5-2 0,5 5 0,0-3 0,0 3 0,0 3 0,0-4 0,0 4 2,0-3-4,0 0 2,-8 2 0,8 0 2,0 0-2,-5-2 0,5 0 0,-5-3 0,5 3 0,-6-2 0,6 2-2,0 0 4,-7 2-2,7 0 0,0 3 0,0-3 0,0 0 0,-6-3 0,6 2-2,0-2 4,0-1-2,0-1 0,0 3 0,0-2-2,-5 4 4,5 0-2,0 0 0,0 3-2,-5 2 4,0-2-2,5 0 0,-8-3 0,8-3 0,0 1 0,0 1 0,0-4-2,-5 3 4,5-3-4,0 1 2,0 2 0,0-5 0,0 1 0,0-1 0,0 3 0,0 0-1,0 4 2,0 3 1,-5-3-4,5-2 4,0 0-4,-5-3 2,5 3 2,-8-1-2,8 0 1,0 1-2,0-1 1,0-2-2,0 1 4,0-1-4,0-2 4,0 3-2,0-1-2,0-2 2,0 2 2,0 1-2,0-2 0,0 8 0,-5-2 0,5 3 0,0-3 1,0 0-2,0-4 1,0 1 0,0 0 0,0 2-2,0-1 2,0-3 2,0 3-2,0 0 0,0 2 0,-6 1 0,6-1 0,-5 2-2,5-1 4,0-4-2,-5 1 0,5 1-2,0-2 4,0 3-2,0-2-2,0 0 2,0-3 2,0 3-2,0 3-2,0-1 2,0-2 0,0 0 0,0 0-1,0-1 1,0-1 0,0-1-1,0 3 1,0-3 0,0 3 0,0 3 0,0 1-1,0 1 2,0-1-1,0 2-1,0 1 0,0-3 1,0 1-1,0-3 2,0-5-1,0 1-1,0-1 2,0 1-1,0 0 0,0-1 0,0 0 0,0 3 0,0 0 0,0 0 1,0-3-2,0 0 2,0 0-2,0 1 2,0-3-2,0 3 1,0-1-1,0 3 2,0-3-2,0 3 2,0-1-1,0 2 0,0 1 0,0-2 0,0 0 0,0 1 0,0-6 0,0 1 0,0 2 0,0-1 0,0 3 1,0-1-1,0-1-1,0 1 1,0 0 1,0 1-2,0-1 2,0-2-1,0 3 0,0 0 0,0 0 0,0 0-1,0 0 2,0-1-1,0-1-1,0 1 1,5-1 0,-5 0-1,0 0 1,0-3-1,0 1 1,0 2 0,5 2 0,-5 0 0,0-1-1,6-1 1,-6-1 1,0 3-2,5-2 1,-5 1 0,0 1 0,0 0-1,8-2 1,-8-1 0,0-2-1,5 2 1,-5 1 1,0-1-1,5 1 0,-5 2 0,0-5 0,5 1 0,-5 3 0,0-4 0,8 2-1,-8 1 0,5-1 0,-5 0 1,0 3 0,5-5 0,-5 5 0,0-3 0,5 0-1,1 4 1,-6-4 0,0 1 0,7-3 0,-7 2 0,0 0 1,6 0-1,-6 1 0,0 0-1,5-2 1,-5 3 0,5-2 1,-5 1-2,8-2 1,-8 2 0,5-3 0,-5 2 0,0-2 1,0 3-1,0 0 0,0-3 0,0 2 1,0-2-2,0 2 1,0-2 1,5 2 0,-5 2 0,0 3-1,5-3 1,-5 1-2,0-3 2,0-2 0,0 2-1,0-2 0,0 0 0,0 0 0,0 3 0,0-3 0,0 3 1,0 0-1,0-2-1,0 2 2,0-1-2,0 1 2,0-1-1,0 1-1,0 1 2,0-4-1,0 3 0,0-3 0,0 1 1,0-1-2,0 4 2,8-4-1,-8 2 0,0 5 0,0-2 0,0 3 0,0-4 1,0-1-1,0 2 0,0 0 0,0-1 0,0-2 0,0 0 0,0-2 1,0 0-1,0 0 0,0 0 0,0 4 0,0-2 0,0 5 0,0-2 1,0 0-1,0 2 0,0-2 1,0 0-1,0-2 2,0 7-2,0-6 0,0 3-2,0-2 4,0 0-2,0 0 0,0-3 0,-8 5 0,3 0 0,0-2 1,0 5-1,-3-2 1,3-1-1,0 3 0,5-6 0,-6 1 0,6 0 1,-7 0-2,7 0 1,-6 2 1,6 0-1,-5 1 0,5-1 0,-5 0 1,0 3 0,-3-3 0,3 1-1,0-4 0,5 0 0,-5 2 0,5-1 0,0-3 0,-8 0 0,3 1 0,5-3 1,-6 5-2,6 0 1,-5 2 0,0 0 0,-3-2 0,-2 2 0,10-2 1,0 0-1,0-3-1,-5 3 1,5-2 0,0 4 0,0-3 0,-8 2-1,8-2 1,0 1-1,0-3 2,0 1-1,0 0 0,0-1 1,0 5-1,-5-2 0,5 3 0,0-2 0,0-1 0,-5-2 1,5-1-1,0 1 0,0-1 0,0-2-1,0 2 2,0-2-1,0 0 0,0 3 0,0-3 0,0 0 0,0 0 0,0 0 1,0 0-2,0 0 2,0 0-1,0 0 0,0 0 1,0 0-2,0 0 2,0 0-2,0 0 1,0 0 0,0 0 0,0 0 0,-5 0 0,5 0-1,0 0 2,0 0-1,0 0 1,0 0-1,0 0 0,0 0-1,0 0 2,0 0-1,0 0 0,0 0 0,0 0 0,0 0 2,0 0-2,0 0 2,0 0-2,0 0 0,0 0 0,0 0 0,0 0 1,0 0-2,0 5 2,0 0-1,0 0 0,0 4 0,-6-1 2,6-4-2,0-1 0,-7 2 1,7 0-1,-6-3 0,1 3 0,0 0 0,-3-3 0,8 3 0,-5 2 0,-5 3 1,10 0-2,-8 0 2,3-3-1,5-2-1,0-3 2,0 2-1,0 2 0,-5-1 1,0 1-1,5-1 0,-6 1 0,6-1 0,0-1 0,0 4 0,-7-2 0,7 2 1,0-1-2,-6-2 1,6-1 1,-5 2-2,0 3 2,5-1-1,0 1-1,0 1 1,0-3 0,-8 1 0,8-4-1,0 1 3,-5 0-3,5 0 1,0-1 1,-5 1-1,5 1-1,0 1 1,-5 3-1,5-1 2,-13-2-1,8 1 1,5-4-1,0-4-1,0 3 2,0-3-2,0 2 0,0 1 2,-5-1-1,5 3 0,0 0 0,-6 0 0,6 0 0,-7 2 0,1 3 1,6-1-1,-5-1-1,5 0 2,-5-2-1,5-1 0,0-1 0,-5 1 0,5-2 0,-8 4 1,8-5-1,0 4 0,-5-1-1,5-3 2,-5 4-1,5 3 1,-5-3-1,5 5 1,-8-2-2,3 1 2,0-1-2,-1 1 2,6 0-1,0-5 0,0 2-1,0-2 2,-7-3-1,7 1-1,0 1 1,0-2 1,-6 1-1,6 0 0,0-1 1,0 3-2,-5 2 2,0 1-1,5-1 1,-5 2-1,5-1 0,-8-1 0,8 0 1,0 0-1,-5-2-1,5 1 2,-5 0-2,5-3 1,0 2 0,0-2 0,0-1 1,-5 2-1,5 1 0,0 0 0,0 2 0,-8 1 0,3 1 0,0-1 1,-1-1 0,1 3-1,-3-3-1,8 0 1,-5 3 0,0-3 0,0 3 1,-3-1-1,8-1 0,-10-4 0,10 1 0,0 1 1,0-4-2,-5-2 1,5 2 0,0-2 0,0 5 0,0-1-1,-6 6 2,6-2-1,0 1 0,-7-1 0,2 1 0,-1 1 1,1 0-1,5 0 0,-8-1 0,3 1 0,5-3 0,0 1 0,0-4 0,-5 3 0,5 1 0,-5 1-1,-3-1 1,8 1 1,-5-5-1,5 5 0,0-5 0,-5 1 1,5 3-2,-5-1 2,5-2-2,-6 2 2,6-1-2,0 5 0,-7-4 3,2 1-2,5-4 0,0 1 0,-6 7 0,6 1 1,-5 1-1,-3 0 0,3-2 0,0-2 0,5 0 0,-5 0 1,0-1-2,-3 1 1,8 0 0,-5-3 0,5 0 0,-5 3 0,-1 0 0,6-3 0,-7 2 0,2-1 0,5 1 0,-6-3 0,6-1 0,-5 1-1,5-1 1,0 1 0,0-2 0,-8 1 0,8 1 0,0-2-1,0 2 2,-5 5-1,5 1 0,0-3 1,0 1-1,-5-3 0,5 1-1,0-1 2,0-2-1,0 2 0,0 1 1,-5-4-1,5 1 0,-5-2-1,5 1 2,-8 1-1,8 5 0,0-1 0,-10 6 3,4-1-3,-1-1 1,1-2 0,1-3-1,0 2 1,5-5-1,0 0 0,0-3-1,0 3 1,0-3 0,0 3-1,0-2 2,0 3-2,0 2 2,0 2-1,-5 2 1,-3-2-1,8 1 0,-10 2 0,10 2 0,0-4 0,0 1-1,0-2 1,0-3-2,0 3 3,0-3-2,0-2 1,0-2 0,0 0 0,0-1 0,0 2 0,0 6-3,0-1 3,0 2 0,0-5 0,0 5 3,0-5-3,0 2 0,0-1 0,0 3 0,0 0 0,0-1 0,0-1 0,0-4 0,0 4 1,0-3 0,0 2-1,0 0 1,0-2-2,0 2 1,0-2 0,0 0 0,-5 0 0,-3 5 0,8-2 0,-5 3 2,0-2-3,5-1 2,-6-1-1,6-4 1,0 0-1,0 1 0,0-2-1,0 0 1,-5 6 1,5-1-2,-8-2 2,8 5 0,-5-3-2,5-1 1,-5-2 0,5 0 0,-5-2 0,5 1 1,0 0-1,0-1 0,0 1-1,-8-1 0,8 3 2,-5 2-1,0-2 0,5 2 1,0-2-1,-5 2-1,5-2 2,-8 3-1,8-4 0,-5 4 0,0-1-1,-1 0 2,6 1-1,0-1 0,-5 0 0,-3 3 0,3-4 0,0 3 0,0-3 0,5 4 0,0 0 0,0 0-1,0-1 1,0 0-2,0-1 2,0 0-1,0-4 1,0 1 1,-8-2-2,8-1-1,0 1 2,0-1 0,0 2 0,0-1-3,0 2 6,0 2-6,0 1 2,0-1 5,0 2-7,0-3 6,0-2-3,0 1 0,0-4 1,0 6-2,0-3 1,0 1 0,0 2 1,0 0-1,0 1 0,0-1 0,0-2 0,0 0 0,0-3 0,0 3 0,0-3 0,0-2 1,0 5-2,0-3 2,0 1-2,0 2 2,0-3-2,0 0 2,0 4-1,0 1 0,0 0 1,0-2-2,0 2 2,0-4-2,0-1 1,0 0 0,0 4 0,0-4 1,0 2-2,0 4 1,0-1 1,0 3-1,0 0 0,0-6 0,0 1 0,0 1 1,0-4-2,0 2 1,0-1 0,0-3 0,0 2 0,0-2 0,0 0 0,0 3 0,0-3 0,0 0 0,0 2-1,0 1 0,0 1 1,0 4 0,0-1 0,0-2 0,0 2-1,0-2-2,0 5 3,0-3 0,0 0 0,0 1 0,0-2 3,0 2-6,0-1 6,0-2-3,0-3 0,0 4 0,0-4 0,0 0-3,0-2 2,0 2 0,0-2 1,0 5-1,0-1 2,0 0-2,0 5 2,0 1-1,0 0 0,0-3-1,0 0 1,8-2 0,-8-2 0,0-1-1,0 0-1,0-2 1,0 2 1,0-2 0,0 3 0,0 2 0,5-2 0,-5 1 0,5-1-1,-5-1 1,0 1 0,0-1-1,0-2 0,5 0 1,-5 3 0,8-1 0,-8 3 0,5 0 0,1 0 0,-6 2 1,0-5-1,5 3-1,-5 0 2,5-3-1,-5-2-1,0 0 1,0 0 0,8 3-2,-8-3 2,0 2 0,0-2 1,0 2-2,5 0 1,-5-2 1,5 4-2,-5-2 0,0-2 1,5 3 0,-5-3-1,0 0-1,0 2-1,0-2 3,0 2-3,8-2 3,-8 0-1,0 0 1,0 0 0,0 0 0,5 0-1,-5 0 1,0 0-1,0 0 1,0 2 0,0-2-1,5 3 1,-5 0 0,5-1 1,3 1-1,-8-3 0,0 2 0,0-2 0,0 0-1,0 0 0,0 0 1,0 0-1,5 0 0,-5 0 1,0 0-1,0 0 0,0 0 1,0 0 0,0 0-3,0 0 1,0 0 2,0 0 0,0 0 1,0 0-2,0 2 1,6-2 0,-6 0 0,5 2 0,-5-2 0,5 3 0,-5-3-1,0 0-1,0 0 0,0 0 1,0 0 0,8 0 0,-8 0-1,5 0 3,-5 0-2,10 0 1,-2 0 0,-8 0-1,0 0-1,0 0 0,0 0 1,0 0-1,0 0 1,0 0 0,0 0 1,5 0-1,-5 0 0,0 0 0,0 0-2,0 0 2,5 0 1,-5 0-2,0 0 1,0 0 0,0 0-1,0 0 1,0 0-2,0 0 1,0 0 0,0 0 1,0 0 0,0 0 0,0-3 2,0 1-1,0 2 0,0 0 0,0-2 0,0 2 1,5-2-1,1 2-1,-6-3 1,0 3 0,0 0-1,0-2 1,0 2 0,0 0 0,0-3 1,7 3 0,-7-3-1,6 3 0,-6-2 0,5 2 1,-5-2-2,5 2 1,-5 0 1,0-2-1,8 2 0,-8-3-1,0 3 2,0 0-1,0 0 0,0-2 0,0-2 0,10-2 0,-10 1 0,5 0-1,0 0 0,-5 3 0,8 2 1,-8 0 0,0-3 1,5 3-1,-5-2 0,0 0 0,0 2 0,6-3-1,-6-2 1,0 1 0,0 1 0,5-2 1,-5 3-1,0-1 0,7 3 1,-7-2 0,0-1-2,0 1 1,6-3 0,-6 3 1,0 2-1,0-6 0,0 4 1,0 0-2,5-3 2,-5 5-1,5-1 0,-5-3 0,0 2 0,0-3 1,0 5-1,0-2 0,8-1 0,-8-2 0,0 0 0,0 1 0,0 1 2,5-2-2,-5 2-2,0-1 4,0 2-2,0 0 0,5 0 0,-5-4 0,0 1 0,5 1 0,-5-2 0,0 1 0,0 1 0,0-1 0,5 3 0,-5 2 0,8-4-2,-8 4 2,0 0 0,5 0 0,1-4 2,-6 2-2,5-2 0,-5-2 1,0 3-1,0-1 0,0 2 1,0-1-2,7-2 1,-7 5 0,6-2 1,-6-1-1,0 3-1,5-2 2,-5-3-1,0 3 0,0-2 0,0 4 0,0-1 0,0-2 0,0 3 0,5-2 1,-5 0-1,0-3 0,0 2 0,0-2 0,5 3 0,-5 0-1,0-1 1,8 1 0,-8 2 0,0-3 1,0 1-1,5-1 0,-5 1 0,5-2 0,-5-2 0,5 1 0,-5 3-1,8 0 2,-8-1-2,0 1 1,0-1 1,0 1 0,0-1-1,0 1 0,0-3 0,0 3 0,0 0 0,0-1 0,5 0 1,-5-2-2,0 3 1,0 0 1,0-3-2,0 0 2,0 0-2,0-2 2,6 2-2,-1-2 2,-5 0-2,7 1 1,-7 2 0,6-1 0,-6 0 0,0 3 0,0-3 0,5 5 1,-5-2-1,0-1 0,0 1 0,0 2 0,0-3 0,0 1 0,0-3 0,0 1 0,0 1 0,0 3 0,0-3 0,0 1 0,0-1 0,0 2 0,0 1 0,0-3 0,0 0 0,0 1 0,0-1 0,0 1-1,0 2 2,0 0-2,0 0 2,0-3-1,0 3 0,10-2-1,-10-2 2,0-3-1,0 3 0,8 0-1,-8-1 1,5 0 0,-5 2 0,0 1-1,5 0 1,-5 0 0,0-3 0,5-1 1,-5 2-1,0 2-1,0-3 1,0 2 0,0-2-1,0 3 2,0 0-1,0 2 0,0-3 0,8 1 1,-8-1-2,0 1 1,0-1 0,0-1 0,5 1 0,1-2 0,-6 3 0,0-1 0,5 0 0,-5 2 0,0-2 0,0 3 0,0 0 0,0 0 0,0 0 0,0 0 0,0 0 0,0 0 1,0 0-1,0-2 0,0 2 1,0 0-2,0 0 2,0 0 0,0 0 0,0 0 0,0 0 1,0 0 1,0 0-2,0 0 0,0 0 0,0 0 1,0 0 1,5 0 0,-5 0-1,0 0-1,0 0-1,8 2 1,-8-2-1,0 3 1,0-2 1,0 2 0,0 0 0,0-1 0,0 3-1,0 0 0,0 0-1,0 0 0,0 0 2,0 1-2,0 2 0,0 1 1,0 2-1,0-5 0,0 2 1,0-1-1,-8-2 0,3-4 1,5 6-1,-5-3-1,5 1 2,0 2-1,-6-1 0,6-2-1,-5-2 1,5 4 1,0 0-1,-8 2-1,8 1 3,0-2-2,-5 1-1,5-1 1,-5 1 0,5-2 1,-5 2-1,-3 2 0,-2-3 0,5 2 1,-1 2-2,6-4 1,-7 0 0,7-2 0,-5 0 0,5-3 1,0 3-2,0-5 1,0 2 1,-6 4-1,6-4 0,-5 0-1,-3 3 2,8-3-1,-5-2-1,5 0 2,0 3-1,0-3-1,0 0 1,-5 0 0,5 5 0,0-3 0,0 5 0,-5-4 0,5 2 0,0-3 0,0 3 1,0-4-2,-8 5 2,8-3-1,0 1 0,-5 1 0,5-2 0,-5 2 1,5-3-1,-5 0 0,5 0 0,0 1 0,0 0 0,0 0 0,0-3 0,0 0 0,0 0 0,0 0 1,0 0-1,0 2-1,0-2 2,0 0-1,0 2 0,0 0-1,0 6 2,-6-3 0,6-1-1,-7 1 2,7 0-2,0 0 0,0-3 0,0-2 0,-5 5 0,5-3 0,0 6 0,-6-2 0,6 5 0,-5-4 0,5 0 0,-8 0 1,8-4-2,0-1 1,0 3 1,-5-5-1,5 3-1,0-3 1,0 2 0,0-2 1,0 0-2,0 2 1,0-2 0,0 0 1,0 0-1,0 0 0,0 0 2,0 0-2,0 2 0,0 4 0,0-1 0,0-1 1,0 1-1,0-2 0,0-1 2,0-2-2,0 0 0,0 0 0,0 3 0,0-1 1,0 1-1,0-1 0,0 0-1,0 1 2,0 2-1,0-1-1,0-1 2,0-1-1,0 0 0,0 1 0,0-3 1,0 3-2,0-3 2,0 0-2,0 2 2,0-2 0,0 2-1,0 1 1,0-3-1,0 2 1,0-2-1,0 2-1,0-2 1,0 2 1,0-2-1,0 4-1,0-2 1,0 1 0,0-1 1,0-2-1,0 2 1,0 3-1,0-2 0,0-1 1,0 3-2,0-3 1,0 3 0,0 0 0,0-2 0,0-1 0,0 0 0,0-2 1,0 4-1,0-1 0,0 0 0,0 2 1,0-3-1,0 3 1,0-2-1,0-1 0,0 3 0,0-3 0,0 0 0,0 1 0,0-1 0,0 2 0,0-3 0,0 2 0,0 1 0,0 1 0,0 3-1,0-6 2,0 5 0,0-4-1,0-1 0,0 5 0,0-5 1,0 1-1,0 2 1,0-2 0,0-1-1,5 0 0,-5 3 0,0 0 0,8 0 1,-8 2-2,0-5 1,0 1 0,0 2 0,0-3 1,0 3-1,0 0 1,0 0-1,5-1 0,-5-1-1,0-1 1,0 3 0,0-2 0,0-3 1,6 2-2,-6 0 1,0 1 0,0 4 0,5-2 0,-5 0 2,0 3-2,0-6 0,7 2 0,-7-1 0,0 2 0,6 0-1,-6-1 1,5-1-1,-5-1 1,5 0 0,-5-2-1,0 3 1,5 0 0,-5-1-1,8-2 1,-8 3 0,0-3-1,5 0 0,0 1 0,0-1 1,-5 3-1,8-3 0,-3 2 1,1 2 0,-6-2 0,5-2-1,2 2 1,-7 1 0,11-3 0,-11 2 0,10 0 1,-2 3-1,-3-2 0,0 2 0,0-3 0,-5 0 1,8-2-2,-3 2 2,1 1-1,-6 2-1,5-2 2,0-2-1,-5 2 0,8-1 0,-3 3 0,0-2 0,0 0 0,3 1 0,-3 1 0,0-3 0,0 4 0,1-4-1,1 0 1,-1 0-1,-1 1 1,-5-2 0,5-1 0,-5 4-1,8-4 1,-8 2 0,5-2 0,-5 0 0,5 3 0,-5-3-1,5 0 0,-5 0 0,0 0-1,0 0 2,0 0-2,0 0 1,0 0 1,0 0 0,0 0 0,0 0-2,0 0 1,0 0 1,0 0-1,0 0 1,0 0-1,0 0 0,0 0-1,0 0 0,8 0 0,-8 0-2,0 0 3,0 0 1,5 0 0,-5-3-1,5 1 2,-5 2-1,0-4 0,5 3 0,-5-2 0,6 1 0,-6 0 0,7 0 0,-1-4 0,-1 1 0,0 1-1,8 2 2,-13-4-1,5 4 0,0-3 0,-5 1 0,0 1 0,5 0 0,-5 1 0,0-1 0,8 1 0,-8 2-1,0-2 1,0 0 0,5-3 0,0 2 0,1-2 0,1 3 0,-1-3 0,-1 1 0,5-2 0,-2 2 1,-8 1-1,5-2-1,-5 2 2,0 1-2,5 0 0,-5-1 1,0 1 0,0-3 0,5 0 1,-5 0-1,0 1 0,8-1-2,-8 0 1,0 0 1,5 0 2,-5-2-2,5 2 0,-5-2 1,0 2-1,6-2 1,-6-1-2,7 3 2,-1 1-1,-6-1 0,0 0 0,5 2 0,-5 1 0,0 0 1,5-3-1,-5 2 0,0-2-1,0 3 1,0-2 0,0 0 0,0-3 0,0 3 0,0-1 0,0 0 1,0 2-2,0-1 2,0 2-1,0-1 0,0-2 0,0 2 0,0 1 1,0-2-1,0 1-1,0-2 0,5 0 2,-5 3-1,8-3 1,-8 1-1,0-2 0,0-1 0,5 2 0,-5-2 0,0 0 0,10-1 0,-10 4 0,8-3 0,-8 4 0,0-4 0,5 0 0,-5 1 0,5-1 2,-5 5-4,0 2 2,0-2 0,6 2 0,-6-3 0,0 0-1,5-1 2,-5-1-1,0-2 0,8 0 0,-8-1 2,5 1-4,0 0 2,-5 2 0,5-3 2,-5 4-4,8-4 4,-3 6-2,-5-3 0,0 3 0,5-1 0,-5-2 0,0 0 0,0 3 0,0-5 0,0 4 0,0-2 0,0 1 0,0 2 0,0-6 1,5 3-2,1-2 2,-6 2-2,0 2 2,0 1-2,0 0 2,7 2-1,-7-5 1,0-1-1,0 6 0,0-6-1,0 2 0,0-2 1,0-1 2,0 2-3,0 3 2,0 2-1,0 0 0,0-3 1,0 3-2,0-2 3,0-1-3,0 3 0,0-4 0,0-1 1,0 1 1,6 3-2,-6-2 2,0 1-2,5 0 1,-5 2 0,0-5 1,0-3-2,0 8 2,5-2-2,-5 0 1,0 2 0,0-5 1,0 5-2,0 0 2,0 0-2,0 0 2,0 0-1,0 0 1,0 0 0,0 0-1,0 0 1,0 0 0,0 0-1,0 0 0,0 0 0,0 0-1,0 0 1,0 0-1,0 0 1,0 0-1,0 0 0,0 0 1,0 0 0,0 0 0,0 0 1,0 0-2,0 0 2,0 0 0,0 0 1,0 0 1,0 0-1,0 0-2,0 0 5,0 0-1,8 0 0,-8 0 0,0 0-3,0 0 0,0 0 1,0 0 1,0 0-2,0 2 0,0-2-1,0 5 2,0 2-1,0-1-2,0 0 2,0-2-2,0 7 1,0-4 0,0 3 0,-8 3 0,3-5 0,5 0-1,-5-1 1,5-2 0,-6 0 0,6 2 0,-7 0 0,7 1 0,0 4-1,-6 0 1,6-2 0,-5 3 0,5-3-1,0 1 1,0-2 0,-5 4 0,5-4-1,0-2 2,-5 3-1,5-5 0,0 0-4,0 1 7,0 0-2,-8 1-1,8 1-1,0-3 1,0 1 0,-5 2 1,5-1-1,-5 0-1,5-2 2,0 2-1,-5 1 0,5-1 0,-8-2 0,8 1 0,0-5 0,0 2 0,0 1 0,0-2 0,0 4 0,0-4 0,0 3 0,0-3 0,0 3-1,0-2 1,0-1 0,0 3 1,0-3-1,0 3 0,0-1 0,0-3 0,0 4-1,0-3 2,0 3-1,0 3-1,0-4 1,0 3 0,0 1 1,0-4-2,-5 1 1,5 1 1,0-4-2,0 0 2,0 3 0,0-3-1,0 1 0,-6 2 0,6-3 0,0 3 1,-5-3-2,5 3 1,0-2 0,0-1 0,-5 3 0,5 0 1,0-2-1,-8 1 0,8 1 1,-10 0-2,10 0 2,-5-1-1,5 3 0,0-1 0,0-4 0,0 1 0,0-2 1,-8 2-2,8 3 1,0-2 0,-5 1 0,5-1 1,0 2-1,-5 1 0,5-3 0,0 1 0,0 1 0,-5-2 1,5-2-1,0 6-1,0-5 2,0-1-1,0 2 0,0 1 0,0 1-1,0-2 1,0-2 1,0 2-1,0 0 0,0-4-1,0 2 1,0 1 1,0-1 0,0 0-1,0 3 0,0 0 0,0 0 0,0 0 1,0 3 0,0-2-1,0-2 2,0 2-2,0-1-2,0 2 4,0-2-2,0 0 0,0-1 0,0-1 0,0-1 1,0-2-2,0 6 2,0-2-1,0 0 0,0 2 1,0-1-1,0-3 0,0 0 0,0 1 1,0-1-1,0 3 0,0-2-1,0-1 1,0 3 1,0-3-1,0 2 0,0 0 0,0-2 0,0 3 0,0-3 1,0 3-1,0-2 0,0-1 0,5 0 0,-5 3 0,0-2 0,5 2 0,0-3 0,-5 0 0,0-2-1,8 3 1,-8-1 0,0-2 0,5 3 0,-5-1-1,10 1 1,-2 2 0,-8-3 0,5 0-1,0 1 0,-5-1-1,6 1 2,-1-3 2,-5 2-2,8 1-2,-8-1 4,5 0-2,-5 1 0,5-3 0,-5 2-2,5-2 2,3 3-1,-3-1 1,0 1 0,-5-1 1,5 0-1,1 3 0,7-2 0,-8-1 0,0 1 0,3-1 0,-3 0 0,-5 0 0,5 1 0,0-1 0,3 2 0,-8 0-1,5-4 1,5 2-1,-4 0 1,1 0-1,4 1 0,-6-3 1,3 0 0,-8 0 0,5 0 0,-5 0 0,0 0 0,0 0 0,0 0 0,0 0 0,5 0-1,0 0-1,0 0 2,3 0-1,-8 0 0,5 0-2,-5 0 2,0 0 1,5 0 0,-5 0 0,0 0 0,0 0-1,6 0 1,-6 0-1,7 0 0,-7 0 0,0 0 1,6-3 0,-1-1-1,5 2 1,-2-2 0,-3 0 0,0-1-1,0 1 1,3-1 0,2 0 0,-4-2 0,-6 0 0,7-1 0,-7 4 0,6-1 0,-6 0-1,5 0 1,0-5 0,0 3 0,3-3 1,-3 3-2,0 0 0,-5 2 1,0 0 0,0 2 0,5 1 0,-5 0 0,0-1 1,0 2-2,0-3 1,0-1 0,0 1-1,8-1 0,-8 0 1,0 2-1,0 1 1,0-2 0,0 1 0,5-3 1,-5 2-1,0 0 0,0-4-1,0 3 2,0 1-2,5-1 1,-5-1 0,6 2 0,-6-3 0,5-1 1,3 2-2,-3-2 1,0 1 0,0-1 0,3-1 1,-8-1-1,5-2 0,-5 4 0,0 2 0,0 3 0,0-2 0,0 2 0,5-2 1,-5 1-1,0-1-1,0 0 1,0 1 0,0-7 0,5 5 0,-5-5 0,8 0 0,-8 3 0,0 1 0,5 0 0,-5 2 0,5 0 1,-5 1-1,6-2-1,-6 1 2,0 1-1,0-4 0,0 3 0,0-2 0,0 2-1,0 0 1,0 3 0,0-5 0,0 4 0,0-4 1,0 3-1,0-2 0,0-1 0,0 0-1,5-1 2,3 4-1,-8-2 0,5-1 0,-5 1 0,0 1 1,5-1-2,-5 2 1,0-1 0,0 0 0,0-2 1,0-3-1,0 1 0,0-1 0,0 3 0,5-1 0,-5-1 0,0 1 0,0 1 0,0 3 0,0-1 0,0-1 1,0 4-2,0-5 1,0 1 0,13 0 1,-13 1-2,5 0 2,-5-2-1,0 0-1,0 2 2,0-5-2,5 3 3,1 2-3,-6-2 2,0 2-1,0-1 0,0 0 0,0-2 0,7 1 0,-7 0 0,0 2 0,0 0 0,0 3 0,0 2 0,0-3 0,0 3 0,0 0 0,0 0 0,0 0 1,0 0-1,0 0-1,0 0 2,0-2-2,0-1 1,0 0 0,0-1 0,5 4 1,-5-2-2,0 2 3,0 0-3,0 0 2,0 0 1,0 0 1,0 0 1,0 0 0,0 0-2,0 0 2,0 0-3,0 0 0,0 0 0,6 0-1,-6 0 2,0 0 0,0 2 1,0 2-2,0-1 1,0 0-1,0-1 0,0 1-1,0-1 1,0 3 0,0-3-1,0 3 1,0 2-2,0-2 2,0 0-2,0 2 1,0 1-1,0 1 0,0-1 1,0-1 1,0 0-2,0 1 1,0-1 1,0 0-1,0-2 0,0 2 0,-6 1 0,6-1-1,-5 0 2,5-2-1,0 2-1,0 0 1,0 1 0,-7 1 0,1-1 0,6 4 0,-5-3 0,5-4 0,0 3 0,-5-6 1,-8 2-1,13 4 0,-5-1 0,0-2 0,5 3 0,-5-2 0,5 1 0,-8-1 0,8-2 0,-5 1 0,5 3 1,-6-4-2,1 7 2,5-5-2,-5 2 2,-3 1-1,-2-1 0,5 1 0,5-2-1,-8 3 2,3-2-1,0-1 0,0 0 1,5-2-2,-8 0 1,8-3-1,0 3 2,-5-3-2,5 4 2,0-1-1,-6-1 0,6 2-1,0-2 1,0 3 0,-5 1-1,5-1 1,0-3 1,0 1-2,0 1 1,-5-2 0,5 1-1,0-3 1,0 4 0,0-2 0,0 1 0,0 0 0,0-2 0,0 1 0,0-2 1,0 2-2,0 0 1,0 1 1,0-3-1,0 3 0,0 0-1,0 0 0,0-1 2,0 1-1,0-2 1,0 2-1,0-1 0,0 0 0,0 2 1,0-1-1,0-1-1,0-1 1,0 0 0,0 2 0,0-3 1,0 2-2,0 1 2,0 1-1,0-2 0,0 0 0,0-1 0,0 3 1,0-4-1,0 2 0,0-1 0,0-1 0,0 3 1,0-2-2,0 1 2,0 1-2,0 0 1,0 0 0,0 0 0,0 0 1,0 0-2,0-1 1,0 1 1,0-2-1,0-1-1,0-2 2,0 3-2,0-1 1,0-2 0,0 2-1,0 1 2,0-3-2,0 2 1,0 1 1,0-1-1,0 3 0,0 0 0,0-3 0,0 3 0,0-2 0,0-1 0,0-2 0,0 3-1,0-3-1,0 0 2,0 0 0,0 0 0,0 0 0,0 2 0,0 0 0,0 3 0,0-2 1,0 2-1,0-3 0,0 0 1,0 3-2,0-2 1,0 2 0,0-1 0,0 3 0,0-1 0,0-2 0,0-2 0,0 0 1,0 4-2,0-6 1,0 5 0,5 2 1,-5-2-1,5 0-1,1-3 2,-6 0-2,0-2 1,5 3-1,-5-3 1,0 0-1,0 0 0,0 2 0,8-2 1,-8 0 0,0 4-1,5-4-1,0 1 2,0 2 0,3-1 0,-8 0 2,5 0-2,0 1 0,-5 0 0,5-1 1,-5-2-1,8 3 0,-8-2 1,5-1-2,-5 0 0,5 3 1,1-3 0,-6 3 0,5-3-2,3 2 1,-8-2 2,5 3-2,-5-3 1,5 2 1,-5-2-1,0 0-1,0 0 1,0 0-1,5 0 0,-5 0 1,0 0-1,0 0 2,13 3-1,-8-1 0,0-2 1,1 2-2,1 1 2,-7-1-1,0 2 0,0-4 0,0 1 0,5-1-2,1 0 0,-6 0 2,0 0-1,0 0 2,5 0-1,-5 0-1,0 0 1,0 0 0,0 0 0,0 0 0,0 0-1,0 0 1,0 0-2,0 0 2,0 0 0,0 0 0,8 0 0,-8 0 0,0 0 0,0 0 0,0 0 0,5 0 0,-5 0 0,0 0 2,0 0-4,5 0 2,-5 0 0,5 0 0,0 0 0,-5 0 0,8 0 2,-8 0-2,5 0 0,-5 0-2,0 0 4,0 0-2,0 0 0,5 0 0,-5 0 0,0 0 0,6 0 0,1 0 0,-2 0 0,1 0 0,-6 0 0,5 0 0,3 0 1,-8 0-1,5 0 0,0 0 0,-5 0 1,10 0-1,-2 0 0,-3 0 1,0 0-1,-5 0 0,6 0 0,-6 0-1,7 0 0,-7 0 1,0 0-1,5 0 1,-5 0 0,0 0 0,6 0 0,-6 0 0,0 0 0,0 0 0,0 0 0,0 0-2,5 0 2,-5 0-1,0 0 1,5 0-1,-5 0 0,8 0 2,-3 0-2,0 0 0,0 0 1,-5 0 0,0 0-1,0 0 2,8 0-1,-8-1 0,5 1-1,0 0 1,-5 0 0,0 0 0,0 0 1,0 0-2,0 0 1,0-4-1,0 4 0,0-2 0,0 2 1,0 0 0,6 0-1,-6-3-2,0 3 3,5-2 0,-5 2 0,7-2-1,-7 2 2,6-3-2,-1 1 2,-5 2-1,5-3-1,-5 1 0,8-1 1,-3 0-1,0-1 1,-5 2-1,5-4 1,-5 4-1,8 0 1,-8 0 0,0-1-1,0 3 1,5-1 0,-5 1-1,0-4 1,0 2 0,0-3 0,5 0 0,1 3-1,-6 0 1,0 2 0,0-3 0,0 3 0,0 0 0,0-3 1,0 3-1,0 0 0,0 0-1,0 0 1,0 0 0,0-2-1,0 2 0,0 0-1,0-2 2,0 0 1,0-1-1,0-3 0,0 0 1,0 2-2,5-2 1,3 1 1,-8 1-1,5-1 0,-5-1 0,0 4-1,5 2 2,-5-2-1,5 0 0,-5-3 0,0 0 0,0 0 0,8 0 0,-8-2 0,0 2 0,0-2 0,0-1 0,5 3 0,-5-2 0,5 0 0,-5 2 1,0 0-2,0 0 2,0 0-1,0-2-1,0 2 1,5-2 0,-5 2 0,0 3 0,0-3-1,0 0 1,0 3 1,0-3-1,0 2 0,0 0 0,0 1 0,0 2 0,0 0 0,5 0 0,-5-2-1,0 0 2,0-2-1,0 0 0,0-1 0,8 3 0,-8-2 0,5-1 0,-5-3 0,6 4 0,-6-1-1,5 1 2,-5 3-1,0-4 0,8 3 0,-8 0 0,5-4-1,0 4 1,5-3 0,-2 3 0,-8-3 0,5 0 0,0 0 0,-5 3 0,5-3 0,-5 1 0,8 3 0,-3-4 0,1 1 0,-1-2 0,3-1 1,2 0-1,-10 2-1,5 0 2,0 1-1,-5 1 0,0-2 0,8 2 0,-8 1 0,5-2 0,-5-1 0,5 2 0,-5-2 1,0 1-1,5 1 0,-5-1 0,0 0 0,0-1-1,0 4 2,0-2-1,8-2 0,-8 2 0,0-1 0,0-1 0,0 0 0,0 0 0,0 0 0,5 1 0,-5-1 0,0 0 1,0 2-2,0 1 1,0 2 0,6-2 0,-6 2 1,0-3-1,0 0-1,0 1 1,5 0 0,-5-3 0,0 0 0,5 0 1,-5 0-2,0 1 2,0-1 0,0 2-2,0 1 1,0 2-1,0-3 3,0 1-3,0 0 0,0 0 1,0-4 0,0 1 0,8-1 2,-8-2-2,0 1 0,5 1 0,-5-1 0,5 3 0,-5-1 0,0 3-1,0-4 2,0 4-1,5 2-1,-5-2 1,0 2 1,0-5-2,0 0 1,0-2 0,8-3 1,-8 3-1,5 0-1,-5 2 2,5 0-2,1 3 1,-6-3 0,5 2 0,-5 3 1,0-5-1,0 3 0,0-2 0,0 1 0,0-5-1,0 6 1,7-2 1,-7-1-1,0-1 0,6 0 0,-6-3 1,5 3-2,-5-4 1,0 0 0,5 3 1,-5-2-2,13 4 2,-13 0-1,0 0 0,0 2 1,0 1-3,0-3 2,0 3 1,0-1-1,0 0 0,0 1 0,0 0 0,0 0-1,0-1 2,0 3-1,0 0 0,0-1 0,0-5 0,0 1 0,0-5 0,0 3 0,0 2 0,0 0 0,0 2 1,0-1-2,0 4 1,0-2 0,0 0 0,0 0 0,0-2 0,0-1 0,0 3 1,0-2-2,0-4 2,0 5-1,0-1 0,0 2 0,5 2 0,-5 0-1,0-3 2,0 3-1,0 0 0,0 0 0,0 0 0,0 0 0,0 0 0,0 0 0,0 0 0,0 0 0,0 0 2,0 0-3,0 0 0,0 0 0,5 0 1,3 0 1,-8 0 1,0 0-1,0 0 0,0 0-1,0 0 1,0 0 5,0 3-3,0 1 0,0-2-1,0 3 1,0-2-1,0 2 0,0-3-1,0 3-2,0-3 2,0 4-1,0-4-1,0 0 2,0 2-1,0 2-1,0 1 1,0 3 0,0-3 0,-8 5-1,8-3 1,-5 2-1,5-2 1,-5 1 0,-8-3-1,8 5 1,0 1 0,-1-4 0,-1 1 0,7 2 1,-5-4-1,5 1 0,-6-1 0,6-4-1,0-2 2,-5 3-1,5 3 0,-5-1 1,-3 5-1,3-1 0,0-3 0,0 0 0,5 1 0,-8-1 1,3 1-1,5-4 0,-5 0 0,5 0 1,-6-5-1,6 4 0,-5-1 0,5-1 2,-8 4-2,8-2 0,0 3 0,0 1-2,-5-1 2,0 1 2,5-2-2,0 2 1,-5-3-1,5 2-1,-8-3 2,8 2-1,-5-2 0,5 4 1,-5-3-1,5-1 0,0 4 0,-5-3 0,5 2 0,-5-3 0,-3 4 1,8-1-1,0 1-1,0-3 1,-5 4-1,-1-4 1,6 2 1,-5 0-2,5 0 1,0 1 0,0 0 0,-8-2-1,8-1 1,0-2-2,0 0 4,0 1-4,0-2 2,0 2 2,0 5-2,-5-2 0,5 0 0,0 0 0,0 1 1,0-1-2,0-2 2,0-4-2,0 5 1,0-3 0,0 1 0,0 1-2,0 0 4,0 0-4,0-1 2,0 1 2,0 1-4,0-2 5,0-2-4,0 3 1,0 3 1,0-1-2,0 0 1,0-2 1,0 0-2,0-3 2,0 2-1,0-3 0,0 2-1,0-1 1,0 0 1,0 1-1,0 2 0,0 0 0,0-1 0,0 1-1,0 0 1,0 0 1,0 0-4,0-3 3,0 1 0,0 2 2,0-5-4,0 2 4,0 1-4,0-1 2,0 3 0,0-3 2,0 3-2,0 2 0,0 1 1,0-1-2,0 0 2,0 1-1,0-2 1,0 3-1,0-1 0,0-3 0,0-2 0,0 0 0,0-3 0,0 2-1,0 0 2,0 0-1,0-2 0,-5 3 0,5-3 0,0 3 0,0-1-1,0 0 2,0-2-2,0 3 2,0-1-1,0 3 0,0 1-1,0-5 2,0 4-1,0 2 0,0-4 0,0 2 0,0-4 0,0 5 0,0-1 0,0 2 0,0 0 0,0 1 0,0-2 0,0 2-1,0-5 2,0 1-2,0-2 1,0-2-1,0 3 2,0 0-1,0-3 0,0 5 0,0-3 0,0 2 0,0-1 1,0-1-2,0 1 2,0 0-2,0-3 1,0 0-1,0 0 1,5 0 0,-5 0-2,0 0 2,0 2 0,0-2-1,0 0 1,5 2-1,-5-2 0,0 0 0,0 2 0,8-2 1,-8 0 0,0 0-1,5 0 1,-5 0 0,6 3 0,-1 4 0,-5-4 1,8-1-1,-8-2 0,5 0 0,0 0 0,-5 0-1,5 0 1,-5 0-1,0 2 1,0-2 0,0 3 0,5-1 1,8 1-1,-8-3 0,0 2 1,-5 1-1,0-3 1,0 0-2,8 0 1,-8 0 0,11 2 0,-6 0 0,8 3 1,-3 1-1,-5-2 0,8 1 0,-8 0 1,1 0 0,-1-3 0,2 1-1,-1-1 0,-1 0 0,-5-2 0,0 2 0,5-2 0,-5 3 0,13 0 0,-8-3 0,0 2 1,-5 1-1,0-2 2,0-1-2,8 3 0,-3-3 0,-5 0 0,5 0 0,1 3 0,-6-3 0,5 3 0,2 1 0,-7-1 0,6 1 0,4-1 0,-10-1 1,8 1-1,-3-3 0,-5 0-1,0 2 1,5-2-3,-5 0 3,0 0 0,0 0 0,10 0 0,-10 0 0,0 3 1,8-3-1,-8 0-1,0 0 1,0 0 0,0 0-1,0 0 0,0 0 1,5 0 0,-5 0-1,6 0 1,-6 0-1,5 0 1,-5 0 0,0 0 0,0 0-1,7 0-1,-7 0 2,6 0-2,-6 0 0,0 0 3,0 0-1,0 0 0,5 0 0,-5 0-1,5 0 2,-5 0-2,5 0 2,-5 0-2,8 0 1,-8 0 0,0 0 0,5 0 0,-5 0 0,0 0-2,10 0 1,-10 0 0,0 0 0,8 0 1,-8 0-1,5 0 1,-5 0-1,0 0 1,0 0 0,0 0-3,0 0 2,6 0 1,-6 0 0,5 0-1,-5 0 1,7-3 0,-7 3 0,6-2 0,-6 2 0,5 0 0,-5-3 0,5 3 0,0 0 0,-5-2 0,0 2 0,8 0 0,-8 0 0,0 0 0,5 0 0,-5 0 0,0 0 1,0 0-2,0 0 2,0 0-2,0-3 2,0 3-2,5 0 0,-5-2 1,0 0 0,0 2-1,5-3 1,3 3 0,-8-2-1,5 0 1,1-1-1,-6 3 1,10-3-1,-10 0 1,8 2 0,-8-2 0,5 1-1,0 2 1,0-3 0,-5 3 0,0-3 0,0 3-1,0-2 1,0 0 0,8 0-1,-8 2 0,5-3 1,-5 3 0,5 0 0,-5-2 0,0 2-1,0 0 2,0-3-2,0 3 1,0 0 0,0-2-1,0-1 2,5 1-2,-5 0 0,8-3 1,-8 3-1,5-1 1,1 0 0,-6 1-1,0 2 2,0 0-2,0 0 2,5 0-1,-5 0 0,0-3 0,0 3 0,0 0 0,0-2-1,0 2 1,0-2 0,0-3 0,5 0 0,3 2-2,-3 1 4,-5 0-4,0 2 4,0-3-2,0 3 0,0 0 0,0 0 0,0-2 0,5 2 0,-5-5 0,0 2 0,5 1 1,-5 0-2,8 0 1,-8 2 0,5-3 0,-5 3 0,0-3 0,0 3 0,0-2 0,0 2 0,5-3 0,-5 1 0,5 0 0,1 0 0,-6-1 0,7 1 0,-1-1 0,-6-2 0,5 3 0,-5 0 0,0-1 0,5 1 0,-5 2 0,0-3 0,0 0 0,8-1 0,-8 2 0,5-2 0,-5 0 0,5 2 0,-5-1 0,10 1 0,-10 0 0,8-1 0,-3 3 0,-5-2-2,0 2 4,5-3-2,-5 3 0,0-2-2,0 2 4,6-3-2,-6 0-2,7 2 4,-1 1-2,-6 0 0,0-3-2,0 3 4,0 0-2,0-2 0,5-1 0,0 0 0,-5 1 0,0-2 0,8 0 0,-3-2 0,0 1 0,0 3 0,-5-1 0,5 1 0,3 2 0,-8-2 0,0 2 0,0-3 0,0 0 0,0 1 1,5-2-2,-5 1 1,5-3 0,1 2 0,-6 2 0,13-2 0,-8 0 0,0-1 0,0 3 0,3 0 0,-3-3 1,0 3-2,-5-1 1,0 0 0,0 3 0,0-2 0,5 0 0,-5 0 0,0-1 1,0 1-1,8-3 0,-8 2 0,0 1 0,0 2 0,0-2 0,0 2 1,5-3-1,-5 1 0,0-1 0,0-2 0,0 3 0,6-3 0,-6 0 0,0 3 0,0-3 0,0 0 1,0 3-2,0-3 1,5 0 0,-5 0 1,0 0-2,0-2 3,5 4-2,-5-1 0,0 0 0,0 0 0,0 2 0,8-1 0,-8 1 1,0 0-1,0-3-1,0 2 2,0 1-2,0-1 1,0 1 0,5 2 1,-5-2-1,0 0-1,0-1 2,0 0-2,0 0 2,5 1-1,-5 0 0,0 0 1,0 0-1,0 0-1,0-2 2,0-1-1,5-1 0,8-2 0,-13-1-1,5 4 2,-5-3-1,0 4-1,5 2 2,-5-1-1,8 0 0,-8 3 0,0-2 0,0 2 0,0 0 0,0 0 0,0 0 0,0-5 0,5 3 0,-5-3 0,6 0 0,-6 0 0,0-2 0,5 3 0,-5-2 1,0 2-1,0-2 0,0 4 0,0-3 0,0 3 0,0 0 1,5-1-1,-5-2 0,8 2 0,-8-2 0,0 4 0,0-2 0,0 0 1,0 1-1,0 2-1,0-3 1,0 3 1,0-2-1,0 0-1,0 0 1,0-1 1,0 1-1,0-1 0,5-2 0,-5 3-1,5-3 2,-5-3-1,0 3 0,5-1 0,-5-2 0,0 6 0,0-3 0,0 0 0,0 3 0,0-3 0,0 0 0,8 1 0,-8 1 0,0-2 0,0 2 0,0 3 0,0-2 0,0 0 0,0-1 1,0 0-2,0-1 1,0 1-1,0 1 2,0-3-2,0 0 2,0 0 0,0 1-3,0-1 3,0 2-1,0 1 0,0-3 1,0 3-1,0 2-1,5-2 2,-5 2-1,0 0 0,0-3-1,5-2 2,-5 2-1,0 1 0,0 0 1,0 0-1,0-1-2,0 0 4,0 1-3,0-1 1,5 3 0,-5-2 0,0 0-1,0-3 3,6 4-3,-6-3 2,0-3-2,7 5 1,-7-6 1,0 5-1,0 3 0,0-2-1,0 2 2,6-2-2,-6 2 2,0-2-2,0-3 2,0-1-1,5 0 0,-5-2 0,5 1 0,3 2 0,-8 1-1,5 1 1,-5 3 1,0-3-2,0 3 2,0 0-2,0 0 2,0-2-2,0 2 2,0-5-1,0 3 0,0-1 0,0-2 0,0 3 0,5-2 0,-5-2 0,0 4 0,5-1 0,-5 1 0,0 0 0,0 0 0,0-1 1,0 1-2,0-1 1,5-2 0,-5 3 1,8 0-2,-8-3 2,0 1-2,0 0 2,5-1-1,-5 3 0,11-3 0,-11-2-1,0 2 2,7 3-2,-7-3 1,6 5 1,-6-3-1,0 1 0,0 0 0,0 2 0,0-3 0,0 3 0,5-2-1,-5-1 2,0 1-1,5-1 0,-5 1 0,8-1 0,-8 1 0,0 0-1,5-1 2,-5 3-1,0-2 0,0-4 0,0 2 0,0-1 0,0-2 0,5 0 1,-5 4-2,5-2 2,-5 0-2,0 5 1,0-2 0,0 0 1,0-1-2,0 3 1,0-2 1,0-4-1,0 0 0,5 2 0,3-5-1,-8 3 3,5 0-3,-5-1 2,0 3-2,0 1 1,0-3 0,0 6 1,0 0-2,0 0 2,0 0-1,0-2 0,0 0 0,0 2 0,0-2 0,0 0 0,0 0 0,0-1-1,0-5 1,0 6 1,0 0-1,0 2 0,0 0 0,0-5 0,0 0 0,0-2 0,0 2 0,0 0 0,5 2 0,-5 3 0,0-2 0,0 2 0,0 0 0,0 0 0,0 0 0,0 0 0,0-2 0,0 0 0,0-1 0,0 0 0,0-2 0,0-2 0,0 2 0,0-2 0,0 0 0,0 4 0,0-2 0,0 3 0,0-3 0,0 5 1,0-5-2,0 3 1,0-3 0,0 0 0,0 1 0,6-2 0,-6 1 1,0-4-2,0 4 1,0-2 0,0 2 0,0 0-1,0 0 1,0 3 0,0 0 1,0 2-2,0 0 1,0-2 1,0 2-2,0-3 1,0-3 1,0 0-1,0-2 0,0-1 0,0 4-1,0 0 2,0 2-2,0-1 1,0-1 1,0 0-2,0 2 2,0-1-2,7-1 1,-7 0 0,0 0 1,0 1-2,0-3 2,0 3-2,0 0 2,0-1-1,0-3 0,0 2 0,0-2 0,0 1-1,0-3 1,0 5 0,0 1 0,0 1 0,0 1 1,0-3-1,0 2 0,0-1 0,0 1 0,0 1 0,0-3-1,0-1 2,0-3-2,0 0 1,0 1 0,0 1 0,0 2 0,0 3 0,0-3 0,0 0 0,0 1 0,0-5 0,0 3 1,0 1-2,0 0 1,0 2 1,0-1-3,0 1 3,0-1-2,0 1 2,0-2-2,0 1 2,0 1-1,0-3 0,0 5 0,0-5 0,0 4 0,0-2 0,0-1 0,0-1-1,0 2 2,0 2-1,0-1 1,0 3-2,0 0 1,0-2 1,0-1-1,0 1 0,0-3-1,0 0 1,0-2 0,0 2 1,0 0-1,0-3 0,0 4 0,0-1 0,0 0-1,0 0 2,0 1-1,0-1 0,0 2 0,0-2 0,0 3 0,0 0 0,0 2-1,0-2 1,0-1 0,0 0-1,0 0 1,0 3 0,0 0 1,0 0-1,0-4 0,0 0 0,0-1-1,0-3 1,0 1 1,0-1-1,0 2-1,0-3 1,0 3 1,0 2-2,0-2 2,0 1-1,0 1-1,0 1 2,0 1-1,0 2 0,0-5 0,0 2 0,0-1 0,0 1 0,0-3 0,0 5 0,0-2 0,0 1 0,0 0 1,0-1-2,-7 1 1,7-3-1,-6 0 2,6-2-2,0 2 2,0 0-1,-5 0 0,0 3 0,5-3 0,0 2 0,0-2 0,0 3 0,0 0 0,0-3 0,-8 0 0,8 0 0,0 3 0,0 0 0,-5 2 0,5 0 1,0-2-1,0 2 0,0-3 0,0-3 0,-5 2 0,5-1 0,-5-3 0,0 4 0,5-3 0,-8 2 0,8-2 0,0 5 0,0-4 0,-5 4 0,5-1 0,0-1 0,-5-2-1,5 2 2,-6-3-1,6 2 0,0 1 1,0 3-2,0-2 1,0 1 0,0 0 0,0 0-1,-7 2 2,7 0-1,0-3 0,0 0 0,0-2 0,0 4 0,0-4 0,0-1 0,0 1 0,0 3 0,-11-2 0,11-3 0,0 3 0,0 0 0,0-3-1,0 1 1,0 2 0,-5-1 0,5 3 1,0-1-2,0 1 2,0-1-1,0-1 0,0-1 0,0-3-1,0 1 1,0 2 0,0 0 1,0 3-1,0 2 0,0 0-1,0 0 2,0 0-1,0-2 0,0-3 0,0-3 0,0 1 0,0-3-1,0 5 2,0 1-1,0-4 0,0 1-1,0 0 1,-8 2 1,8 1-2,0-1 2,0-1-1,0 4-1,0 2 2,0 0-2,0-3 2,0 3-1,0-2 0,0-2-1,0-4 1,0-1 1,0 1-1,0 1-1,0 5 2,0-1-1,0 1 0,0 2 0,0 0 1,0-3-1,0 1 0,0-1-1,0-4 1,0-1 1,-5 2-1,5-2-1,0-1 2,0 1-2,0 1 2,0 2-2,0-3 2,0 2-1,0-2 1,-5 3-2,0 1 1,5-1 1,0 0-2,0 0 1,0 3 1,-5-3-2,5-1 1,-8 2 0,8-5 1,-5 1-2,0-1 1,5 1 0,0-1 0,-6-1 1,6 0-2,0 0 2,0 1-2,-7 2 2,7 2-1,-6 1 0,6 3 0,0-4 0,0 2 0,-5 1 0,5 0 0,0-1-1,0 1 2,0-1-2,0 0 1,0 1 0,0 2 0,0-2 0,0 2 1,0-2-1,0 2-1,0-5 1,0 0 0,0-2 0,0 2 0,0-3 0,0 6-1,0-2 2,0 1-1,0-3 0,0 2 0,0 0 0,0-6 0,0 3-1,0 1 2,0-1-1,0 5 0,0-3 0,0-2-1,0 0 3,0-7-2,0-2 0,0 3-1,0 7 1,0 2 0,0 1 1,0 3-2,0-3 1,0 3 1,0-2-2,0-1 2,0-1-1,0-1-1,0-3 2,0 1-2,0 0 2,0 0-1,0 2-1,0 0 1,0 0 1,5-4-1,1 1 0,-6-1 0,0 1 0,7 3 0,-1 1 0,-6-4 3,0 3-6,0-2 6,0 2-3,0-1 0,5-5 0,0 4 1,-5-3-2,13 1 2,-8-1 0,0 1-1,0 1 0,-5 1 0,0 0 1,0-1-1,8 4 0,-8-1 0,5 0 0,6 0 0,-11 0 0,0 3 0,0-3 0,0-2 0,7 2 0,-7-3 1,0 4 0,0-4-1,6 3 0,-6 1-1,0-1 2,0 2-1,0-2 1,0 5-2,0-4 1,0 2 0,0 2 0,0 0 1,0-3-1,0 0 0,0 0 0,0 1 1,0-2-2,0 1 2,0 3-1,0-2 0,0 0 0,0-1 0,0 0 0,0 1 0,0-3 0,0 0 0,0-2 0,0 3 0,0-1 0,0 1 1,0 3-1,0-2-1,0 1 1,0-1 1,0-1-1,0 1 0,0-2 0,0-2-1,0 5 2,0-3-2,0-2 2,0 2-1,0-3 1,0 1-2,0 0 2,0-1-1,0 4 0,0-1 0,0 2 0,0 1 0,0 0 0,0 2 0,0-3 0,0 3 0,0-2 0,0 2 0,0-2 0,0-1 2,0-2-4,0 2 2,0-1 0,0-1 0,0-1 2,0 2-4,0 2 2,0-3 0,0 3 0,0-1 2,0 0-2,0 1 0,0 0 0,0 0 0,0-1 0,0-5 0,0 4 0,0-1 0,0-2 0,0 4 0,0-1 0,0-1 0,0 0 0,0 0 0,0 0 0,0-2 0,0 2 0,0 3 0,0-3 0,0 5 0,0-4 0,0 4 0,0-1 0,0-2 0,0-4 0,0 5 1,0-6-1,0-1 0,0-1-1,0-2 1,0 0 0,0 4 0,0 1 0,5 0 0,-5 2 0,0-2 1,0 5-2,0-4 2,0 6-1,5-2-1,-5-3 1,0-2 1,0-3-1,0-2 0,0 3 0,0 1 0,0 3 0,0 3 0,8 0 1,-8 2-1,0-3-1,0 1 1,0-2 1,0 3-2,0-2 2,0 1-1,0 0 0,0-6 0,0 3 0,0-1 0,0-2-1,0-1 1,0 1 1,0 1-1,0 0 0,0 1 1,0 0-2,0 1 1,0 0 1,0 2-1,0 1 0,0 2 0,0-2 1,0-3-1,0 2-1,0-4 1,0-5 1,5 0-2,-5-3 0,5 7 1,-5-1 1,0 2-1,0 2 0,0-2 1,0 2-1,0 0 0,0-2 0,0 1 1,0-3-1,0 2 0,0-1 1,0-1-1,0 4 0,0-8 0,0 0 0,0-4-1,0 2 2,0 3-1,0 5 0,0 2 0,0-1-1,0 2 1,0 0 1,0 1-1,0-2 0,0 3 0,0-1 0,0-1 0,0-2 0,0 1 0,0-4 0,0-1 0,0 1 0,0 4 0,0 2 0,0 1 0,0 0 0,0-4 0,0 2 0,0-3-1,0 2 2,0 0-1,0 0-1,0 3 2,0-3-1,0 2-1,0 1 2,0-1-1,0 2 0,0-3 1,0 2-1,0-1-1,0-1 1,0-1 0,0 0 0,0-1 0,0 2 0,0-1 1,0-4-1,0-1-1,0-2 1,0 3 0,0 1 0,0 3 0,0 1 0,0-1 1,0 1-1,0 0 0,0-3 0,0 0 0,0 0 0,0 1 0,0 2-1,0-3 1,0 2 0,0-3 1,0-1-1,0 1 0,0 4 0,-5-4 0,5 3 0,-5-1 0,5-5 0,0-1 0,0 6-1,0-4 2,-8 4-2,8 0 1,0 1 1,0-1-2,0 4 1,0 2 1,0 0-2,0-2 1,0 0 1,0 2-2,0 0 1,0 0 1,0 0-1,0 0 0,0 0 0,0 0 0,0-3-1,0 1 1,0-5 0,0-6 1,0 1-3,0-3 3,0 3-1,0 0 0,0 1 0,0 0 0,0 2-1,0 1 2,0 3-1,0 3-1,0 0 2,0 2-2,0 0 1,0 0 0,0-3 0,0 1 0,0-6 0,0 2 1,0-5-2,0 5 1,0-3 1,0 1 0,0 0-2,0 4 1,0-5 0,0 5 0,0-3 0,0 2 0,0 0 0,0 0 0,0 3 0,0 2 0,0-2 0,0-1-1,0 1 2,0-1-2,0-1 1,0-1 0,0-3 1,0-3-2,0-2 1,0 1 0,8-3 0,-8 6 1,5-2-1,-5 2-1,5 2 1,-5 1 0,0-3 1,0 7-2,5 0 1,-5-1 0,0 3 0,0-2 0,0 0 1,0-1-1,0-3-1,0 5 2,0-2-2,5-2 1,-5 1 1,0-1-1,0-3 0,8-1 0,-3-3 0,0-3 0,-5 0 0,6 4 0,-6-1 0,0 1 0,7 5 0,-7-3 0,0 5-1,6 0 1,-6-1 1,0 2-1,0-2-1,0 4 2,0-2-2,0-3 1,5-1 0,-5-2 0,0-3 1,10-2-2,-2-2 2,-3 5-1,0 1 0,-5 0 0,5 3 0,-5 0 0,0 2 0,8 0 0,-8 2 0,0 3 0,0-2 0,0 0 0,0-1 0,0-2 1,0 0-2,0-2 2,0 0-1,0 0-1,5 2 2,-5 0-2,0 1 1,0 4 1,0-6-1,0 1 0,0-2 0,0-5 0,0 0 0,0 3-1,5-2 2,-5 4-1,0 5 0,0-3 0,0 3 0,0-4 1,0 4-1,0 0 0,0-3 0,0 3 0,0-4 0,0 2 3,0 2-2,0-3-1,0 2 0,0-4 0,0 2 0,0-1 0,0 0 0,0 4 0,0-3 0,0 2 0,0 1 0,0 0 0,0-1 0,0-3 0,0 5 0,0-2 0,0-4 0,0 3 1,0-2-1,0 1 0,0 3 1,-5-3-2,0 0 1,5 1 0,-8-4 1,3 3-1,5-2 0,0 0-1,-5-1 2,0 3-1,5 1-1,-8 2 1,8 2 0,0-3 0,0 3 0,0 0 1,0 0-1,0 0 0,-5-2-1,5-6 1,-5 1 1,0-2-2,-1-6 1,-1 3 0,1 2 0,6 3 0,0 4 1,0 1-1,0 0 0,0-3 0,-5 0 0,0 0 0,-3-2 1,8-1-1,-5 3 0,0-1 0,5 0 0,-5 2 1,0 1-2,5 3 2,0-2 0,-8 2-1,8 0 0,0-2 0,0-1 0,-5-2 0,5 0 0,-5-2-1,-1-1 2,6 2-2,-7-2 2,-4-1-3,11 1 2,0 1 0,-5 2 0,5-1-1,0 5 2,0-2-2,0 1 2,-8-3-2,8 3 2,0-1-1,0-2 0,-5 4 0,5-5 0,0-1-1,0 0 2,-5 2-2,5-3 1,-5 4 1,5-1-1,0 0 0,0 1-1,0 0 1,0 2 0,0-2 0,0 1-1,0-4 2,0 2-1,0 0 0,0 0 0,0-2-1,0 0 2,0-1-1,0 1 0,0-3 0,-5 3 0,5 2-1,0-2 2,0 5-1,0-5 0,0-1 0,0-2 0,0 1-1,0-1 1,0 1 1,0-2-2,0 4 2,0 0-2,0 3 2,0-1 0,0-3-2,0 3 3,0-2-4,0 1 4,0-3-3,0 0 1,0 2 0,0-1 1,0 3-1,0 1-1,0-1 2,0-1-2,-8 2 2,8-3-1,-5-3 0,5-5 0,0-4-1,0 2 1,0 0 1,0 0-1,0 3 0,0 1 0,0 4 0,0 4 0,0-1 1,0 2-1,0-1 0,0 1 1,-5-4-2,5 1 1,0-3 0,0 1 1,-6-4-1,6 2 0,-7 1 0,1 0 0,1 3 0,0-1 0,0 1 1,5 7-1,0-4 1,-8-6-1,8 3-1,-5-1 1,5-2 0,0 5-1,0-2 0,0 3 2,0-5-2,0 5 1,0-3 0,0 0 0,0 4 0,0-2 0,0 3 0,0-3 0,0-2 1,0 2-2,0-5 1,0 3 0,0-4 0,0-4 0,0 0-1,0 3 2,0 7-2,0 3 3,0 2-3,0-2 1,0-4 0,0 2 0,0-1 0,0 2 0,0 1 0,0-1 0,0-1 0,0-2 1,0 2-2,0-3 1,0 2 0,0-5 0,0 0 0,0 4 0,0-5 0,0 6 0,0-1 0,0 1 0,0-1 0,0-1 0,0 0 1,0 0-2,0 0 1,0-1 1,0-4 0,0 2-2,0-4 1,0-1-1,0 3 1,0 0 1,0 3-1,0-1-1,0 2 1,0 2 1,0-3-1,0 5 1,0-1-1,0 1 1,0-1-1,0-3-1,0 3 1,0 1 0,0-1-1,0 3 1,0-1 0,0-3 0,0 2 0,0-1 0,0 1 0,0-4 0,0-2 0,0 1 0,0-2-1,0 2 1,0 0 0,0 1-1,0 2 2,0 0-1,0-1 0,0 2 0,0 3 0,0-6 0,0 4-1,0-3 2,0-1-1,5-1-1,-5 1 1,8 1 0,-3 2 1,-5 0-1,0 3 0,0 0 0,0-1-1,0 1 2,0-2-2,0 3 2,0-2-2,0 1 1,0-1 1,0 1-1,0 2-1,0-2 2,0 2-1,5 0 0,-5 0 0,0 0 0,0 0 0,0 0 2,0 0-2,0 0 2,0 0-2,0 0 0,0 0 0,0 0-1,0 0 2,0 0-2,0 0 1,0 0-1,0 0 1,0 0 0,0 0-2,0 0 2,0 0 0,0 0-1,0 0 1,0 0-2,0 0 0,0 0-2,0 0 1,0 0-1,0 0 0,0 0-1,0 0-2,0 0 1,0 0-6,0 0-12,0 0-12,0-5-9,0 1-33,0-7-5,0-1 19,0 0-61</inkml:trace>
          <inkml:trace contextRef="#ctx1" brushRef="#br1">2246 4164</inkml:trace>
          <inkml:trace contextRef="#ctx1" brushRef="#br1" timeOffset="1060.8019">1962 4164,'0'0,"-24"22</inkml:trace>
        </inkml:traceGroup>
      </inkml:traceGroup>
    </inkml:traceGroup>
  </inkml:traceGroup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0:47.830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2274 1912 16,'0'0'26,"0"0"-4,0-1 1,0 1 4,0-3 3,0 2 9,0-1-4,0 2 2,0 0-2,0 0 2,0-3-1,0 3-8,0 0-10,0 0 2,0 0-2,0 0 3,0 0-2,0 0 2,0 0-3,0 0 1,0 0 0,0 0-3,-6 0-4,6 0-5,0-1 1,0 1-2,-8-4 0,2 2 2,-5-2-6,-4 0-1,-2 2-1,2-2-1,4 0 1,-9 1-2,8-4 4,-2 4-2,8-1 0,6 0 0,-14 0 0,2-2 0,6 1 0,-8-1 1,2 2-1,7 0 1,-4 2-1,3-2-2,0 0 2,1 2 2,-1 1-3,6-3 2,-9-2-1,9 2 0,-5 0 0,-7-2 0,-8 0 1,14 1-1,-8-1 0,8 2 0,-6 0 0,-2-4 0,2 4 0,-2-1 0,8-2 0,-5 2 0,2-1 1,3 3-1,-5-6 0,-4 3 0,4 2 0,5-4 0,-8 5 0,8-2 0,0-3-1,-8 2 1,8 0-1,0 0 2,1 4-2,5-1 3,-9 0-3,3 0 2,6-1 0,-6 0-2,6 1 1,-14-4 0,8 1 0,0 1 0,1-5-1,-10 2 2,4 0-2,11 0 1,-6 3-1,6-1 1,0-2-1,-9 3 1,4-5-1,5 2 1,-6-2 0,0 3-2,6-2 4,-9 4-4,9-3 4,0 0-4,0 0 4,0 1-4,0 1 2,0-4 0,0 2 0,0 2 0,0 1 0,0 3 0,0-2-2,0 0 2,0-4-1,0 4 1,0-4-1,0 0 0,0 2 1,9 0 0,-3 0 0,-6 1-1,6-1 1,-6-1 0,0 6 0,5 1 0,-5 0 0,0-2 1,9-2-3,-9 2 3,6-2-4,5-1 4,4 3-3,-10-4 1,1 4 0,0 0 1,3-1-1,-9 1 0,5-1 0,1 1-1,-6 2 1,6 0 1,3 0-1,-4-4 1,7 3 0,2-1 0,-8-2 0,0 2-1,8 0 0,-8 0 0,5 2 0,4-1-1,2 1 1,3-3 0,-8 3 0,8-2 2,-6 0-1,-8 0 0,6 2 0,-4-2-1,-2 2 1,0 0-1,-6 0 1,0 0-1,0 0 1,0 0-1,0 0-1,0 0-1,11 0 0,-11 0 1,9 0 0,3 0 3,-7 0-1,10 0 0,-4 0 1,-5 0-1,-6 0 0,9 0-1,-4 0 2,1 0-2,-6 2 0,0 0 0,6-2 2,-6 2-1,9-2 0,-4 0 0,-5 0 1,0 0-1,0 0 0,0 0 1,0 0-2,0 2 1,0 1 0,0-2-1,0-1 1,0 0 2,6 2-2,6 2 2,-4-3-3,4 4 1,2-1 2,-8-3-3,0 4 2,-1-5 0,-5 0 0,9 0 2,-9 0-1,0 0-1,0 0 4,0 0 0,0 0-2,0 0 0,0 0-1,0 0-2,0 0 0,0 0 0,0 0 0,0 0 0,0 0 1,0 0-2,0 0 2,0 0-1,0 0 0,0 0-1,0 0 2,0 0-1,0 0 1,0 0-1,0 0 0,0 0-1,0 0 1,0 0 0,0 0-3,0 0 0,0 0-7,0 0-3,0 0-16,0 0-3,0 0-5,0 2-21,0 1-53,0 2-11,0 2-76</inkml:trace>
  <inkml:trace contextRef="#ctx0" brushRef="#br0" timeOffset="1">2761 1657 17,'0'0'20,"0"0"-6,0 0 3,0 0 5,0 0 12,0 0 2,0-2 2,0 2-5,0-2-4,0 2-4,0 0-5,0 0-1,0 0 1,0 0-1,0 0-1,0 0 2,0 0-3,0 0 0,0 0-2,0 0 2,0 0 2,0 0-2,0 0-3,0 0 2,0 0-5,0 0-1,0 0 2,0 0-3,0 0 1,0 0 2,0 0-3,0 0-1,0 0-3,0-2-2,0 2 2,0 0-1,0 0-2,0 0 4,0 0-4,0 0 2,0 0-1,0 0-1,0 0-1,0 0 1,0 0-2,0 0-1,0-2 0,0 2 0,0 0 0,0 0 3,20-2-2,12 2 0,0-2 2,-1 1-1,1-4 1,-6 3-1,0 0-1,6 0 3,-12 2-3,6-2 1,0 0-1,0 2 0,-1-1 1,-1-1-2,1-1 2,7 1-1,-6 1 1,-6 1-1,0-3 0,-2 3 0,-4 0 0,6 0 0,-8-1 0,8 1 0,-3 0 0,9 0 0,-6-2 0,6 0 0,-6 0 0,12 0 0,-15 2 0,4-2 1,-1 0-1,6 2 0,-3-1-1,3 1 2,0-3-1,-1-1-1,1 3 2,6-2-1,-6 3 0,0-2 0,6 1 0,-6-1 0,5 0 1,1 0 0,0 0 0,-6-2-2,5 0 3,4 0 0,2 0-1,1 0-1,-7 4 0,-5-1 0,-5 1 1,4 0-1,-13 0 0,2 0 0,-2 0 1,-3 0-1,2 0 1,-5-2-1,8 2-1,-2 0 1,-6 0 0,8 0 0,-3 0 0,10 0-1,5 0 2,0 0-1,5-3 0,7 3 0,-12 0 1,5 0-1,10 0 0,-15-1 1,11-1-2,-11 0 1,0 0 1,-9 2-1,3-2 0,-14 2 1,8 0-2,-2 0 2,2 0-2,-2 0 2,-6 0-1,2 0-1,4 0 2,-6-2-1,8 2-1,-2 0 1,8 0 0,-3 0 1,-3 0-2,12 0 1,0 0 2,-8 0-2,2 0-1,-15-2 1,4 2 1,3-2-1,-1 2-1,-2 0 1,8 0 0,-3 0 1,4 0-1,2 0 0,0 0 0,6 0 0,6 0 1,-12 0-1,-3-2 0,-2 2 0,-10 0-1,16 0 2,-4 0-2,3 0 2,0 0-1,3 0 0,3 0 0,0 0 0,0 0 1,0 0-1,-6 0 0,-8 0 0,8 0 1,0 0-1,-3 0 0,3-2 0,6 2-1,0 0 2,-8 0 0,7 0-1,7-2 0,-6 2 1,0 0-1,0 0 0,0 0 1,0-4-1,-15 4 1,4 0-2,-4 0 2,4 0-1,-4 0 0,4 0-1,-10 0 1,7 0 1,2 0-1,6 0 0,-2-1 0,-4 1 1,-2-2 0,8 2-1,-9 0 0,15-3 3,-6 2-3,-8 1 0,8-3 0,0 3 0,-8-1 1,8 1-2,-3 0 2,-2 0-1,5 0 0,-9 0 0,10-2 0,-4 0 0,3 2 0,0-2 1,-3 2-2,4 0 1,-1 0 0,-3 0 0,3 0 0,6 0 0,0 0 0,-6 0 0,-2 0 1,-4-2-1,12 2 0,0 0 0,-9-2 2,15 2-2,-12-2 0,12 2 0,-12-2 0,0 2 0,3-2 0,-9 2 0,12 0 0,-8 0 0,-4-1 0,-2 1 0,2 0 0,3 0 0,3 0 0,-5 0 0,2 0 0,3 0 0,-8 0 0,2-3 0,-2 3 0,2 0 0,-8 0 0,0 0 0,8-1 0,-8 1 0,5 0 0,4 0 0,-9-3 0,-1 3 0,10 0 0,-10 0 0,1 0 0,9 0 0,-4 0 0,-5 0 0,3 0 0,-4 0 0,-5 0 0,6 0 0,-6 0 0,6 0 0,0 0 0,-6 0 0,0 0 0,0 0 0,8 0 0,-8 0 0,0 0 0,12 0 0,-6 0 0,2 0 0,-2 0 0,0 0 0,5 0 0,4 0 0,-4 0 0,-2 0 0,8 0 0,-17 0 0,0 0 0,6 0 0,2 0-2,-2 0 2,0 0 0,8 0 2,-8 0-4,14 0 4,-8 0-2,8 0 0,-8 0 0,2 0 0,-3 0 0,-11 0 0,0 0 0,6 0 0,-6 0 0,0 0 0,6 0 0,8 0 0,-14 0 0,6 0 0,0 0 0,3 0 0,2 0 0,4 0 0,-4 0 0,1 0 0,-4 0 0,-8 0 0,6 0 0,5 0 0,4 0 0,2 0 0,-2 0 0,-10 0 0,1 0 0,9 0 0,2 0 0,-9 0 0,4 0 0,-6 0 1,2 0-1,4 0-1,8 0 1,-8 0 1,8 0-2,-9 0 2,4 0-1,-10 0 0,16 0-1,-16 0 2,7 0-2,-3 0 1,-4 0 1,1 0-2,0 0 2,0 0-1,2 0 0,-2 0-1,0 0 1,0 0 0,2 0 1,-2 0-2,-6 0 2,6 0-2,-6 0 2,0 0-1,0 0-1,0 0 2,0 0-2,5 0 1,-5 0 1,0 0-2,0 0 2,0 0-2,9 0 1,-3 0 0,0 0 1,-1 0-2,1 0 2,3 0-1,-3 0 0,-1 0 0,-5 0 0,0 0 0,0 0 0,0 0 0,6 0-1,8 0 1,-14 0 1,6 0-1,6 0 0,-4 0-1,-8 0 1,0 0 1,6 0-1,-6 0 0,0 0 0,6 0-1,0 0 2,2 0-1,-2 0 1,-6 0-2,6 0 1,-6 0 0,0 0 0,6 0-1,-6 0 2,0 0-2,5 0 2,4 0-2,3 0 1,-12 0 0,14 3 0,-14-3 0,6 0 0,-1 0-2,-5 0 2,6 0 2,3 0-2,-9 0-2,6 1 2,-6-1 2,5 3-4,1-2 2,-6-1 0,6 4 0,3-4 0,-9 0 2,5 2-4,-5-2 2,12 0 2,-3 2-4,-9 0 4,11 0-2,-11-2 0,6 2 0,-6-2 0,6 2 0,2-2 0,-2 1 0,0-1 1,-1 3-1,-5-2 0,9 2 1,-3-1-1,0 2 0,-1-3-1,-5 1 1,6 2 1,3-4-1,-9 2 0,0-2 1,0 2-1,0 0 0,6-2 0,-6 2 1,0 0-1,5 0 0,-5 0 0,0-1 1,6-1-1,-6 3 1,9-3-1,-9 3 1,6 0-1,-6-3 0,0 4 1,5-4-1,1 1-1,-6 3 1,9-2 1,-4 2-1,-5 0 0,6-2 0,0 2 0,-6-4 1,0 3 0,0 1-1,6-2 1,-6 3-1,0-4 0,8 3 0,-8-2 0,6 0 2,-6-2-2,6 2 0,-6 0-2,0-1 4,0 3-2,6-2-2,-6 1 1,8 0 2,-8 1 1,6-2-1,-6 2-1,0-2 0,6 1 1,-6-2-2,0 1 1,11 2 1,-11-2-2,0 0 2,0 0-1,9 2 0,-9-1 0,0-1 1,0 2-1,0 0 1,0-3 0,0 4 0,0 1-1,0 0 1,0-1-1,0-2 0,0 0 0,0-1 0,0 1 0,0-2 1,0 1-1,0-1 1,0 2-1,0-2 0,0 4 1,0-4-2,0 1 1,0 2 1,0-2-2,0 0 1,0 0 0,0 2 1,0-1 0,0 2-1,0-3 1,0-1-1,0 2 1,0-2 0,0 1-1,0 0 0,0 1 1,0-3-1,0 3 1,0-1-1,0-2 0,0 2 0,0 0 1,0 2 0,0 0-1,0-2 2,0 3-1,0-1-2,0-2 2,0 2 0,0-2-1,0 0 1,0 0-1,0-1 0,0-1 1,0 0-1,0 3 0,0-1 1,0 0 0,0 0-1,0 0-1,-9 1 3,-2-3-2,5 4 0,0-2 0,6 0 1,0 0 0,-8 0 1,8-2-2,0 0 2,-6 2 0,6 0-2,-12 0 1,4 2 0,2-2 1,0 0-2,0 2 2,6-3-2,-5 2 1,-4-2-1,3 1 0,1 0 1,-1 0-1,-3 0 2,3-2-1,1 2 2,5-2-2,-6 2 2,-9 0-3,4 0 0,-4-1 0,4 2 0,5-2 0,-2 2 0,-4-1 0,12-2 0,0 1 0,-11-1 2,11 0-2,-9 0 1,9 0 1,-6 3 0,-5-3-3,2 1 2,3 1-1,0-2 1,1 2-2,-1-2 1,-3 2 1,9 1-2,-11-3 2,5 0 1,-3 0-3,4 0 3,5 0-2,-6 1 0,-9 1 0,10 2 0,-7-2-1,-2 0 1,2-2 1,6 1-2,6-1 1,-8 3 1,-4-3 0,6 0-1,1 0 0,-10 2 0,10-1 0,-10 2 1,9-2-1,6-1 0,-5 0 1,-1 0-2,0 2 2,-3 0-1,-2 0 1,-3-2 0,8 1-1,-6 1 1,4-2-2,2 2 3,-6 0-2,7-2 0,-4 2 1,-3-2-1,12 0 0,-5 2 0,-4-2 0,3 2 0,0-2 0,6 0 1,-11 0-1,2 0 1,4 0-1,-1 2 1,-9-2-1,4 2-1,-1-2 2,4 0-1,2 2 0,0-2 0,0 1 0,-2-1 0,2 0 0,0 3 1,-8-3-1,-3 0 1,11 0-1,-9 0 0,-5 1 0,9 1 0,-10-2 0,10 2 0,5 1 0,-8-3 0,2 1 0,-2-1 1,-3 2-2,8-2 1,-3 0 1,-2 0-1,8 2-1,-5 0 2,5-2-2,-8 2 2,8-2-1,-14 2 0,2 0 0,4-2 0,-6 2 0,8-2 0,-2 2 1,8 0-2,0 0 1,-5-2 1,2 2-1,3-2 0,1 2-1,-1 0 4,-3-1-6,-8 1 6,-3 0-6,0-2 4,8 0-1,6 2 0,-8-2-1,14 2 1,-12 0 1,7-2-1,-10 3 0,4-3-1,11 0 2,-9 0 1,9 0-2,0 0 1,-6 1-1,1-1-3,-1 0 3,0 0 2,-3 0-4,-2 2 4,-4-2-2,4 0 0,-1 2 0,-2-2 0,-6 0 1,14 2-2,0-2 2,1 0-2,5 0 1,-6 2 0,-3-2 0,3 0-2,1 0 4,-1 2-4,-9-2 5,10 2-4,-10-1 2,-2-1-2,11 0 2,-8 3-2,8-3 3,6 0-2,-6 0-1,-2 0 2,8 0-2,-12 1 1,6-1 1,1 0-1,-10 0 1,15 0-2,0 0 2,-6 0-2,1 0 1,5 0 0,-15 2 1,10-2-2,-7 0 2,-8 2-1,5-2 0,10 0 0,-1 0 0,-9 0 0,10 3 2,5-3-2,-6 0-2,0 0 2,-8 0 0,-3 0-1,2 0 2,4 0-1,-4 1 0,4-1 0,-4 2 0,9-2 0,-5 0 0,-3 2 2,14-2-2,-12 0 0,6 2 1,-8-2-2,2 0 1,4 0 0,-10 0 1,4 0-2,2 1 1,-2-1-2,8 0 5,-5 0-3,-9 0-1,8 0 2,-2 0-2,2 0 1,-2 0 1,2 0 0,6 3-1,-2-3-1,8 0 2,-6 0-1,0 0 0,1 0-1,-4 0 1,3 0 0,0 0 1,1 0-2,-10 0 1,4 0 1,-4 0-2,-2 0 0,3 0 2,8 0-2,0 2 2,0-2-1,6 0 0,-8 0 0,-4 0-1,6 0 2,-8 0-1,8 0 0,0 0 0,1 0 0,-4 0 0,-2 0-1,-4 0 1,4 0 0,5 0 1,-9 0-1,4 0 0,5 0-1,-8 0 2,2 0-2,-2 0 2,2 0-2,-14 0 2,6 0-2,3 0 1,2 0 0,4 0 0,2 0 0,4 0 1,-1 0-1,-6 0-1,4 0 2,8 3-2,-6-3 2,-6 0-2,4 0 1,2 0 1,0 0-2,0 1 1,1-1 1,-4 0-2,9 0 1,-6 0 1,6 0-1,-6 0 0,1 0 0,-4 0-1,3 0 1,-14 0 0,3 0 1,-9 0-2,6 0 2,2 0-2,10 0 2,2 0-1,0 0 0,1 0 0,-4 0 1,3 0-1,-5 0-1,-4 0 1,4 0 0,-4 0-1,4 0 2,5 0 0,-3 0-3,9 0 3,-5 0-1,-1 0 0,6 0 1,-12 0-2,-2 0 1,2 0 1,-14 0-2,6 0 1,-17 0-1,11 0 2,6 0-2,-6 0 1,9 2 0,-4-2 1,7 0-2,-3 0 1,2 0 0,4 0 1,-15 0-2,11 0 1,4 0 1,-1 0-1,4 0 0,-4 0-1,6 0 1,-2 0 0,-4 0 1,-8 0-1,3 0-1,-3 0 2,-1 0-2,-4 0 2,-1 0-1,-6 0-1,15 0 1,-4 0 0,10 0-3,-3 0 3,8 0 0,0 0-1,-3 0 1,4 0-1,-7 0 2,-2 0-1,2 0-1,-8 0 1,-6 0 0,15 0 1,-10 0-1,10 0 0,-4 0-1,4 0 1,-3 0 0,2 0-2,-14 0 2,15 0 0,-10 0 2,1 0-4,0 0 2,-3 0 2,3 0-2,0 0 0,-6 0 0,0 0 0,3 0 1,3 0-1,5-2-1,4 2 2,5 0-2,-3 0 1,3-1-2,-5 1 5,-3-3-4,2 3-1,-2 0 2,2-2 0,-8 2 0,14 0 0,-14-3-1,8 3 1,-13-1 0,13-1 0,-8 2-1,5-2 1,4 2-1,-1-2 2,-8 1-1,6 1-1,-3 0 1,2-3 2,4 1-3,-4 2 1,4-2-1,5 1 0,-3 1 2,4 0-1,-1 0 1,0-3-1,-8 3 0,8-1 0,-6-1 0,-2 2 0,2-2 0,-2 2 1,-3-2-3,2 0 2,4-2-2,-4 3 2,-2 1-1,3-3 1,2 3-1,-8-2 2,14 2-1,-14-2-1,9-2 2,-4 4-2,-11-2 1,0 2 1,9-1-3,-9-1 3,6 0-1,8 0 0,-2 0 0,-3 2 0,2-2 0,-11 2 1,9 0-2,3-4 0,-7 4 2,-2-2 0,3 0-1,0 2 0,9 0 0,-4-2-1,4 2 1,5 0 0,-3 0 0,3 0 1,1-2-2,-1 0 1,-3 2 1,4-2-2,-1 2 1,-6 0 1,-2 0-2,2-1 1,-2 1 1,-6 0-3,8 0 3,-8 0-1,9-3-1,-4 3 1,15 0 1,-6-2-1,1 2-1,-1 0 1,-9 0 1,-2-2-2,3 2 1,8 0 0,0 0 0,0 0 0,-2 0-1,8 0 1,-6 0 1,6-1-1,-6 1 0,1-3-1,5 3 2,-9-1-2,9 1 1,-6 0 1,0 0-1,1 0 0,-4 0 1,3 0-2,-5-2 2,5 2-2,-3 0 0,4 0 3,-1 0-2,0 0-1,6 0 1,-9 0 0,4-2 0,-1 2 0,-14-2 0,14 2 1,0 0-2,0 0 0,-2 0 1,2-2 1,0 2-2,0 0 2,1 0-1,-4 0 0,3 0 0,1 0-1,-1 0 0,-3 0 3,3 0-4,6 0 2,-5 0 1,5-2-2,0 2 1,-6 0 1,6 0-1,-9 0-1,3 0 1,1 0 1,-1 0-2,-9 0 1,10 0 1,-1 0-2,0 0 1,-2 0 0,-4 0 0,12 0-1,-6 0 2,0 0-1,-2 0 0,8 0 0,-6 0 0,-5 0-1,2 0 1,9 0 1,-12 0-1,12 0 0,0 0-1,-5 0 2,5 0-1,0 0 0,0 0 0,-6 0 0,6 0 0,0 0-1,0 0 2,0 0-2,-9 0 2,9 0-1,0 0-1,0 0 1,-6 0 1,6 0-2,0 0 1,-5 0 0,-1 0 1,6 0-1,0 0-1,-9 0 2,9 0-2,0 0 2,0 0-2,0 0 1,0 0 0,0 0 0,0 0-1,0 0 2,0 0-1,0 0 0,0 0 1,-5 0-1,-1 0-1,0 0 1,6 0 1,0 0-2,0 0 2,-9 0-1,9 0-1,0 0 1,0 0 0,0 0 0,0 0 0,0 0 0,0 0 0,0 0 0,0 0 0,0 0 1,0 0-2,0 0 1,0 0-1,0 0 0,0 0 1,0 0-2,0 0 1,0 0 0,0 0 1,0-2 0,0 2 0,0 0 1,0 0-1,0 0 0,0 0 1,0 0-1,0 0 0,0 0 0,0 0 0,0 0 0,0 0 1,0 0-2,0 0 2,0 0-1,0 0 0,0 0-1,0 0 2,0 0-1,0-2 0,0 2 1,0 0-2,0 0 1,0 0 0,0 0 0,0 0 0,0 0 1,0 0-2,0 0 2,0 0-1,0 0 0,0 0 0,0 0 0,0 0 1,0 0-2,0 0 2,0 0-2,0 0 2,0 0-2,0 0 3,0 0-3,0 0 2,0 0-2,0 0 1,0 0 1,0 0-2,0 0 1,0 0-1,0 0 2,0 0-2,0 0 1,0 0 0,0 0 0,0 0 0,0 0 1,0 0-2,0 0 1,0 0 1,0 0-1,0 0 1,0 0-3,0 0 3,0 0-2,0 0 1,0 0-2,0 0 2,0 0 0,0 0 0,0 0 0,0 0 0,0 0-1,0-2 1,0 2 1,0 0-2,0 0 1,0 0-1,0 0 0,0 0 1,0 0 0,0 0 0,0 0 1,0 0-1,0 0 0,0 0 0,0 0 0,0 0 0,0 0 0,0 0 0,0 0 0,0 0 0,0 0-1,0 0 1,0 0 0,0 0 0,0 0 1,0 0-2,0 0 1,0 0 0,0 0 0,0 0 0,0 0 0,0 0-1,0 0 2,0 0-1,0 0 1,0 0-1,0 0 0,0 0 0,0 0 1,0 0-2,0 0 0,0 0 2,0 0-1,0 0 0,0 0-1,0 0 2,0 0-2,0 0 2,0 0-2,0 0 2,0 0-2,0 0 1,0 0 1,0 0-2,0 0 2,0 0-2,0 0 2,0 0-1,0 0-1,0 0 2,0 0-1,0 0 1,0 0-1,0 0 0,0 0 0,0 0 1,0 0-2,0 0 1,0 0 0,0 0 0,0 0 0,0 0-1,0 0 1,0 0 0,0 0-1,0 0-1,0 0 1,0 0-2,0 0-2,0 0-4,0 0-1,0 0-6,0 0-7,0 0-4,0 0-21,0 0-33,0 0-18,0 0-80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0:47.832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5-196 0,'0'0'17,"-9"2"-8,9-2-2,0 0-3,0 0 2,0 0 1,0 0 0,0 0-1,0 0 1,0 0 0,0 0-2,0 0-1,0 0-2,0 0 0,0 0 1,0 0 0,0 0 0,0 0-3,0 0 0,0 0-5,0 0-1,0 0-13,0 0-39</inkml:trace>
  <inkml:trace contextRef="#ctx0" brushRef="#br0" timeOffset="1">293-98 0,'0'0'41,"0"0"-6,0 0-3,0 0-6,0 0-11,0 0-6,0 0-7,0 0 0,0 0 1,0 0-5,0 0 4,0 0-2,0 0 0,0 0 0,0 0-3,0 0-1,0 0-5,0 0-6,0 0 5,0 0-1,0 0-7,6 0 0,14 0-7,-3 0-13</inkml:trace>
  <inkml:trace contextRef="#ctx0" brushRef="#br0" timeOffset="2">472-104 13,'0'0'16,"0"0"-3,0 0-4,0 0-2,0 0 2,0 0-5,-6 0 0,0 0-3,-2 0-3,2 0-1,0 0 0,0 0 3,1 0-2,5 0-6,-9-1 2,-3 1-13,7-3-14</inkml:trace>
  <inkml:trace contextRef="#ctx0" brushRef="#br0" timeOffset="3">472-104 16,'-78'-11'22,"78"11"-2,0-2-4,-6 2 3,6 0 6,0 0-3,-5 0 1,5 0 2,-6 0-3,6 0 1,0 0-5,0 0 1,0 0 1,-9 0 7,9 0 6,0 0 2,-6 0-3,6 0-3,-5 0-1,-7 0-12,12 0-5,-9 0 0,9 0 0,0 0 0,0 0-2,0 0 1,0 0-2,0 0 0,-5 0 0,-1 0-1,0 0-2,6 0-2,-9 2 1,-8-2-4,11 2 3,-8-1-3,8-1 1,6 0 3,-6 0-2,-2 0 1,-4 0-1,7 0 0,-10 0-2,9 0 2,-5 0-1,2 0-1,3 0 0,1 0 0,5 0 1,0 0-2,0 0 2,-6 0-1,6 0 1,-9 0-1,3 0 0,1 0-2,-7 0 3,-2 0-1,-6 0 0,2 0 0,4 0 1,8 0-2,6 0 2,-6 0-1,6 0 0,0 0-2,0 0-1,0 0-2,0 0 8,0 0-2,0-1 2,0-1-2,-5 0 0,-4 0-1,-8 0 1,17 0-1,-9 0-1,-3 2 2,1-4-2,2 3 0,4-3-1,5 1 1,0 0 0,0 1 0,0 0 1,-6 0 0,6 2 0,-6-2 0,6 2 0,0-2-1,0-1 2,0 3-4,0-1 2,0 1-2,0-2 1,0 1 4,0-2-2,0 0 2,0-1-1,0 1-1,-9-2 0,9 3 0,0 1-1,0-2 2,0 2-1,0 1-2,0-4 1,0-2-1,0-2 1,0-1-1,0-1 2,0 3-1,0-4 0,0 4 1,9-1-2,-3 3 1,0-1-2,8 2 2,-8 1-1,-6-1 1,5 1-1,7 2 0,-12 1-1,9 0 3,-9-2 0,0 2 0,17-2 3,-8-1-6,-4-4 3,1 3 0,-6 3 3,6-1-6,3 0 3,-9 0 3,5-2-6,1 1 3,0-2 0,0 3 0,2-1 0,4-1 0,-6 0 0,8 2 0,-8 0 0,-1 0 0,10 0 0,-9 0 0,5-1 0,9-1-2,-8 0 2,8 0-1,-14-1 0,2 4 1,4-1 0,2 1-1,-2-2 1,14 2-1,-20 1 1,-1-2 0,-5 2 0,0-2 0,0 0 1,15 2-2,-4-2 2,-5 0-1,9 2-1,-15-2 1,5 2-1,1-2-1,3 0 3,8 1-2,-3-2 1,-2 1 0,2-2 1,-2 3-1,8-1 0,-8-2 0,-7 2 0,4 2 0,-9-2-1,6 2 2,-6 0-1,6 0-1,-1 0 1,-5-2 1,9 2-1,-3-2 0,-1 0 0,1 1 0,0-1 0,-6-3 0,9 5 0,-4-1 0,16-1 0,-10 2 0,4-2 0,-4 0 0,-5-2 1,0 4 0,8 0-2,-14 0 1,0 0-1,6 0 1,-6 0 1,6 0-1,-6-2-1,8 2 1,-2-1 0,0-1 0,5 2 0,-2-3 1,2 2-2,-5 1 1,-6 0 0,9 0-1,-9 0 2,0 0-1,0 0-1,0-2 1,0 2 1,0 0-2,6 0 2,-1 0-2,-5 0 2,6 0-2,0-2 1,14 2 0,-6-2 0,-8 2 0,0-2 1,8 0-2,-8 2 2,0-2-2,0 2 1,-1-1 0,4 1 0,-3 0-2,-6 0 1,0 0 1,6 0-1,-6 0 0,5 0 0,-5 0 2,9 0-2,3 0 2,-7 0-1,10-3-1,-9 3 1,-6 0 0,0 0 1,0 0-2,0 0 2,0 0-2,0 0 2,5 0-3,-5 0 3,6 0-2,3 0 1,-3 0 0,5 0 0,-5 0-2,-6 0 4,0 0-4,8 0 1,-8 0 1,0 0 0,6 0 0,-6 0 0,0 0-2,0 0 2,0 0-1,0 0 2,6 0-1,-6 0 0,0 0 0,0 0-1,0 0 1,0 0-1,0 0 0,0 0 1,6 0 1,-6 0-3,0 0 3,0 0-1,8 0-1,-2 0 1,6 0 1,-4 0-1,-2 0 0,0 0 1,5 0-2,-2 0 1,-9 0 0,0 0 0,0 0-1,0 0 1,6 0 1,-6 0-2,6 0 1,-6 0 0,5 0 0,-5 0 0,0 0 0,0 0 0,0 0 0,0 0 0,0 0-1,9 0 1,-9 0 1,6 0-2,0 0 1,-6 0 0,5 0 0,1 0 0,-6 0 0,0 0 1,0 0-2,0 3 1,0-3 1,9 0-2,-9 1 1,0-1 0,0 0 1,5 0-1,1 0-1,9 0 2,-10 2-2,7-2 1,2 2 1,-2 0-2,2 0 1,-8 0 0,0 0 2,0-1-3,2-1 1,-8 3 0,0-3 0,6 0 0,0 0 0,5 2 0,-11-2 0,9 1-1,-9-1 2,0 0-1,6 0 0,-6 2 0,0-2 0,0 0-1,0 4 2,0-4-1,0 0 0,5 2 0,-5-2 0,0 2 1,6-2-2,-6 2 1,9-1 1,-3 2-2,-6-1 1,11 0 0,-11 1 0,6-1 1,3 0-1,-4 0 1,1 0-1,-6-2 1,6 2-2,-6-2 1,0 0 0,9 0 1,-9 2-2,5 0 1,-5-2 0,0 1 0,0-1 0,0 0 0,0 0 0,0 0 1,0 0-1,0 0 0,0 0 0,0 0 0,0 3 0,0-3-1,0 1 1,6 1 0,-6-2 1,6 3-1,-6-2 0,0 1 0,8-2 0,-8 2 0,0-2 1,0 2-2,0-2 2,0 2-1,0-2 2,0 0-4,0 0 4,0 0-2,6 0 0,-6 0 0,0 0 0,6 0 0,-6 2 0,0 0 0,6 0 0,0 0 0,2-2 0,-8 1 0,0-1 0,0 3 0,0-3 0,0 1 0,6-1 0,-6 0 0,6 0 0,-6 2 0,0-2 0,5 1 0,-5 2 0,9-1 0,-9 0 0,6 2 0,-6-4-2,6 2 2,-1-1 2,-5-1-2,6 3 0,-6-2 0,9-1 0,-9 2 0,6-2 0,-6 4 0,0 0 0,0 0 0,5 0-2,-5-2 2,6 0 2,-6-1-2,0 1 0,0 0 0,0 1 0,9-2 1,-9-1-1,6 2 0,-6-2 0,0 2 0,11 0 0,-5 2 2,2-2-4,-2-1 4,-6 1-2,0-2 0,6 2 0,-6 0 0,6 0 1,-6 1-2,0-2 1,8 1 0,-8 0 1,0 0-2,6-1 2,-6-1-2,0 3 3,6-3-3,-6 1 1,0 2 0,6-2 0,-6-1 0,8 2 1,-8-2-2,0 0 1,6 2 0,-6 0 1,6 0-2,-6 0 2,6 0-1,-6 0 0,5 0 0,-5 2 0,9-3 1,-9 2-2,0-2 1,6 3 1,-6-4-1,6 2 0,-6-2 1,0 1-2,0-1 1,0 3 0,5-1 0,-5 2 0,0-1 0,0 1 0,0 0-1,9 0 2,-9-3-1,0 4 0,6-3 0,-6-1 2,0 1-2,0 2 0,0-4 0,0 2 0,6-2 0,-6 2 1,5 2-1,1 0 1,-6 0-1,9 0-1,-9-1 2,0 2-1,0-4 0,0 1 0,5 0 0,-5 0 1,0 1-3,6 0 4,-6-2-3,6 2 0,-6 0 2,0 1 0,9 0-1,-9-1 2,0 2-2,0-1 0,0-3 1,5 3-2,-5-2 2,0 2-1,6 0 1,-6-1-1,0 1 0,0-1 1,0 0-1,6 1-1,0 0 1,-6-1 1,0 2-2,0-2 2,0 1-2,0 2 2,0-2-1,0 0 0,0 1 0,8-1 0,-8 2 1,0-2-1,0 0 0,0-1 0,6-1 0,-6 0 0,0 0 0,0 2 1,0 0-1,6 0 1,-6-3-2,6 3 1,-6-2 0,0 2 1,8-2-1,-8 2 0,0-2-1,6 0 2,-6 1-1,6 1-1,-6-1 2,0-2-2,0 1 2,6 2-1,-6-2 0,0 2 0,8 0 0,-8-3 3,0 3-6,0 0 6,0 0-6,0-1 7,6 2-5,-6-4 1,0 3 0,6 0-3,-6 2 6,11-2-3,-11 1 0,0-1-3,0 0 6,0 0-3,0-2 1,0 0-2,9 2 2,-9-3-2,0 4 1,0-2 0,0-1 1,0 2-2,0-3 2,0 2-1,0 1 0,6 0 0,-6-1 1,5 1-2,1 0 1,-6 0 1,0-2-1,0 2 0,0-3 0,0 3 0,0-2 0,0 0 0,0 0 0,0 0 1,0 0-3,0 0 3,0 0 0,9 0-2,-9 0 2,6-1-1,-6 3 0,0-2 0,5 3 0,-5-4 0,0 1-1,0 0 1,0 0 1,0 1-1,0-1 0,6 2 0,-6 0 0,6 0 0,-6 0 1,0 0-1,0 0 0,0 0-1,0-1 2,0-1-1,9 0 0,-9 2 0,5-2-1,-5-1 1,0 3 1,0-2-1,0 0 0,0 2-1,0 0 2,6-1-2,0 4 2,-6-4-2,9 1 1,-9 0 0,0-2 0,0 2 0,0 0 1,0 0-2,0-3 1,5 3 2,-5 0-4,6-2 2,-6 2 1,6 0-1,-6 0 1,0-1-1,6 1 0,-6-2 0,0 2 0,8-2 0,-8 1 0,0 1 0,6 2 1,-6 0-1,0-2 1,0 2-1,0-1 0,0 1 1,0-2-1,0 2 0,0-5 0,0 3 1,0-2-1,0 3 2,0-4-2,0 3 0,6-1 0,-6-1 0,0 3 0,6-4 0,-6 3 0,0 0 0,0 0 1,0 0 0,0-3-2,0 2 1,0-2 0,0 2 1,0-2-2,0 1 1,0 0 1,0 0-1,0 2 0,8-1 1,-8 3-1,0-2 0,0 2 0,0-4 1,0-1-1,0 2-1,0-1 2,0 0 0,0-1-2,0 1 2,0-2-1,0 2 1,0 2-1,0-2 1,0 0-1,0 0 1,0 0-2,0 0 2,0 1-1,0-1 2,0 2-1,0 0 0,0 0 0,0 0-1,0-2 1,0 1-1,0 0 0,0 0 1,0 1-1,0 2 1,0-2-1,0-3 1,0 2 0,0-3-1,0 1 1,0 1-1,0 1 0,0-2 1,0-1-2,0 2 1,0-2 0,0 2 0,0 0 1,0-2-2,0 0 3,0 2-3,0-2 1,0 0 0,0 2 0,0-2 0,0 1-1,0 2 2,0-1-1,0-1 1,0 1-2,0 0 1,0 1 2,0-2-3,0-1 1,0 0 0,0 0 0,0 0 0,0 2 1,0-2-3,0 2 3,0-2-2,0 2 2,0-1-1,0-1 0,0 3 0,0-3 1,0 0-1,0 2-1,0-2 2,0 0-1,0 0 0,0 0-1,0 1 2,0-1-1,0 0 1,0 0-2,0 0 1,0 0 1,0 0-1,0 0 1,0 0 0,0 0-1,0 0-1,0 0 1,0 0-1,0 0 0,0 0 2,0 0-2,0 0 2,0 0-2,0 0 2,0 0-1,0 0 1,0 0-1,0 0 1,0 0-2,0 0 1,0 0 0,0 0 0,0 0 0,0 0 0,0 0 1,0 0-2,0 0 2,0 0-1,0 0 0,0 0 1,0 0-1,0 0-1,0 0 2,0 0-1,0 0-1,0 0 1,0 0-1,0 0 1,0 0 0,0 0-1,0 0 1,0 0 0,0 0-1,0 0 0,0 0 1,0 0-1,0 0 0,0 0-1,0 0 2,0 0-1,0 0 0,0 0 1,0 0-1,0 0 2,0 2-2,0 0 1,0 2 0,0-1 0,0 0 0,0-1 1,0 0-2,0-1 2,0 2-1,0-2 0,0 3 0,0 0 1,0-4-1,6 4 0,0-2 0,-6 0 0,0 0 0,0-2 0,0 2-1,5-1 2,-5-1-2,0 0 0,9 0 0,-9 0 0,0 3 0,0-3-2,6 0 2,-6 0 1,0 0 0,6 1 1,-1-1 1,1 2-4,-6 0 2,9 0 0,-9 0 0,0 0 0,0-2 0,0 0 0,6 0-2,-6 1 2,0-1-2,0 0 2,0 0-1,5 0 0,-5 0-1,6 3 2,3 0-2,-3-3 4,-1 3-1,-5-3 0,0 0-1,6 0 0,-6 0 0,6 2 0,-6-2 0,0 0-1,0 0 1,0 0 0,0 0 0,14 1 0,-8 1 0,8 2 1,-2-2 0,-6 0-1,-1-2 0,4 2 0,-3-2 0,0 2 0,-1 0 0,4 0 1,-3-2-2,0 2 1,-1-1 1,4-1-1,3 0 0,-7 0 0,1 0 0,3 2 1,-9-2-2,0 0 1,0 0 1,6 0-1,-6 0-1,5 0 2,-5 0-1,6 0 0,-6 0 0,9 0 0,-4 0 0,7 0 0,-6 2 0,2-2 0,-8 0 1,0 0-2,6 0 1,-6 0 0,6 2 0,0 0 1,2-2-2,-8 0 2,6 0-1,0 2 0,-6-2-1,0 0 1,0 4 0,0-4 1,0 2-2,14 0 1,-8 0 1,6 1-1,2 1 1,-8-2-1,5 0 1,-2 1-1,2-2 2,-5 1-2,0 0 0,3 0 0,-4-2 0,1 2 1,0-1-2,-6-1 1,9 3 0,-4-2 0,-5-1 0,6 0 0,0 2 0,-6-2 1,6 0-1,-6 1-1,8-1 2,-2 3-1,0-3 1,0 4-1,2-2 0,-2 0 0,-6 1 1,6-1-1,0 1 0,2-2 0,-2-1 0,0 4 1,-6-4-1,11 4 1,-2-2 0,-9 0-1,6 0 0,-6 0 1,5-2-1,-5 2 0,6-2 1,-6 0-1,0 2 0,0-1 1,0-1 0,0 2-1,9 0 0,-3-2 1,-6 4 0,5-2 0,-5 0-1,6 0-1,-6 2 3,6-1-2,3 2 1,-9-2-1,5-3 1,-5 2-1,6 0 1,-6 0-1,0 0 1,6 1 0,2-3-2,-8 3 2,6-3-1,-6 0 0,0 1 2,0-1-3,0 3 1,0-2 1,0 1-2,6 0 1,0 0 3,-6 0-3,6 0-2,-6 2 4,0-4-2,0 0 0,0 2 0,0-2 0,0 2 2,0-2-4,0 0 4,0 2-2,8 1-2,-8 1 4,0-2-1,0 0 0,0 1-1,6-3 1,-6 1-1,0 1 0,0-2 0,0 2 0,6 0 0,-6 0 0,0-1 0,0 1 1,0 0-1,0-2 0,0 2 1,0-2-1,0 0 2,0 1-1,0-1-1,0 0 0,0 0 0,0 0 0,0 3 0,0-3 0,0 2 0,0 2 2,5 0-1,-5-3 0,0 1-1,0-2 0,0 3 1,0-3-1,0 1 0,0 3 0,0 0 1,0 0-1,0 0 1,0 0 0,0-3-1,0 1 1,0 0-2,0-2 2,0 3-1,0-3 0,0 0 0,0 1 0,0 1 0,0 0 0,0 0 1,0-1-1,0 1 0,0 1 0,0-2 0,0-1 0,0 2 0,0-2 0,9 0 0,-9 0 1,0 0-2,0 2 2,0-2-2,0 0 2,0 2-2,0 0 2,0 0-1,0-2 0,0 2 0,0 0 0,0 0 0,0 0 0,0-1-1,0-1 2,0 3 0,0-2-2,0-1 2,0 3-2,0 0 1,0 1 0,0 2 1,0 0-1,0-1 0,0-3 1,0 2-2,0-2 2,0-1-1,0 2 0,0-3 0,0 2 0,0-2 1,0 2-1,0-1 0,0 2-1,0 0 2,0-1-2,0 1 2,0 0-1,0-1 0,0 0 0,0 0-1,0 2 3,0-3-3,0 3 2,0-2-2,0 2 2,0-2-1,0 2 0,0 0 0,0-1 0,0-1 1,0 0-2,0 0 2,0 3-2,0-4 2,0 3-1,0-1 1,0 1-1,0 0 2,0 0-2,0 0 0,0-2 1,0 2-2,0-2 2,0 2-1,-9 0 1,9-3 1,0 1-2,0 0 1,0-2-2,0 2 2,0-2-1,0 1 1,-5 2-1,5-1 1,-6-1-1,6 2 1,0-3-1,-6 3 0,6-1 0,-8 1 1,2 0 0,0-1-1,6 1 2,-6-1-2,6 1 1,0-3-1,-6 2 2,6-2-1,0 0-1,0 0 0,0 0 0,0 0 0,0 0 1,-8 0-1,8 1-1,0-1 2,-6 0-1,6 2 0,0 0 0,-6 0 1,1 2-1,-4 0-1,3-1 3,0 0-3,6-2 2,-5 1-1,5-2-1,0 0 1,0 2 1,-6-2 0,6 0 0,0 0-1,0 2 1,-9-2-1,9 0 1,0 4-1,-11 0 0,5 2-1,-14 0 1,14-5 0,0 2 1,6 0-2,-8-1 2,8-2-1,0 0 0,-6 0 1,6 2 0,0-2 0,-6 0-2,0 4 2,-2-2-2,2 2 2,6-3-2,-6 1 1,0-2 0,6 2 1,0-2-1,-8 0 0,8 2 0,0-2 1,0 2-1,-6-2-1,6 0 3,0 2-2,0-2 0,-6 0 0,6 2 0,-6-2 0,6 2 1,-5 0-1,-4-1 0,9 2 0,-6-3-1,6 2 1,-6-1 0,6-1 0,-5 2 2,-4-2-2,9 2-1,-6 1 2,0-3-1,1 0 1,5 1-1,0-1-1,0 0 4,0 0-3,0 0 1,0 0-1,0 0-1,0 0 2,-6 0-1,6 0 1,0 0-2,0 0 2,0 0-1,0 0 0,0 0 0,0 0 2,0 0-4,0 0 4,0 0-2,0 0 1,0 0-2,0 0 2,0 0-1,0 0 0,0 0 1,0 0-1,0 0 0,0 0-1,0 0 2,0 0-1,0 0 1,-9 0-1,9 0-1,-5 0 2,-1 0-2,0 0 0,6 0 1,-9 0-1,9 0 1,0 0 0,-5 0 1,5 0-1,0 0-1,0 0 2,-6 0 0,6 0 1,-6 0-3,0 0 0,-2 0 2,8 0 1,-6 0-2,6 0-1,0 0 1,0 0 0,0 0-2,0 0 2,0 0 0,0 0 2,-6 0-2,0 0 1,-8 0-1,8 0 0,0 0 1,6 0-1,-8-1-2,8 1 1,0-3-1,0 3 2,-6-2 0,6 0 0,-12 2 1,12-1-1,-5-1 0,-10 2 1,15-3-2,-5 3 1,5 0 2,0 0-3,-6 0 1,6-1 1,0 1-1,0 0 0,0 0 0,-9 0 0,9 0-1,-6-2 0,1 0 1,-1 2-1,0-2 1,-3 0 1,4 0-2,-1 2 2,0-2-2,-3 0 0,9 2 2,-5 0 0,-1 0-1,6 0 0,-6 0 0,6-2 0,0 2 0,0 0-1,-9-1 0,4 1 2,-1 0-1,0 0-1,6 0 2,0-3-2,-6 3 1,-2 0 0,2-1 1,6-1-1,-6 0-1,0 2 1,6-2 1,-8 2-2,8 0 2,-6 0-2,0-2 1,6 2 1,0 0-2,-5 0 1,5 0 0,-6 0 0,6 0 0,-9 0 0,9 0 0,-6 0 1,6 0-2,0 0 1,-5 0 1,5 0-1,-6 0-1,-3 0 2,3-2-2,1 2 1,-1 0 0,6 0 0,0 0 0,0-3 0,0 3 0,0 0 0,-6 0 0,6 0 0,0 0 0,0 0 0,0 0-2,0 0 2,0 0-2,0 0 2,0 0-2,0 0 2,0 0-1,0 0-2,0 0 3,0 0-1,0 0 0,0 0 1,0 0 0,0 0-1,0 0 1,0 0 1,0 0-1,0 0-1,0 0 1,0 0-1,0 0 1,0 0-1,0 0-1,0 0 1,0 0 1,0 0 0,0 0 0,0 0-1,0 0 1,0 0-2,0 0 2,0 0 0,0 0-1,0 0 0,0 0 1,0 0-2,0 0 2,0 0-1,0 3 1,0-3-2,0 0 2,0 0 2,0 0-4,0 0 4,0 0-2,0 0-2,0 0 2,0 2-1,0-2 1,0 0-1,0 0 2,0 0-1,0 0 0,0 0-2,0 0 2,0 2-1,0 0 2,0 2-2,0 1 3,0 1-2,0 0 0,0-2 1,0 0-2,0-1 2,0 1-2,0 0 2,0 0-1,0 0 0,0-2 0,0 0 1,0-1-1,0 1 0,0 0 0,0 2 1,0-4-2,0 4 1,0-4 0,0 2 1,0 0-2,0-2 1,0 2 1,0-1-1,0 1-1,0 0 3,0 1-4,0-2 3,0 1-1,0 0 0,0 0 0,0 0-1,0 1 2,0 0-1,0-1 1,0-1-1,0-1 0,0 3-1,0-2 1,0 3 1,0-2-1,0 2 0,0-3 0,0 2 0,6 0-1,-6 2 1,0-2 1,0 1 0,0-2-1,0 0 0,0 1 0,6 4 0,-6-2 0,0-1 1,0 0 0,0 0-2,0-2 2,0 1-1,0-1 0,0 2 0,0 0 0,0 2 1,0-2-1,0 3 0,0-4 1,0 4 0,0-5-2,0 0 1,0 0 0,0-2 0,0 1 0,0 3 0,0-2 1,0 1-1,0-2 0,5 1-1,-5 0 1,0-2 1,6 2-2,-6 2 2,0 0-3,0 1 4,0 1-1,0 0-1,0-2 0,0 1 0,0 1 0,0 0 1,0-1-1,0-1-1,0-1 1,0-2-1,9 1 2,-9 0-1,0 2 0,0-2 0,0 0 0,0 0 0,0 2 0,0-2-1,0-1 1,0 1 1,6 0-1,-6 0-1,0 0 2,0 0-1,0-2 0,0 1 1,0 4-2,0-1 1,0-1 0,0 1 0,0 2 0,0-2 0,0-2 1,5 0-1,-5 1 0,6 1-1,-6 2 2,0 0-1,0-1 1,9 0-1,-9-2-1,0-1 3,0 1-4,6-2 4,-6 1-4,0-2 3,0 2-2,0 0 2,0-1-1,0 1 0,0 2 0,5-1 0,-5 2 2,0-1-3,6-2 1,-6 1 0,0-1-1,6-2 2,-6 3-1,0-2 0,0 2 0,0-3 0,0 1 0,0 3 1,8 0-2,-8-2 2,0 2-1,6-2-1,-6-1 2,0 1-2,0 4 1,0 0 1,0 0 0,0 1-1,0 3 1,6-4-1,-6 1 1,0-1-2,6-2 1,-6 2 1,0-3-1,0 1 1,0 0-1,0-2-1,0 1 2,8 0-1,-2-1 0,-6 0 0,0 1 0,0 1 0,0-2 0,0 2 0,0-2 0,0 2 1,0 0-2,0 3 2,0 1-1,6 4 1,-6-3 0,0 0 0,0-3-2,0-2 1,0 0 0,0 2 1,0-3-2,0 1 2,6 0-2,-6-2 1,0 2 0,0-2 1,0 0-1,0 2 0,0-2 1,5 1-2,-5 3 2,0 0-1,0-3 0,0 3 0,0-2-1,9 0 2,-9-1-1,0 2 2,0-3-2,0 1 0,0 0 1,0-2-2,0 3 1,0-2 0,0 2 1,6 0 0,-6 2-1,0 1 2,6 1-2,-6-2 0,0-3 0,0-1 0,0 2 0,0 0 1,0 2-1,0-1 1,0 1-1,0 2 0,5-5 1,-5 3-1,0-2 0,0 0 0,0 2 1,0-2-1,0-1 0,0 3 0,0-2 1,0 0-1,0-1 0,0 2 1,0 0-1,0-1 0,0 2 1,0 0-1,0 0 0,0-2 1,0-1-1,0 1 0,0 0 0,0 0 1,0-1-2,0 3 1,0 0 0,0 2 2,0-3-2,0 1-1,0 0 2,0-1 0,0 1-2,0 0 2,0-2-1,0 2 0,0-5-1,0 1 1,0 0 0,0 0 1,0 1-2,0 0 1,0-1 1,0 2-1,0-1 0,0 3 2,0-2-4,0 0 4,0 3-4,0-1 2,0 0 0,0 0-1,0-2 4,0 1-3,-5 0 0,5 2 0,-6 1 0,0-1 0,-3-1 0,9 1 0,0 0 1,-5-4-1,5 3-1,0 0 3,-6-2-3,6-2 1,0 1 1,-6-1 0,6 0-3,0 0 3,-6-2-2,6 0 1,0 3 0,0-2 0,0 1 2,0 2-3,-8 0 1,8-3 1,0 4-1,0-4 0,0 1 1,-6 0 0,6 2-1,0 0 0,-6-1 0,6 2 2,-14 1-2,8-1 0,-5 1 1,5 1-2,-9-1 1,15 0 1,-5-2 0,-1 0-1,6-4 0,-9 2 0,9-2 0,-6 0 1,6 0-1,0 0 2,0 0-3,0 2 1,0-2 0,0 0 0,0 3-1,0-1 2,-5 2-1,-1-1 0,6 0 1,-6-1-2,-3-1 1,9 2 0,0-3 1,-5 2-1,5-1 0,-6 3 0,0 2 0,-8-2-1,8 2 2,0-5-1,6 3 0,0-2 0,-8 1 0,8-2 0,-6-1 0,6 2 0,0-2 0,0 0 0,0 2 1,0-2-1,0 2 0,0-2-1,-6 0 1,0 2 0,1 0 1,-10 4 0,9-3-2,1 2 2,-4 0 0,9-3-1,0-1 0,0 1 1,-6 2-2,6-1 2,-6 0-2,1-1 1,5-2 1,0 2-1,0-2-1,0 0 1,0 0 2,0 0-2,-6 0 0,6 0 1,-9 0-1,9 4 0,-6-1 0,-5 1 0,-9 1 0,8-2 2,4 1-2,2 0 0,-6 0-2,4-2 4,2 0-2,0-2 0,6 1 0,0-1 0,0 0 1,-6 0-1,6 0 0,0 0 0,-8 2 1,8 0-2,0-2 2,0 0-1,0 2 1,-6-2-2,0 4 2,0-4-1,-8 2 0,8-2 1,0 1-1,1-1-1,-4 2 2,-2 1-2,11-2 1,-6 4 0,6-5 1,-6 1-1,-3 1 0,4 0 0,-16 1-1,4 0 1,3 3 0,2-5 0,-2 3 0,8 0 0,-6-2 0,4-2 0,8 2 0,-6-2 0,-5 0 0,5 0 0,-9 0 0,10 2 0,5-2-1,-6 0 1,6 0 0,0 0 0,-9 0 1,3 0-1,1 2 1,-1 0-3,-9 0 2,10 0 0,-1 0 1,0-1-2,-2 1 2,8-2-2,0 0 1,-6 2 2,6-2-4,0 0 2,-6 0 1,6 2-1,-12 0 0,-2 0 1,8-2-2,-8 4 0,2 0 1,-8-2 1,3 3-1,2-3-1,4 0 0,-3-1 2,8 2-2,0-1 1,0 0 0,-2-2 0,8 0-1,0 0 1,-6 0 1,6 0-1,-6 0 1,6 2-2,-6-2 2,6 0-2,0 0 1,-8 1 0,8-1 0,0 0 0,-12 3 0,12-3 1,-6 1-1,-2-1 0,8 0 0,-6 0 0,0 0 0,0 0 0,6 0-1,0 0 1,-5 0 1,5 0-2,-15 0 2,15 2-2,0-2 1,-11 0-1,11 0 1,-15 0 0,10 0-2,-1 2 4,-9-2-2,15 2-2,-5-2 4,-1 0-2,0 0 0,6 0 0,-9 0 0,9 0-2,-11 0 1,5 3 1,-8-3 0,14 1 1,0-1-1,-6 0 2,6 0-2,-6 0 0,0 2 1,-8-2-2,8 2 1,-8-2 0,2 0 0,12 0 0,0 0-2,-5 0 4,-1 0-2,6 0 0,0 0 0,0 0 0,0 0 0,0 0 0,-9 0 0,9 0 0,-6 0 0,1 0 0,-10 0-2,4 0 0,5 0 1,0 0 1,6 0 0,-9 0 0,4 0 1,5 0-1,-6 0 0,-9 0 0,4 0-1,-9 2 2,14-2-2,0 0 0,-8 0 1,8 0 0,-5 0-1,2 0 1,9 0 1,0 0-1,-6 0-1,0 0 1,1 0 0,-1 0-1,6 0 2,0 0-2,-9 0 0,3 0 1,6 0 0,-5 0 0,-1 0-3,-3 0 3,-2 0 0,11 0 1,0 0 0,0 0-1,0 0 1,0 0-1,0 0 1,0 0-1,-6 0 0,6 0 0,0 0 0,0 0 0,0 0-1,0 0 1,0 0-1,0 0 2,0 0-1,0 0 0,0 0 1,0 0-1,0 0 0,-6 0 1,-8 0-2,2 0 1,-2 0 0,8 0-1,0 0 1,6 0-2,-5 0 2,-4 0-1,9 0 1,0 0 0,0 0 1,0 0-2,0 0 1,0 0 0,-6 0 0,6 0 1,0-2-2,0 0 1,-6 2 0,1 0 1,5 0-2,0 0 2,-15 0-1,4 0 0,-10 0 0,1 0-1,-6-2 2,21 2-2,-1 0 2,0 0-2,6 0 2,-6 0-1,6 0 1,0 0-2,0 0 2,-8 0-1,8 0 0,-6 0-1,6-1 1,-6 1 0,-8-3-1,8 3 0,0 0 2,0 0-2,1 0 2,-4-2-2,-3 2 1,12 0-1,-5 0 1,5-2 1,0 2-2,0 0 1,0-2 0,-9 1 0,-8 1 0,2-3-1,10 3 1,5 0 1,0 0-2,0 0 1,0 0-1,-6 0 1,6-1 0,0 1-1,0-2 0,0 2 2,0 0-1,0 0 0,0 0 0,0-2-1,0 2 2,-6-2-1,6 2 0,-9-3-1,4 2 0,5-1 1,-6 0 0,6 2-1,0-2 1,0 2-2,-6 0 1,-3-3 1,-8-1-1,11 2 1,-8-2 0,2 2 0,-2 2 0,3 0 0,-4 0 0,15 0 0,0 0-1,0-2 2,0 2-1,0 0-1,0 0 1,0 0 0,-6 0 0,1 0 0,5 0 0,0 0 0,-6-2 0,6 2 0,0-2 0,0 2 0,0 0 0,0 0-1,0 0 1,0-2-1,0 2 1,0 0 0,0 0 0,-9 0-1,9-1 1,-6-1-1,6 2 1,0-2 0,0 0-1,0 2 1,0-2-1,0 2 1,0-2 0,0 2 0,0-2-1,0 0 1,0 0 0,-5 0 0,5 0 0,0 2-1,0-1 1,0-2 0,0 2 0,0-1 0,0-1 0,0 2 0,0 1 0,0-3-2,0 3 2,0 0 0,0-1 0,0 1 0,0 0-1,0 0 1,0 0 0,0 0 0,0 0-1,0 0 1,0-2 0,0 2 0,0-2-2,0 0 2,0 1-1,0 1 1,0-3-1,0 1 1,0 1 0,0-2-1,0 1 1,0 1 0,0 1 0,0 0 0,0 0 0,0 0 0,0 0 0,0-2-1,0 0 0,0 0 1,0-2 0,0 1 0,0-1 0,0 2 0,0 0 0,0 0-1,0 2 2,0 0-1,0-2-1,0 2 0,0 0 2,0-2-1,0 2 0,0 0 0,0-2 0,0 0-1,0 1 2,0-2-1,0 3-1,0 0 1,0-2 0,5 0-1,1 0 1,3 1 0,2-1-1,-5-2 1,9 0 0,-15 1 0,0 2-1,0 1 2,0-2-2,0 2 2,0 0-1,0 0 0,0 0 0,0 0-1,5-1 0,-5-2 1,6 3-1,0 0 2,-6-2-2,8 1 1,-2-3 1,6 2-3,-4-2 4,-2 2-3,-6 2 1,6-3 0,5 0-1,-2 0 2,-3 1-2,-6 2 1,0 0 0,6 0 0,-6 0-1,0-2 1,5 2 0,-5-2 0,0 0 0,9 2 0,-9-2 0,6 2 0,0-1 0,-6 1 0,5-3-1,-5 3 2,15-2-1,-15 2 0,11 0-1,-11-2 1,6 2 0,3-2 0,-9 1 0,5 1 0,1-3 0,-6 2 0,0 1 0,0-2 0,6 2 0,-6 0 0,9 0 0,-4 0 0,-5-2 0,6-3 0,6 4 0,-12 1 0,0 0 0,8-2 0,-2 0 0,-6 2 0,12-3 0,-12 3 0,8-2 0,-2-1-1,-6 3 2,6 0-1,-6 0 0,6 0 0,-6 0 0,0 0 0,5 0 0,-5-1 0,9 1-2,-9-2 3,6-1-1,0 3-1,-1-1 3,4-3-3,-9 4 1,6 0 0,-6 0 0,0 0 0,0-2 0,0 2 0,0 0 0,0 0 0,0-2 0,5 2 0,-5-2 0,0 1 0,0 1 0,0-2 0,0 0 0,0 0 0,0 2-1,6 0 2,-6-2-1,0 0 0,0 0 0,6 0-1,3-2 2,-4 2-1,1 1 0,-6-2 0,15 1-1,-10 2 2,-5 0-1,0 0 0,0 0 0,0-2 0,6 2-1,0 0 2,3 0-1,-4-2 0,-5 2 0,0 0-1,0 0 1,0 0 1,6 0-1,-6-1 0,0-1 0,6 2-1,0-2 2,2 2-1,4-2-1,-12 0 1,6 0 0,2 2 1,-8 0-1,6-1 0,-6 1 0,0 0-1,6-3 1,-1 1 1,1 1-1,9-2-1,-10 0 2,1 1-2,3 2 1,-9-2 0,0 2 1,0 0-1,0 0-2,0 0 4,11-2-3,1 1 1,8-4 0,-14 3 0,8 1 0,-8-1 0,8 2 0,-8-3 0,-6 2 1,6 1-2,-6 0 2,0-2-3,0 0 2,6 0 1,-1 2-1,4-2 0,-3 0 1,0 2-2,-6-1 1,0-2 0,5 3-1,4-2 2,-9 2-1,6-4 0,5 4 0,-11-3 0,6 3 0,-6-2 1,15 0-2,-10 2 0,1 0 2,-6 0-1,9-2 0,-3 2 0,-1 0 0,-5 0 0,6-2 0,-6-1 0,6 3 0,-6-1 0,0-1 0,8 1 0,-8 1 0,0-3 0,6 2 0,0-1 0,0-2 1,2 2-2,-8-2 2,6 2-2,0 2 1,0-2 0,2 0 1,-2 2-1,0-2-1,5 0 1,-2 2 0,-9-1 0,6-1 1,-6 0-1,6 2 0,-6-2-1,0 0 1,5 0 0,-5 0 1,0 2-2,9 0 2,-9 0-1,6-2 0,-6 2-1,6-2 1,-1 2 1,-5-4-1,6 3 0,-6 1 0,0-2 0,0 2 0,0-3 0,0 3 0,9-1 1,-9-1-2,5 0 2,-5-2-1,6 0-1,9 1 2,-10-2-1,1-1 1,0 3-2,0-3 1,2 3 0,-2 0 0,0 2 0,-6-1 1,0 2-2,0 0 1,0 0 1,6-3-1,-6 2 1,0-1-1,0-2 0,8 2-1,-8 0 1,6-2 1,0 2-1,-6-2 0,0 3 0,0-3 1,0 4-3,0-2 3,0 2-1,6 0 1,-6-2-2,0 0 0,0 0 2,0-2-1,0 3 1,0-1-2,0 2 1,8 0 0,-8-3-1,0 3 1,0-1 1,0-3-1,6 1 0,-6-2 0,0 1 1,0 3-2,6-3 1,-6 0 1,0 0 0,0 0-2,0 4 3,0-2-3,0 2 1,0-2 0,0 2 0,0-1 0,0-2 1,6 3-1,-6-1 0,0-1 0,0 2 0,0-3 0,0 3 0,0-1 1,0 1-1,0-2 0,0 2-1,0 0 2,0-5-2,0 4 2,0-2-1,0-1 0,0-1 1,0 2-2,0-3 1,0 4 0,0-2 1,0 2-2,0 1 2,0-3-1,0 2 0,0-1 0,0 3 0,0 0 0,0-1 1,0 1-1,0 0 1,0 0-1,0-2 1,0 2-1,0 0 1,0-2-1,0 0 1,0 2-1,0 0 1,0 0-1,0 0 2,0 0-3,0 0 5,0 0-3,0 0 1,0 0-1,0 0 1,-6 0 0,0 0-2,-8 0 0,2 0-1,6 0 2,-2 0-2,2 0 3,6 0-3,-6 0 2,6 0-1,-6 0 0,-2 0 1,8 0-2,-6 0 2,0 0-1,0 0 0,1 0 0,-4 0 0,9 0 0,-6 0 0,6 0 1,-6 0-1,-8 0 0,8 0-1,-5 0 2,5 0 0,-3 0-1,9 0-1,-5 0 1,-1 0 1,6 0-1,-6 0-1,6 0 2,-9 0-1,9 0 1,0 0 0,-17 0 1,11 0-1,-8 0-1,8 0 1,6 0-1,-6 0 0,-2 0 0,2 0 0,0 0 1,0 0-2,-2 0 2,-4 0 0,1 0-2,-4 0 2,15 0-1,0 0 1,0 0-1,0 2 0,-5-2 0,-1 2-1,-3 0 1,3-2 0,1 1-1,-1-1 0,-9 3 2,4-1-1,-4 0 0,10-2 0,5 2-1,0-2 1,-6 1 0,6-1 1,-12 2-2,4 0 1,2 0 0,0-2 0,0 2 0,-8-2-2,14 2 5,-20 0-3,14 0 0,0 0-1,-5-1 1,11 2 0,-9-1 1,-2-2-2,5 1 3,-3-1-4,9 0 3,0 0-1,0 3 0,0-3 1,-6 0-2,1 0 1,-1 0 1,0 0-1,6 1 0,-8 1 0,-4-2-1,6 1 1,-2-1 1,8 0-1,-6 0 0,6 0 0,0 0 1,0 3-1,0-3-1,-6 0 1,0 0 0,6 2 0,-5-2 1,5 0-1,0 0 0,0 0-1,0 0 1,0 2 0,-9-2 0,9 0 0,0 0 0,0 0 0,0 0 0,0 0 0,-6 0 0,0 1 0,1-1 0,5 3-2,-15-3 2,15 0 0,0 0-1,-6 0 0,6 0-1,-5 0 2,5 0 0,0 0 0,-9 0 0,9 0 2,0 0-4,-6 0 4,6 0-2,0 0 0,0 0-2,0 0 0,0 0 0,0 0 0,0 0 2,0 0 0,0 0 0,0 0 1,-6 0-1,-5 0-1,-3 0-3,2 0 1,12 0 1,-14 0 0,14 0 0,-6 0 2,6 0-1,-6 0 2,6 0-1,0 0 1,0 0-1,0 0 1,0 0-2,-6 0 1,-2 0 0,2 0-1,6 0 2,0 0-2,0 0 1,-6 0 0,6 0-1,0 0 2,-6 0-1,6 0 0,-8 0 1,2 0-2,0-3 0,-5 3 2,2 0-1,3 0-1,6-1 0,0 1 1,0-2-1,0 2-1,0 0 1,0-2 0,0 2 1,0-3-1,0 3 1,0 0-1,0 0 0,0 0 1,0-1-1,0 1 2,0-2-2,0 2 2,0-1-1,0 1 0,0-3 1,0 3-2,0-1 2,-6-1-1,1-1-1,5 2 1,-9-1 0,9 0 0,0 2 0,0-2 0,0 2 0,0-2-1,-6 2 2,6 0-1,0 0 0,0 0-1,0 0 1,0 0 1,0-2-3,0 2 3,-5 0-2,5 0 1,0 0-1,0-2 1,0 0-1,0-1 1,0-1 0,0 2 0,0-2-1,0 2 2,0-2-2,0 2 2,0 0-1,0 2 0,0 0-1,0 0 2,0 0-2,0 0 0,0-1 0,0-1 2,0 2-2,0-5 1,0 2 1,0-1-2,0-2 0,0 3 2,0-1-2,0-1 2,0 2-1,0-1 0,0 0-1,0 3 2,0-4-2,0 4 1,0-2 0,0 0 1,0 1-3,5 0 4,-5 2-3,0-2 0,0 0 0,0 0 2,6 0-1,3 2 0,-9-2-1,0 0 2,0 2-1,0-1-1,0-1 1,0 2-1,0 0 2,0 0-3,5 0 3,-5 0-2,0-2 0,6 0 1,-6 1-1,6-4 2,3 1-1,-4 1-1,1 1 1,0 0 0,0 0 0,-6 0 0,8 0 0,-8 0-1,6 2 1,0-1 0,0 1 0,2-3-2,-8 1 5,6 0-3,-6 0-3,6 1 5,0-3-2,-1 2 0,10 0 0,-9 0-2,-1-1 4,-5 3-4,9 0 2,-9-1 2,0-1-2,0 0-2,6-1 2,-6 3 0,0 0 0,0-3 0,0 3-1,5-1 1,-5-1-1,0-1 1,0 1 1,6 1-2,0-3 2,-6 0-1,14 2-1,7-1 1,-16 1 1,7 0-1,-3 0-1,-4 0 2,-5 0-1,0 2 0,0-2 0,12 2-1,-6-2 2,2 0-2,-2 0 1,0 2 1,0-1-1,-6 1-1,8-3 2,-8 3-2,6-1 1,0-2 0,-6 3 1,5-2-2,1 1 2,3-1-1,-9 0 0,6 0-1,-6 2 2,0 0-1,5-2-1,1 0 1,9 0 1,-10 2-2,-5-2 1,12 0 0,-3 1 0,8-4 1,-9 0-1,4 3 0,-12-2 0,20 0 0,-8 0-1,-12 3 2,0-1 0,0 2-1,0 0-1,0 0 1,0 0 0,0 0-1,0 0 2,5-2-2,4 2 2,-3-2-1,5-2 0,4 2 1,-9-2-1,-6 4-1,0-1 1,0 1 1,0 0-3,5 0 3,1 0-2,-6-3 2,9 3-2,-9-2 2,0 2-1,6 0-1,-1-1 2,1 1-2,3-2 2,-9-2 0,0 2-2,6 0 2,5 2-2,-5-3 1,2 3 1,-8 0-1,0-1-1,6 1 2,-6-2-1,0 0 0,0 2 0,0-2 0,0 2 0,0 0 2,6 0-2,-6 0 0,0-1-2,6 1 4,-6 0-4,0-2 4,0 2-2,8-2-2,-8 0 2,0 2 2,6 0-2,0-2 0,0 1 0,2-4 0,-2 3 0,0 0 0,-6 0 0,11 0 1,-11-1-2,9 1 2,-3-4-1,0 2 0,-1-2 0,10 2 0,-9 1 0,-6 0 0,5 2 0,-5-1-1,6 0 2,3 0-1,-4-2 0,1 3 0,0-2 0,-6 3-1,0 0 1,9-2 1,-9 2-2,0 0 1,0 0 1,0 0-1,5-1-1,-5 1-1,6-3 5,0 1-4,0 1 1,2-1-2,-2-2 5,-6 3-4,12-2 1,-12 3 0,8-2 0,-8 2 1,0 0-2,6 0 2,-6-2-2,0 2 1,0 0 0,0 0 1,0-1-2,0-1 1,6 0 0,0 0 1,-6-2-1,0 4 0,8-2 0,-8 0 0,0 2 0,0-2 1,0 2-1,0 0 0,0 0 2,0-1-2,0 1 1,0-3-2,6 2 1,-6-4 1,6 2-1,0-1 0,-6 2 1,0 0 1,0-1-2,0 0 1,0-1 0,0 1 0,0-1 0,0 1 0,5 0-1,-5 3-1,0-2 1,0 0 0,0 2 1,0 0 0,0 0-1,0 0 4,0 0-2,0 0 0,0 0-1,0-1 0,0 1-1,0-3 3,0 3-3,0-3 0,0 3-1,0-2 2,0 2 1,0 0-2,0-2 1,0 2 0,0 0-1,0 0 2,0-4-1,0 2-1,0-2 0,-11 0 0,-1 1 0,4 1 0,2 2 0,6 0 1,-6 0-1,6 0 1,0 0 1,-6 0-1,-2 0 1,2 0-1,0 0 0,0 0-1,-2 0 1,2 0 1,6 0 0,-12 0 0,7 0-1,-10 0-1,4 0 0,-4 0 1,4 0-2,-4 0 3,4-2-3,5 2 2,-3 0-1,-2 0 0,5 0 1,0 0 0,-2 0 1,2 0-1,0 0 1,0 0-1,-8 0 0,2 0-1,-2 0 1,3 0 0,11 0-1,-15 0 2,15 0-4,-11 0 2,5 0-1,-9 0 1,10 0-1,-1 0 2,0 0-1,6 2 0,-9-2 0,4 0 1,-7 2-2,3-2 1,-8 1 0,-3 1 0,14 0-1,-8 0-2,-3 2 2,2-2 1,-11 2 0,9 0-1,-3-1 1,8 1 0,-8 0 0,6 0 0,-4-2-1,13 0 1,-4 0-1,9-1 3,0 1-2,-6 1-1,6-3 4,0 0-4,0 1 1,-6-1 0,6 0 1,0 0-1,0 0-1,0 2 2,-5-2-2,5 0 2,0 0-1,0 1-1,-15-1 2,4 3-1,2-1 1,-3-2-1,7 0-1,-1 2 1,-3-2 0,9 2 0,0-2 0,-5 0 0,5 0 1,-6 0 0,6 0-1,0 0 1,-6 0-2,6 0 2,-9 0 0,4 0-1,5 0 0,0 0 0,-6 0-1,0 0 2,-8 0-2,8 0 1,6 0-1,-6 0 2,0 0-1,-2 0 0,8 0-1,0 0 1,-6 0 1,0 0-1,0 0 0,-8 0-1,14 0 1,-12 0-1,7 0 1,-4 0 1,3 0-2,1 0 1,5 0 1,0 0-2,0 0 0,0 0 0,0 0 1,0 0 0,0 0 1,0 0-1,-6 0 0,-3 0 0,3 0 0,1 0-1,-1 0 0,0 0-1,6 0 0,0 0 0,0 0 1,0 0 1,0 0-2,0-2 2,0 2 0,0-2-1,0 2 1,0-2-1,0-1 1,0 2 1,0 1-2,-9-2 1,9 1 0,0-2 0,-5 1 0,5 1-2,0-1 1,0 2 1,-6-2 0,0 2 0,6 0 0,-9-2 0,-8 1 0,11 1 0,6-3-1,0 3 2,0-2-3,0 2 2,0-2 0,-8 2-1,8-1 1,-6 1-1,0-3 1,0 1 1,-2 1-1,8-1 0,-6 0 1,6 2-2,-6 0 1,6-2-1,0 2 1,0 0 0,0-2-1,0 2 0,0 0 1,0 0-1,0 0 0,0-2 1,0-2-1,-14 0 2,14-1-1,-12-3-1,7 2 1,5 1 0,0 0 0,-6 4 0,6-1-1,0-2 1,-9 2 0,9-2-2,0-1 1,0 1 1,0 0-1,0 0 3,0 2-4,0 2 2,0 0 0,0 0-2,0 0-1,0 0 3,0 0 0,0 0 0,0 0-2,0-2 3,0 0-3,0 0 2,0 1 0,0-3-1,0 1 0,0 1 0,0 2 0,0 0 0,0-1 0,0 1 1,0-2 0,0 0 1,0 0-2,15 0 2,-15 0-1,5 0-1,-5 0 1,0 2-1,6 0 2,0-2-2,-6 2 1,0 0-1,9-1 1,-4-1 0,1-2 0,8 2 1,-8 0-2,0 0 1,0 1 0,8-4 0,-8 2 0,20-2 0,-15 4 0,-2-3 0,3 2 1,-12 2-2,5 0 2,-5 0-2,0 0 1,6-2-1,-6 2 2,9-2-2,-3 2 1,-6-1 0,5-2 0,10 3 1,-10-2-2,1 2 1,0-2-1,-6 2 1,0-2 0,0 2 0,9 0 0,-4-1 0,1-1-1,0 2 2,-6-2 0,6 2-2,2 0 1,-2-2 1,0 0-2,14 0 2,-8-1-1,2 2 0,-2-2 0,2 0 0,-8 2 0,-6-4 0,0 4 1,5-1-1,-5 1-1,6-2 1,0 1 0,-6 0 1,0 2-1,9-1 0,-9-2-1,11 1 1,9 1 1,-14-1-1,9-2 1,-10 2-1,1 0-1,6 2 2,-4-2-1,-2 2 0,-6 0-1,0 0 2,0 0-1,0-2 0,0 2 0,0 0 0,0-2 0,6 2-1,8-2 2,-8 2-1,0-2 0,-6 2 0,5-1 0,1-1 0,-6 0 0,0-1 0,0 3 0,9-1 0,-3-1 0,-1 2 0,10-2 1,-9 0-2,-6 2 0,5-2 3,-5 2-2,6-2-1,9 0 2,-4 1-1,3-1 0,-8-1 1,0 2 0,0-1-1,2-1 0,4 0 0,-6 1-1,-1 0 2,4 1-1,-9-2 0,6 3 1,-6-1-2,6-2 1,8 2 0,-8-1 1,5-1-1,-5 2 0,3-1 1,-3 0-1,-1 0 0,1 0 1,-6 0-1,9 2 0,-9 0 0,0 0 0,0-1 0,0 1 0,0 0 0,11 0 0,-11-3 0,6 1 1,-6 2 0,0-2-1,6 1 0,-6 1 0,0 0 1,0-2-2,8 0 2,-2 0-1,0-2 0,0 2 0,2-2 1,-2 1-1,6 1 1,-4-2-2,4 2 2,-1 0-1,-11 0 0,0 1 1,9-2 0,-9 1-1,0 2 2,0 0-1,0 0 0,0 0-1,0 0 0,0-2 0,0 2 2,6 0-2,0-1 0,-6 1 0,0-2 0,0-1 0,5 2 0,-5-1 0,0 0 1,9 2-1,-9-2 1,0 0-1,0 0 1,0 2-1,6-2 1,0-2-2,-1 0 1,-5 1 0,6-1 0,-6-3 1,0 4-1,9 2 0,-9-2 1,0 2 0,5 1-1,-5-2 1,0 0 1,0 2-1,0-2 0,0-2 1,6 0-4,-6 0 2,0 0 2,0 4-2,0-1 1,0 1 0,0-3-1,0 3 1,0 0 1,0-1-1,0 1 1,0-4 1,0 2 0,0-2-2,0 4 2,0-2-1,0 2-2,0 0 2,0 0-2,0 0 0,0-2 2,0 2-3,0-2 3,0 1-2,0 1-1,0 0 2,0 0-1,0 0 2,0 0-2,0 0 1,0-2 1,0 2-1,0 0 0,0 0 2,0 0-3,0 0 2,0 0-2,0-3 1,0 3 0,0 0 0,0-2-1,0 2 2,0 0 0,0 0-1,0 0 2,-6 0 2,6 0-1,-14 0-2,3 0-1,-1 0-1,3 0 2,-2 0-1,-4 0-1,-2 0 0,3 0 1,2 0 0,6 0-1,-8 0 0,2 0-1,-2 0 1,3 0 1,5 0-2,-3 0 1,3 0 0,1 0 0,5 0 0,-15 0 1,9 0-1,1 0 0,-1 0-1,0 0 2,-8 0-2,8 0 2,-9 0-2,4 0 2,-1 0-2,-2 0 3,14 0-2,-12 0 0,4 0 0,-9 0 0,8 0 1,9 0-1,-12 0 1,7 0-2,-10 0 1,-2 0-1,2 0 2,-2 0-3,-3 0 1,0 0 1,14 0 1,-5 0 0,2 0-3,9 0 4,0 0-2,-6 0 0,6 0 0,-6 0 1,6 0-1,-5 0 1,-10 0-1,4 0 0,2 0 0,9 0 1,-12 0-1,1 0 0,-3 0 0,8 0 0,-9 0-1,4 0 2,5 0-1,-8 0-1,14 0 1,-6 0 1,0 0-1,-8 0-1,14 0 2,-12 0-2,12 0 2,-6 0-2,1 0 1,-4 0 0,3 0 0,-5 0 0,-4 0 0,4 0 0,-4 0-1,15 0 2,0 0-2,0 0 1,0 0-1,-5 0 2,5 0-1,-6 0 0,0 0 0,6 0-1,-9 0 0,4 0 1,5 0 0,-12 0 0,3 0-1,-8 0 0,3 0 0,2 0 1,6 0 0,-2 0 0,2 0 0,6 2-2,0-2 1,0 0 1,0 0-1,0 0-1,0 0 1,0 0 1,0 0-1,0 0 0,0 0 1,0 0 0,0 0 0,0 0 0,0 0 0,0 0-3,0 0 4,0 0-3,0 0 2,0 0-1,0 0 0,0 0 3,0 0-3,0 0 1,0 0 0,0-2 0,-6 1-3,-14-3-2,3 1 5,8 0 0,3 1-1,1 0 1,5 2-2,0-1 1,0 1 0,0-3-1,0 3 1,0 0 1,0 0 0,0 0 0,0 0-1,0 0 1,0 0-1,0-1 0,0 1 2,0-2-2,0 2 1,0 0 0,0 0 0,0 0-1,0 0 0,0 0 0,0 0 1,0 0-1,0 0 1,0-3-1,0 3 0,0-1 0,0 1 0,0 0 0,0 0-1,0 0 1,0-4 0,0-2 3,0-1-3,0-1 2,0 0-1,5 2 0,1 1 0,3-1 0,-9 2 0,0 2 0,0 0 0,6 1 0,-6-1 0,5 0 0,-5-2 0,0 2 0,0 2 0,0-2 0,6 0-1,0 0 1,3 0 0,-9 0-1,5-1 0,1 0 1,0 2 0,2-3 1,-8 2-1,0-2 0,6 2 0,-6 0 0,0 0 0,0 1 0,0 1 0,6-3-1,-6 2 1,6 1-1,2 0-1,-2-4 2,11 1-1,-8 0 1,-3-3-1,5 2 1,4 3 0,2-5 1,-8 2-2,2 0 2,-11 4-1,6 0-1,-6 0 1,0 0-1,9 0 1,-9-2-2,0 0 2,5 1-1,1-2 1,0 3 0,3-1 0,-4-2 0,13 0 0,-4 1 1,6 0-2,-8 0 2,-1 0-3,4 0 3,-4 0-2,-2-2 1,-3 4-1,-6-1 1,5-2 1,-5 1-2,6-1 2,0 1-1,-6 2-1,0 0 3,0 0-3,0 0 2,0 0-3,0 0 2,0 0-2,9 0 2,-4 0-2,1 0 2,20-2 0,-20 2 0,3 0-2,-4 0 4,1-1-4,0 1 4,0-3-2,-6 3-3,14-2 3,-8 2 0,8 0 0,-8 0 1,0 0-1,-1 0-1,1 0 1,3-2 1,-3 2-1,5-1-1,4-2 1,-10 3 0,16-1 1,4-1-2,-13 2 1,2-2 0,-14 2 0,6 0 1,0 0 1,-6 0-5,6 0 6,-1-2-5,-5 2 4,0 0-5,9 0 6,-9 0-5,6 0 2,0-2 2,-1 2-2,4-2 0,3 2 0,-1-2 0,9 2 0,-5-4-2,-4 3 4,-5-2-2,0 1 0,-6 2 0,8 0 1,-2-1-2,-6 1 3,6-2-4,-6 2 4,0 0-1,0 0-2,6 0 2,-6-2-1,8 0 0,4-2 1,-6 1 0,8 2-2,3-1 1,-8 2 1,-3-2-1,-6 0 0,0 2 0,0 0 0,0 0 0,6 0 0,-6 0 1,0 0-1,0 0 0,0-1 0,0 1 0,0-2 0,0 0 1,5 2-1,4-2 1,-3 0-1,-6 2 0,6-4 0,-1 4 0,1-4 1,8 2-1,-8-2 0,0 1-1,8-1 1,-2 2 1,2 0-1,-8 0-1,0 0 2,0 0 1,2 0-3,-8 0 4,6 1-2,-6-3 0,0 4 0,6-3 0,-6 2 2,0 1-5,0 0 2,0 0 0,0 0 0,0 0 2,0 0-2,0-2-2,0-2 4,6 0-2,2 1 1,-8-2-1,6 2-1,0 0 1,-6 2 0,6-3 0,-6 2 0,5-2 1,-5 2-1,0 0 1,0 1 0,0 1 1,0-4-1,0 2 1,0 0-2,0 0 0,0-2 1,0 2-2,0 1 2,0-2-1,0 3 2,0 0-3,0 0 3,0 0-2,0 0 3,0 0-3,0 0 1,0-4 0,0 1-1,0 1 1,0 0-2,0 0 3,0 2-2,0 0 2,0 0-2,0 0 1,0 0-1,0 0 0,0 0 2,0 0-1,0 0 0,0 0-1,0 0 1,0 0-1,0 0 1,0 0 1,0 0-1,0 0 1,0 0 0,0 0-1,-11 0-2,-1 0 1,-2-2 0,8 0 1,-8 2-1,8-3 0,0 3 1,-8 0 0,8 0-1,0 0 1,-5 0-1,-4 0 0,9 0 0,-14-3-1,15 2 1,-7-3 0,3 2 1,4 2-1,5 0 0,-6 0 0,6 0-1,0-4 2,-6 4-1,-3 0-1,-2-2 0,5 2 2,0-1-1,-2-2 0,-4 1 0,-2 0 0,2 2 0,6-1 0,-2 1 0,-4 0 0,7 0-1,-1 0 2,-9 0-2,10 0 0,5 0 0,0 0 1,-6 0-1,6 0 1,-15 0-1,4 0 2,-4 0-2,4 0 1,-4 0 0,4 0 0,5 0 0,0 0 0,-8 0 0,14 0 0,-12 0-2,-2 0 2,3 0 0,2-3 0,3 3 0,0 0-1,6 0 2,-5 0-2,-1 0 2,-3 0-1,3 0-1,6 0 2,0 0-1,-5 0 2,-1 0-2,-9 0 0,10 0 0,-7 0-2,-2 0 2,8 0 0,0 0 0,-2 0-1,2 0 0,0 0 1,0 0 1,1 0-1,5 0 0,0 0 1,-9 0-2,9 0 1,-6 0 1,6 0-1,-6 0 0,-14 0-1,9 0 2,2 0-1,9 0 0,-6 0-1,0 0 2,-5 0-2,2 0 2,4 0-1,-1 0 0,0 0 2,-8 0-4,2 0 4,6 0-2,-2 0 0,2-2 0,0 2 0,0 0 0,6 0 0,-8 0 0,-4 0 0,1 0 0,2 0 0,-3 0 0,12 0 0,0 0 0,-5 0 0,5 0 0,0 0 1,-9 0-1,9 0 0,-11 0 0,11 0-1,0 0 1,0 0 0,0 0 0,-6 0 0,6 0 0,0 0 0,0 0 0,0 0 1,0 0-1,0-1 0,-15 1-1,10 0 1,5 0 0,-6 0 0,6 0 0,-6 0 0,6 0 0,0-2 0,0 2-3,0 0 3,-9 0-1,9-2 1,-5 2-1,-1-2 2,0 2-1,-3-4-1,-2 4 1,11 0-1,-6 0 2,6 0-2,0-2 2,0 2-1,0 0 0,0 0 0,0 0-1,0-2 2,0 0-2,0 2 2,-6 0-1,-2 0-1,8 0 2,0 0-1,0 0-1,0 0 2,0 0-1,0-2-2,0 2 2,0-2 1,0 2-1,0-1 1,0 1-1,-6 0 0,-6-2 0,-2 0-2,3 2 2,2 0 0,3 0 0,6 0-1,0-2 0,0 0 1,0 0-1,-6 0 2,-5 0-2,2 2 1,9-2-1,-6 2 0,6-2 0,0-1 0,-5 3 1,5 0-3,0 0 2,0 0-1,0 0 2,0-2-1,0-1 1,0 3-1,0 0 1,0 0 0,0 0 0,0-1 0,0-1-1,0 2 0,0 0 0,0 0 1,0 0-2,0-3 2,0 3 1,0 0-2,0 0 1,0-3-1,0-3 2,0-3-1,0-1-1,0 2 0,0 1 2,0-1-2,0 0 1,0 2 1,0 1-2,0 3 0,0-2 1,0 2 0,0 0-1,0 2 0,0 0 1,0 0-1,0 0 1,0 0-2,0-1 1,0 1 0,0 0 1,0-2-1,0 2 0,0 0 1,0 0-2,0-3 0,0 2 2,0 1-2,0 0 1,0 0 0,0-2-1,0 0 3,5-2-1,16 2 0,-4-2-1,-8 2 1,2 1 0,-5-2-1,2 3 1,-8-1-2,6 1 1,0 0 3,-6 0-4,6 0 2,2-2 0,4 0 1,-1 0-1,4-2-1,5 1 2,-3 0 0,9-1-2,6-1 2,-6-1-3,-6 2 3,0 2-1,-2-2 0,-4 4 0,3-2 0,-8 1 1,-3 1-3,-6-2 2,0 2 0,5-2 1,-5 2-2,6-2 1,0-2 1,8 0-2,7 0 2,-10 2 0,9 1-2,-14-1 1,-6 2 0,0 0 0,6 0-1,-6 0 1,0 0 1,6 0-1,8-2 0,-2-1 1,8 2-3,-9-1 3,9-2-1,-5 2 1,2 0-1,-2 0 0,-4 2-1,-5 0 2,2-2-1,-2 1-1,0 1 2,-6-3-1,0 3 0,6-1 0,2-1-1,-2-1 2,6 2 0,-12-1-2,5 2 1,4-2 0,-9 2 0,6-2 0,5 1 0,4-2 0,2 2 0,3-2 1,1 0 0,-10 1-1,-11 2 1,0-2-2,0 2 2,0 0-2,6 0 2,-6 0-1,0-2 0,0 2 0,0 0 1,0 0-1,0 0 0,0 0-1,0 0 2,0 0-1,0-2 0,0 2 0,0 0 0,0 0 0,0 0 0,0 0 0,8-2 0,-8 0 1,6 2-1,-6 0 0,6-2 0,-6 2 0,0 0 2,0-1-2,0 1 0,0-3 1,0 3-2,0 0 3,6 0-2,-6 0 0,0 0-1,0-2 1,0 2 1,0-2-2,8 2 3,-2-1-4,-6-1 4,0 0-3,0 2 2,0-2-2,6 2 1,0-1 1,-6-4-2,8 3 2,-2 2-1,-6 0 0,0 0 0,0 0 0,0 0 0,0 0 0,0 0-1,0 0 2,0 0-1,0-2 1,0 2 0,6 0-2,-6 0 1,0 0 0,0 0 0,0 0 1,0 0-1,0 0-1,11-2 1,-2 2-1,-9-1 1,6 1 1,-6-2-1,0 0 1,0 2-2,6-4 3,-6 4-1,0-2 1,0 2-2,5 0 0,-5-2 2,0 2-2,0 0 0,0 0 0,0-1 2,0 1-1,0-3 1,0 3-1,0-2-1,0 2 2,0-2-2,0 1 1,0-4-1,0 2 0,0-3 0,0 2 0,0 2 0,0 0-1,0 2 2,0 0 0,0 0 0,0-1-1,0 1 1,0 0 0,0-3 1,0 0-2,0-2 0,0 2 0,0-1 0,0 2-2,0 1 4,0-2-1,0 3-1,0-1 1,-5 1 0,5 0-1,-6 0 2,6 0-1,0 0 0,0 0-1,0-2 0,0 0 0,-6-2 0,-3 2 0,-2-2 0,5 2-1,0 2 3,6-2-3,-8 2 1,8 0 1,0 0 1,0 0-2,-6 0 1,0-1 1,0 1-2,-8-3 2,8-1-1,0 4-1,-2-1 2,2-1-2,-5 2 0,5 0 0,-9 0 1,10 0 0,-10-2-1,4 0-1,-15 0 2,0-2-2,8 2 1,4 0 0,-6-1 0,3 0-1,-4 1 1,10 1 0,-4-1 0,10 2 1,5 0-1,-6 0 0,-3 0-1,-2 0 1,5 0 0,-8 0 0,2 0 1,12 0-2,-14 0 1,8 0 0,0 0 0,0 0 0,1 0-2,-4 0 4,9 0-2,0 0 0,0 0 0,0 0 0,0 0 0,-6 0 0,0 0 0,1 0 0,-10 0 0,9 0 0,-8 0-2,14 0 1,-12 0 4,1 0-7,2 0 6,-8 0-4,8 0 3,-2 0-1,5 2 0,0-2 0,6 1-1,-8 1 2,2 1-1,0-3-1,0 2 2,-8-1-1,2 1 0,-2 0-1,2 0 1,-2 0-1,3 0 2,-4 0-1,4 0-1,-10 0 1,21-1-1,-5 2 2,-1-2-1,6-1 0,-6 3 0,-3-3 0,-2 1 0,5-1 0,0 2 0,-2-2 0,-4 0 0,6 2 0,-2-2 0,2 2 2,-5 0-2,2 0 1,-3-2-2,1 2 1,-4-2 3,4 2-6,-4 0 6,4-2-3,-3 2 0,2-2-2,6 0 4,-2 0-2,8 0 1,-6 0-1,6 0 1,0 1-1,0-1-1,0 0 1,0 0 0,-6 0 1,6 0-2,0 0 2,0 0-2,0 0 1,0 0 0,0 0 1,0 0-1,0 0 0,-6 0 0,6 0 0,0 0-1,0 0 0,0 0-1,0 0-1,0 0 2,0 0 0,0 0 0,0 0 0,0 0 1,0 0-1,0 0 1,0 0 0,0 0-1,0 0 2,0 0-2,0 0 1,0 0 1,0 0 0,0 0-1,0 0 0,0 0 0,0 0 0,0 0 0,0 0 0,0 0 0,0 0 0,0 0 0,0 0 0,0 0-1,0 0 1,0-1 0,0 1 0,0 0 0,0 0-1,0-2 1,0 2-1,0-2 0,0 2 1,0 0 0,0 0-1,0 0 2,0 0-1,0-2 0,0 2 1,0 0-1,0-2 0,0 2 0,0 0-1,0-2 1,6 2 0,-6-2 0,6-2 0,0 1-1,-6-1 1,0 0 0,8 0 0,-8 0 1,0 2-2,0 0 1,0 0 2,0 0-3,0 1 3,6 1-4,-6 0 3,0 0-2,0 0 1,0-2-1,6-3 1,-6 2 0,0-1 1,0 0-1,6 2-1,-6 0 2,8 2-2,-8-1 0,6 1 0,-6-3 2,0 3-3,0 0 2,0 0 0,6 0 0,-1-3 0,1-1-1,-6 2-1,15-2 2,-15 3 0,5-2-1,10 2 1,-15-2-1,6 2-1,-6-1 1,5 0 1,-5 2 1,6-2-2,9-2 1,-15 0 0,17-2 1,-9 3-1,4-1-1,2 0 2,-14 0-1,6 0 0,-6 2 0,17 0 0,-8-1 0,3 1 0,-7-2-1,4 0 1,3 2 0,8-2-1,-9 0 1,-5-1 0,8 1 1,-2 0-2,2-2 2,-8 4-1,0 1 0,0-2 0,2 3 1,-2 0-2,-6-1 1,0 1 0,6-2 0,-6 2 0,6 0-1,2-2 1,-8 2-1,6-3 2,0 2-1,5-1 0,4-2 0,-9 3-1,-1-4 1,4 3 0,-9 1 1,6 1-1,-6 0 0,0 0 0,0-2-1,0 2 2,0-4-2,5 2 1,-5-2 0,6 2 0,0-1 0,3 0 0,-9 2 0,5 1 0,-5-3 0,0 3 1,0 0-2,6 0 1,-6 0 0,15-1 0,-15-1 0,5 0 0,1-2 0,0 2 1,3 0-1,-4 0-1,1 0 2,-6 2-1,6 0 0,-6-2 0,6 2 0,-6-1 0,8-2-1,-2 1 2,0 1-1,0 1-1,-6-2 2,8 0-1,-2 2 0,-6-2 0,6 1 0,-1-2 1,-5 1-2,0 0 2,0 1-1,6 1 0,-6-3 0,0 3 1,0 0-1,0-1-1,9-1 2,8 0-1,-8-2 0,-3 2 0,-1 0 0,-5 1 0,6-2 0,0 2 0,3-2 0,-9 1 0,11 1-1,-11 1 2,6-2-1,8 0-1,-8-2 2,0-1-1,2 4-1,-2-3 2,0 2-1,-6 1 0,6-1 0,-6 0 0,0 2 1,0 0 0,0-2-1,0 2 1,0-2-1,5-1 0,4 0 0,-3 1 0,-6-2 1,6 3-1,-6-1 2,5 0-2,-5 0 0,0 0 0,0 0 1,0 0 0,9 0-1,-3 0 0,-6-2 0,0 2 0,6-2 1,-6 3-1,5-2 0,-5 2 0,6-1 1,-6 0-2,0 2 1,0-2 1,9 2-1,-9-2 0,0 0 0,6 0 0,-6 1 0,5-2 0,-5 1-1,0 1 2,6-4-1,-6 2 0,9 1 0,-9 0-1,6-2 2,-6 2-1,5-1-1,-5-1 1,0 0 1,6 0 0,-6 2-2,6 0 1,-6 2 1,0-1 0,0 1-2,0-3 3,0 3-1,0-1-1,0-2 0,0 1 2,0 1-1,0-3 0,0 4 0,0-2 0,0 2-1,0 0 1,0 0 0,0-2 1,0 2-2,0-2 2,0-2-1,0 1-2,0-1 1,0 0 1,0 2-2,0 0 1,0 2 1,0 0 0,-6 0-2,0 0 1,6 0 0,0 0 0,-5 0 0,5 0 2,0 0-3,0 0 2,0 0 0,-6 0-1,6 0 0,0 0 2,-9 0-2,3 0 1,6 0 0,-5 0-1,-1 0 0,-3 0 0,-2 0 0,-1 0-1,-2 0 1,-7 0-1,16 0 2,-7 0-2,6 0 1,6 0-1,-14 0 0,14 0 1,-12 0 0,-2 0 0,3 0-1,-4 0 2,9 0-1,-14 0 0,9 0 0,-4 0-1,4 0 1,-1 0 0,-2 0-1,2 0-1,-2 0 2,8 0-2,0 2 3,1 0-1,-4-2-1,3 4 1,6-4 0,-6 4 0,-20-3-2,12 1 2,2 2-1,-13-2 1,13 0 0,-2 2-1,2-2 2,12-1-3,-6 1 3,-2-2-1,8 0-1,-6 0 2,6 3-2,0-3 1,-6 1 0,6 2 1,-6-2-3,-2-1 3,8 2-2,-12-2 2,12 2-2,-6 0 1,-8 0 0,8 0 0,0-2 0,1 2-1,-10 0 1,10 0 1,-16-1-1,16 1-1,5-2 2,-6 2-1,6-2 0,-6 3-1,-3-2 1,9-1 1,-5 2-3,5 0 3,-6-2-2,0 0 1,6 2 0,-9-1-1,-2 2 1,5-1 0,-8-1 1,8 1 0,0-2-2,6 0 1,0 0 1,0 3-2,0-3 1,0 0 0,-6 0-1,6 0 1,0 0 0,0 0 1,0 0-1,0 0 0,0 0 0,0 0 1,0 0-2,0 0 1,0 0-1,0 0 1,0 0 0,0 0-1,0 0 1,0 0-1,0 0-1,0 0 2,0 0 0,0 0-2,0 0 1,0 0 2,0 0-3,0 0 2,0 0 0,0 0-1,0 0-2,0 0 1,0 0-1,0 0-1,0 0-2,0 0-9,0 0-11,0 0-7,0 0-14,0 0-10,0 0-13,0 0-52,0 0-85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0:47.817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89 234 23,'0'0'21,"0"0"-3,0 0-5,0 0 4,0 0 5,0 0-3,0 0-6,0 0-1,0 0-2,0 0-5,0 0 3,0 0-3,0 0 7,0 0-2,0 0 3,0 0-3,0 0 2,0 0 3,0 0 2,0 0-1,0 0 9,0 0 0,0 0-1,0 0-8,0 0-1,0 0-4,0 0 0,0 0-6,0 0 3,0 0 0,0 0-1,0 0-3,0 0 2,0 0-4,0 0 3,0 0-4,0 0 1,0 0 0,0 0-1,0 0 0,0 0 3,0 0-3,0 0 0,0 0-1,0 0 0,0 0 0,0 0-1,0 0 0,0 0 2,0 0-3,0 0-1,0 0 1,6 0 2,-6 0-1,6 0 0,-6 0 1,8 0 1,-2 0-2,12 0 2,16-2 0,-11-1-2,12 3 2,-4-1-1,7-3 0,-7 0-1,1 2 1,0 1-1,2 1 3,4-3-2,-1-1 0,-11 2 0,0 1 0,-6 1-1,6-2 0,-9 0 1,9 2-1,6-2 1,8 2 1,-8-2-1,11-2 0,-3 2 1,-2-2 0,8 0-1,-15 0 0,1 0 0,0 3 0,-7-3 0,7 1 0,-6 3-1,-6-1 1,6 1-1,-14-2 1,8 2 1,6 0-1,-9 0-1,3-2 1,-6 2 0,9 0-2,-2 0 2,4-2-1,1 2 1,0 0 0,6-2 0,0 2 0,5 0 0,-11 0 1,14 0-1,-8 0 1,11 0-2,-3 0 1,-8 0 0,0 0-1,-6 0 2,5 0-2,-5 0 0,12 0-1,-7 0 2,4 0 0,8 0 2,-11 0-2,-1 0 0,4 0 1,-18 0-1,9 0 0,0 0 0,5 0 1,10-2 0,-18 2-2,-3 0 1,6-2 0,0 2 0,-6 0 0,3 0 0,11 0 0,-8 0 0,6 0 1,0-2-1,-1 2 0,1-2 0,0 2 0,-1-2 0,-5 2 1,6-4-1,8 4 0,-14-2-1,0 0 2,-3 1-1,3-2 0,0 2 0,0 1 0,-6 0 0,6-2-1,5 2 1,-10-3 1,2 3-2,-3 0 2,6-4-1,-6 4 1,6-1-2,-9-1 2,15 2 0,-12-2-1,0 2-1,-3 0 1,-2-2-1,10 2 2,1-2-1,0 2 1,6-2-2,-6 2 1,5-2 0,1 0 1,-6 0-1,11 2-1,-22-1 2,-4 1-2,4 0 2,-4 0-1,1-3-1,2 3 1,-2 0 0,2 0 0,3 0 0,-2-1 1,-4 1-2,9 0 2,6 0-2,-20 0 1,8 0 0,-8 0 0,6-3-1,8 3 1,0 0 0,12 0 0,-1 0 0,1 0 0,0 0 0,-7 0 0,-4 0 0,-4 0 0,-3 0 0,6 0 1,-8 0-2,-1 0 1,10 0 0,-7 0 0,3 0 0,9 0 0,-6 0 0,0 0 0,-14 0 0,0 0-2,0 0 1,-1 0 0,10 0-1,-9 0 1,20 0 1,11 0 0,-11 0 0,0 0 1,0 0 1,0 0-2,-1 3 0,-4-3 1,-4 1-2,-11-1 1,14 0 0,-6 0 1,-8 0-2,0 3 1,-1-2 0,10-1-2,-4 2 4,4-2-4,2 2 4,-3-2-2,4 0 0,2 2 0,0-2 0,-3 0 0,3 2 0,-5 0 0,11-2 1,-15 2-1,9 0 0,-8-2 0,-6 2 0,14-1 0,-20-1 0,11 3 0,4-2-1,-4-1-1,-2 3 4,-3-3-4,-1 2 4,1-1-2,0 2 0,-6-3 0,8 0 0,-2 0 0,6 0 0,2 0-2,-2 0 4,2 1-1,3-1-1,3 0 0,-5 2 0,8-2 0,-15 2 0,-2-2 0,6 0 0,2 2 1,-2-2-1,-12 0 0,0 0 1,5 0-1,-5 0 0,0 0 0,0 0 1,0 0-1,0 0 0,0 0 0,0 0 0,0 0-1,0 0 1,0 0 1,0 0-2,0 0 2,0 0-1,0 0 0,0 0 0,0 0 1,0 0 0,0 0-2,0 0 1,0 0 0,0 0 1,0 0-2,0 0 0,0 0 1,0 0 0,9 0-1,-9 0 1,0 0 1,0 0-2,0 0 0,0 0 1,0 0 2,0 0-2,6 0-1,-6 0 1,0 0 0,0 0 1,0 0-1,0 0 1,0 0-1,0 0 0,0 0 0,5 0 1,-5 0 0,0 0-2,0 0 1,0 0 1,0 0-1,0 0-1,0 0 2,0 0-3,0 0 3,0 0-1,0 0 0,0 0 0,6 0 0,-6 0 0,0 0-1,0 0 1,0 0 1,9 0-2,-9 0 2,11 0-1,-5 0 1,3 0-1,-3 0 0,-6 0 0,0 0 0,0 0 0,5 0 0,-5 0 0,0 0 0,0 0 1,0 0-2,0 0 1,0 0 0,6 0 0,-6 0 0,6-4 0,2 4-1,-2 0 1,0 0 0,-6 0 0,0 0 0,0 0 1,0 0-1,0 0 0,0 0 0,0-2 0,0 2 0,6 0 0,-6 0 0,8 0-1,4 0 1,-6-1 0,-1-2 0,4 3 1,-9 0-1,0-1 0,6 1 1,0 0-1,-6-2 0,5 2 0,4-4 0,-9 4 0,6 0 0,-6 0 0,0 0 3,0 0-3,0 0 1,0 0 0,0 0 1,0-3-1,0 2 0,0 1 0,0-2-1,0 2 1,0 0-1,5-2 0,-5 0 0,0 0 0,0 0 2,0 2-2,0 0 1,0 0-1,0-2 0,0 0 1,0 2-1,0-2 0,0 2 0,0-1 0,0 1 1,0 0-1,0 0 0,0 0 1,0-3-1,0-1 0,0 2 0,0 1 0,0-3 1,0 4-1,0-2 0,0-2 0,0 1-1,0 2 2,0 1-1,0-2 0,0 2 0,0-2 0,0 2 0,0 0 0,0-2 0,0 2 1,0 0-1,0-2 0,0 0 0,0 0 0,0-2 1,0 4-2,0-1 1,0-2 0,0 2 1,0-2-1,0 2 0,0-2 0,0 0 1,0 1-1,0 2 0,0-2 1,0 2 0,0 0-1,0-2 2,0 2-2,-5 0 1,5-2 0,-6 2-1,6 0 0,0-2 1,-9 0-1,4 0 1,-1 2-1,6-2 0,-6 2 0,-3 0 0,4-2 0,-1 0 1,6 1 0,-12-2 0,12 3 1,-8-2-2,8 0 0,-6 1 0,-6 1 0,4-3-2,2 3 3,0 0 0,6 0-1,-5 0 1,-1 0 3,-3 0-3,3 0 0,1 0-1,-1-2 2,-3 2-1,3-1 0,1 1-1,-1 0 0,-3-3 0,4 2 1,-1-1 1,-6-2-2,4 4 2,-4-4-1,-2 4 0,2 0-2,1 0 1,2 0 1,-2 0-1,5-2 0,-3 2 1,3 0 0,1-2 0,5 2 0,-6 0-1,6 0 2,0-2-1,-6 2-2,6 0 1,-8 0-2,2 0 2,0 0 2,6 0-2,-6 0 0,-2 0 1,8 0 1,-12 0-2,6 0 0,-2 0 2,2 0-4,0 0 2,1 0 0,-1 0-1,-3 0 4,3 0-2,6 0-1,-5 0 1,-1 0-2,-3 0 2,-2 0-3,-1 0 3,4 0-2,-4 0 1,6 0-2,-8 0 2,2 0-2,12 0 2,-5 0 1,-4 0-2,9 0 2,-6 0-1,6 0-1,0 0 1,-6 0 1,1 0 0,-4 0-1,-2 0 2,5 0-2,-3 0 0,-2 0 1,5 0-1,0 0 1,-8 0 0,2 2-1,4-2 0,-4 2 1,1-2-1,2 0 1,3 2-2,6-2 1,0 0 1,0 0-1,-6 0 0,1 2 0,5 0 0,-15 0 1,-2-2-1,-3 0 0,6 2 0,-12 0 0,20-1 0,0-1 1,0 3-2,1-3 1,-4 0 1,3 0-1,0 0 1,6 1 0,-5-1-2,-4 0 0,3 2 2,-5-2-1,-4 3-1,-2-2 1,3 1 0,8 0-1,-8 1 1,8-2 1,-6 1 0,-2 0-2,8 0 1,0-2 1,6 2 0,0 0-2,0-2 2,0 2-1,-5-2 1,5 0-1,0 2 0,-9-2 0,9 0 0,-17 0 1,2 2-1,-2 0 0,3 0 1,2-2-1,-2 1 1,8 1-1,0-2 2,1 3-1,5-3-1,-9 0 1,3 0 0,-5 0 0,2 0-1,3 0 1,0 0 0,1 1 0,-15-1 0,14 0-1,-9 0 1,4 0-1,-1 0 1,-2 3-2,-6-3 2,3 1-1,2-1 3,-2 0-3,3 0 3,-7 0-1,4 0 0,11 0 0,-8 3 0,2-3-1,-2 0-1,-3 0 1,2 0 0,10 1 0,-10-1 0,4 2 0,-1-2 0,-8 0 0,14 0 2,-8 0-2,-6 2-1,14-2 1,-5 2 0,-10-2 0,1 0 0,3 0 0,-3 2 0,8 0-1,-8-2 0,9 2 0,-4-2-1,4 0 2,-9 0-1,5 0 0,-8 0-1,9 0 2,-6 4-1,2-3 0,-2-1-1,0 3 1,3-1 0,2-2 0,4 2 0,5-2 0,-2 0 0,2 2 0,0-2 1,-8 0-1,8 0 0,0 0 1,6 0-1,-11 0 0,2 0 0,3 0 1,-5 1-1,2-1 0,-2 0 0,5 0 2,0 0-2,-8 0 0,2 0 1,4 0 0,-18 0-1,14 0 0,-8 0 0,-6 0 0,3 0-1,3 0 1,6 0 1,-4 0-2,13 0 1,-4 0 1,9 0-2,-6 0 2,0 0-1,-8 0 0,8 0 0,-5 0 0,-4 0-1,-2 0 2,-3 0-2,0 0 2,-6 0-1,9 0-1,-4 0 2,10 0-1,2 0-1,-2 0 1,5 0 1,-8 0-2,2 0 2,3 0-1,-2 0-1,5 0 2,6 0 0,-6 0-2,-2 0 1,2 0 0,0 0 1,-8 0-2,-3 0 1,2 0 0,-2 0 0,-3 0-1,-6 0 1,6 0 0,3 0 0,-4 3 0,1-3 0,3 0 0,-9 0-1,6 0 2,-12 0-1,12 0 0,9 0 0,-4 0 1,9 0-1,-5 0 0,-3 0-1,8 0 1,0 0 0,6 1 0,-14-1 0,2 0 0,6 0 1,-14 0-1,0 0-1,-12 0 1,12 0 0,9 0 0,-1 0-1,-2 0 2,2 0-1,12 0-1,-8 0 2,8 2-1,-6-2-1,0 0 1,-5 0 1,2 0-2,-2 0 1,-4 0 1,4 0-1,-1 0 0,4 0 1,-4 0-2,6 0 0,-8 0 2,8 0-1,-8 0 0,-4 0 0,-2 0 1,0 0-3,9 0 3,-15 0-1,14 0 0,-8 0-1,-6 0 1,15 0 0,-9 0 0,-1 0-2,16 0 4,-1 0-4,-9 0 4,10 0-2,-7 0 0,-2 0-2,2 0 4,-8 0-2,0 3-2,3-2 1,-3 2 1,-1-3 0,10 1 1,-9-1-1,3 2-1,-9-2 2,6 0-1,-12 0 2,6 0-4,6 0 2,3 0 2,2 0-4,4 0 2,-4 0 0,4 0 0,5 0-1,-8 0 1,8 0-1,-9 0 1,-2 0-1,3 0 1,-12 0-1,-12 0 0,7 0 1,-1 2 1,0-2-2,1 2 1,11-2 0,0 2 0,8-2 0,-2 0 0,8 0 0,0 0 1,-8 0-1,14 0 0,-6 0 0,6 0 0,0 0 0,0 0-1,-6 0 1,6 2 0,-6-2 0,-2 0-1,2 2 1,-5-2-1,-4 0 1,-2 2 0,3-2-1,-12 2 0,0-1 2,0 2-5,9-2 7,-4 4-6,10-5 6,11 1-6,-15-1 3,10 3-1,-1-3 1,-8 0 0,8 0 0,0 0 1,0 0-1,-8 0 3,8 0-6,-5 0 3,2 1 0,-2 1 0,-4-2 0,4 2-1,-10-2 2,4 2-2,-9 0 2,-5 0-1,10-2 0,-16 2 0,17 0 0,0-2 0,8 2 0,-2-2 0,8 2 0,-5-2 3,2 0-6,9 0 3,-6 0 0,0 2 0,6-2 0,0 0 0,0 0 0,-5 0 3,5 0-6,-9 0 3,9 0 0,-6 0 0,1 0-1,5 0 1,0 0 0,-6 0 0,0 2 0,6-2-1,-9 0 1,4 0 0,-1 0-1,0 0 1,-8 0-1,8 0 0,0 2-1,-2-2 0,8 0 1,-6 0-1,6 0 2,-6 0-1,6 0 0,0 0 1,-11 0 0,2 0-1,-3 0 1,7 2-1,-4-2 1,3 0 0,1 0 0,-1 0 0,6 0-2,0 1 2,-6-1 0,-3 0-1,-2 0 1,5 0 0,-2 3 0,2-3-2,0 0 2,6 0-1,-6 1 1,6-1 0,0 0-1,0 0 0,0 0 0,0 0 0,-6 0 0,6 0 1,0 0 0,0 0 0,-8 0 0,8 0 1,0 0-1,0 0-1,0 0 1,0 0 0,0 0-1,-6 0 0,0 0 1,1 0-1,5 0 1,-9 0-1,9 0 1,0 0-1,0 0 1,-6 0 0,6 0-2,-6 0 2,1 0 0,-4 0-1,3 0 0,1 0 1,5 0 0,-6 0-1,6 0 0,0 0-2,0 0 3,0 0-1,0 0 2,0 0-2,0 0 2,0 0-1,0 0 0,0 0 0,0 0 0,0 0-1,0 0 2,-6 0-1,6 0 0,0 0 0,-9 0 0,4 0-1,-1 0 1,0 0-1,6 0-1,0 0 0,0 0-2,0 0 1,0 0 1,0 0-1,0 0-2,0 0 3,0 0 2,0 0 0,0 0 1,0 0-1,0 0 0,0 0 0,0 0 0,0 0 1,0 0-1,0 0 1,0 0-1,0 0 1,0 0-1,0 0-1,0 0 1,0 0 0,0 0 1,0 0-1,0 0 2,0 0-2,0 0 0,0-1 0,0 1 0,0 0 0,0 0-2,0 0 1,0-3 0,0 3-1,0 0 1,0 0 0,0-1 0,0 1 2,0 0-1,0-2 1,0 2 0,0 0-2,0 0 2,0 0-2,0 0 0,0 0 1,0 0-1,0 0 0,0 0-1,0 0 2,0 0 0,0 0 0,0 0 0,0 0-1,0 0-1,0 0 0,0 0 1,0 0 0,0 0-1,6 0 1,0 0 1,8 0 0,-2 0 0,-1-2 0,-2 0 0,-4 2-1,7 0 0,-3 0 0,-4 0-1,7 0 2,2 0-1,-2-2 1,2 2 0,3 0 0,-2 0 0,-9-2 0,-1 2 1,1-2-2,3 2 1,2 0 0,-5 0 0,8 0 0,-8-2 0,6 2 0,2-2 0,-2 0 1,2 2-2,-3 0 1,-2 0 1,-3-2-2,0 2 1,-6 0-1,11 0 1,3 0 0,-2-2 0,14 0 1,-6 2-1,0-2-1,6 1 2,-3-2-2,-3 3 3,-5-3-3,-4 3 1,1-3 0,8 2 1,0 1-1,-3 0-1,3 0 1,-5 0 0,2 0 0,-3 0 0,-8 0 0,0 0 0,0-3 0,8 3 0,-2-1 0,13 1 1,-10 0-2,2-2 1,3 2 1,0 0-2,-2 0 1,2 0 0,0-2 0,-8 2-1,8 0 2,0-2-1,-9 2 1,9 0-2,-8-2 1,2 2 0,-8-2 1,0 2-2,0 0 2,8 0-3,-8 0 2,5 0-1,9 0 1,-5 0 1,8 0-2,3 0 2,0-2-1,0 0 1,-6 2-1,6-2 0,-9 1 0,3 1 1,-14-3-1,8 3-1,-2 0 2,2 0-2,-2 0 0,2 0 2,-3-1-2,1 1 1,-3-3 0,2 3 1,-5-2-1,8 1 1,-8 1-2,8 0 4,-2 0-5,-1 0 2,4 0 0,-4 0 2,15-3-2,-11 2-2,2-1 4,9 2-2,-6-2 0,0 0 0,-3-1 0,-2 2 0,2-1 1,-8 2-1,-4-2 0,-5 2 1,6 0-2,-6 0 1,15 0 0,-10 0 0,1 0 0,14 0-1,-8 0 1,8 0 0,-14 0-2,5 0 4,-2-2-2,2 2 0,-5 0 0,3 0-2,2 0 2,4 0-1,-10 0 2,7 0-2,-6 0 2,2 0-1,4 0 0,2-2 0,-2 2 2,-7 0-1,10-2-1,-9 2 0,-1 0 0,1 0 0,8 0 0,-8 0 0,6-2 0,-4 2 0,-8 0 0,6 0 0,0 0 1,-6 0-2,6 0 2,2 0-1,4 0-1,-6-2 2,2 2-1,4 0 0,-7 0 0,10 0 0,-9-2 0,5 1 1,-2 1-1,-4-3 0,7 3-1,-6 0 1,8 0 0,-2 0 0,-4 0 1,4 0-2,-6-1 1,8 1 1,-3-3-1,-5 3 0,9 0 0,-15 0 0,11 0 0,-11 0-1,9 0 1,-3 0 0,-1 0-1,1 0 1,8 0 0,-2 0 0,8 0 1,-3 0-1,-2 0 1,5 0-2,-3 0 1,3 0-1,0 0 1,-2 0 0,-10 0-1,4 0 1,-6 0 0,-1 0-2,4 0 4,-3 0-4,5 0 2,-2 0 2,2 0-2,-5 0 0,9 0-2,-4 0 4,9 0-2,-8 0 0,2 0 0,-2 0 0,8 0 0,-9 0 0,-2 0 0,2 0 1,1 0-2,2 0 1,-2 0 0,2 0 0,12 0 0,-14 0 0,2 0 0,-2 0 1,-7 0-2,10 0 2,-10 0-1,7 0 0,-3 0 0,2 0 0,3 0 1,-2 0-2,8 0 1,-8 0 0,2 0 0,-2 0 0,-7 0 0,10 0 0,2 0 1,3 0-1,-5 0 1,-10 0 0,7 0-2,-6 0 2,2 0-2,-2 0 1,0 0 0,8 0 0,-8 0 0,5 0 1,-5 0-2,3 0 1,-4 0 1,7 0-1,2 0 0,-2 0 0,8 0 0,6 0 0,-6 0 0,-3 0 0,-2 0 0,-4 0 0,4 0 0,-4 0 0,9 0 1,-2 0-1,7 0 1,-4-1-1,-10 1 0,-2-3 0,-3 3 0,-1-2-1,1 2 2,3 0-2,2 0 1,1 0 0,2-1 0,-2 1 0,8 0 1,6-2-1,-15 0 0,9 0 1,-5 2-2,-4 0 1,1 0 0,2 0 0,-8 0 0,8 0-1,-2 0 1,-1-2 1,-2 2-2,-3 0 2,-1 0-1,-5 0 0,0 0 1,0 0-1,6 0 0,-6 0-1,9 0 2,-9 0-1,6 0-1,5 0 1,-5 0 0,20-2 1,-18 0-2,4 2 2,8-2-1,-14 2-1,5 0 2,-2 0-1,-3 0-1,-6 0 1,5 0 0,-5 0 0,6 0 0,3 0 0,2 0 1,-5 0-1,0 0-1,2 0 2,-2 0-1,6 0 0,2 0 0,3 0-1,4 0 2,-1 0-1,0 0 0,3 0 0,-3 0 0,-6 0 0,-2 0 0,-6 0 0,8 0 1,-8 0-1,5 0-1,-2 0 1,-3 0 0,5 0 0,9 0 0,6-2 0,-6 2 0,-8 0 1,-6-2-1,-1 2 0,-5 0 0,9-2 0,-3 2 0,0 0-1,14 0 0,-14 0 1,14 0 0,-9 0 0,4 0-1,-4 0 1,-5 0 0,8 0 1,-8 0-1,5 0 0,-11 0-1,9 0 0,-3 0-2,0 0 0,-1 0 3,10 0 2,-4 0-4,4 0 2,-4 0 0,4 2 0,-4 0 2,15 0-1,-20 2-2,8-4 1,-2 2 0,-7 0 0,4 0 0,-3-2 0,0 2 0,5 1-2,-2-1 4,8 1-2,9-2 0,-6 2 0,-8-2 0,-4 2 0,-2-2 0,0-1 0,14 0 0,-14 0-2,5 0 4,3 0-4,7 2 4,-10 0-2,1 0 0,2 0 0,6 0 1,-14 0-2,0 0 1,-6-2 0,0 2 0,5-2 0,1 0 0,-6 1 1,9-1-2,-3 0 1,5 0 0,-2 0 0,-9 3-2,6-3 2,-6 2 0,5 0 0,-5 0 0,6-2 0,0 1 0,-6-1 0,8 0 2,-2 0-2,-6 0 0,0 3 0,6-3 0,0 0 0,2 0-2,-2 0 2,6 0 0,-4 0-1,-2 0 2,-6 0-1,0 1 0,6 1 0,-1 1 0,1-3-1,3 1 1,2 3 0,-5-2-1,3 2 0,2-2 1,1 0 0,-12 2-1,8-2 1,-2-1 0,-6 3 0,6-1 0,8-1 0,-14 2 0,12-3 1,-6-1-2,-6 4 1,5-4 1,-5 4-1,9-2 0,-3 0-1,-6 2 1,5-2-1,1 2 1,3-2-1,-3 1 2,-6 0-1,5-2 0,-5 2 0,6-2 1,-6 1-1,0 2 0,9-2 0,-9 0 0,0 0 0,6 0-1,-6 2 0,0-2 2,0 2-2,0-2 1,5 2-1,-5-3 2,6 3-1,-6 1 0,0-5 0,6 1-2,-6-1 2,0 0 0,8 0 0,-8 2-1,0-2 1,0 2 0,6-2 1,-6 0-1,6 0-1,-6 0 0,6 0 2,-6 2-2,0-2 2,0 2-1,0-2 0,0 0 0,0 0 0,0 0 0,0 0 0,0 2 1,8-2-1,-8 1-1,12-1 1,-12 0 0,0 0 0,0 0 0,0 3 1,0-3 0,0 2-1,0 0 0,0-2 0,0 2-1,0-2 2,0 2-1,0 0 1,0-2 0,0 0 1,0 0-2,0 0 0,0 0 2,0 1-2,0-1 1,0 5 1,-12-4-2,-8 3 1,0 0-1,9 1 2,-4-4 1,-2 1-2,-3-2 1,5 2-1,10-2 1,-13 0 1,4 0 0,2 0 0,-13 0 2,10 0-2,9 0 1,-5 0-1,2 0 0,-2 0-1,-1 0 0,4 0-1,-4 0-1,-2 0 1,2 0-1,6 0 0,-2 0 0,-4 0 0,7 0 0,-16 0 2,16 0-2,-10 0 0,4 0 0,-9 0 0,-6 0 1,8 0-1,-2 0 1,0 0 0,9 0-1,-4 0 1,-8 0 2,9 0-3,2 0 3,-2 0-1,8 0-1,0 0 1,-8 0-1,2 0 0,7 0 1,-10 0 1,4 0-2,-9 0 0,-6 0 0,6 0 0,2 0 0,-2 0 0,9 2 0,-4-2-1,10 0 2,-16 0-1,10 0-1,-15 1 0,6 2 0,8-1 0,-2 0 1,8 0 0,0 0-1,6-2 1,0 2 0,-5 0-1,5-1 1,-20 1 0,8 1-1,-2-2 0,-7 1 0,-2 2 3,9-2-2,3 2-1,-4-2 1,4 0 0,-10-2-1,10 2 1,-15 2-1,6-2 0,0 0 0,3 2 0,2-3 0,4 2 1,5-2 1,-3 1 0,-2-2 0,-4 3-1,-2-2 0,-9-1 0,6 2-1,0-1 1,3 2 1,-9 2-3,11-2 2,-2-1 1,-3 0-2,8-1 2,-2-1 0,8 0-1,-8 3-1,8-1-1,-5 0 1,-4 0 0,-2 0 0,-9-1-1,12 2 1,-4-2 1,4 1-1,8 0 1,0 0 0,-8-2-1,14 2 2,-11-2-2,-4 2 1,9-2-2,-5 2 1,-9 0 0,8-2 1,-2 2-1,2-2 0,-2 0 2,2 0-1,-8 2 0,9-2-1,-9 2-1,-1 0 2,10 0-1,-3-2 0,8 0-1,0 1 2,-8-1-1,8 0 0,0 0 1,-5 0 0,-4 0-1,4 0 0,-9 3 1,8-3-2,-2 0 2,2 0-1,-8 0 1,14 0-1,-2 0 0,-4 0 0,6 0 0,-8 0 0,-3 0 0,-3 0 0,-1 0 0,4 0 0,3 0 1,2 0-1,-2 0 0,2 0 0,-8 0 0,9 0 0,-4 0 0,4 0 0,-4 0 1,4 0-2,-3 0 2,-4 0-2,-2 0 2,9 0-1,2 0 0,-3 0 0,1 0 1,2 0-1,-2 0 0,-4 0 0,-2 0 0,-15 0 0,7 0 0,4 0 0,-4 0 0,4 0 0,4 0 0,-3 0 0,0 0 1,8 0-1,-8 0 1,9 0 0,-9 0 1,-6 0-2,0 0 0,-12 0 0,1 0 0,2 0 0,-2 0 0,17 0 0,-3 0 2,-12 0-4,18-3 4,3 3-2,-4-1 0,-8 1 0,6-2 0,-6 2 1,0-2 0,1 2-2,-1-2 1,0 2 1,-6-2-2,15 2 2,2 0-2,-2-2 2,-3 2-2,6-2 2,2 2-1,1 0 0,-10-2 0,1 2-1,0 0 1,3-2 1,-3 2-2,8 0 1,-8-2 2,0 2-3,3-2 1,-15 0 0,-3 0 0,4 1-1,-1-2 2,1 2-1,-7 1 0,12-2 1,6 0-2,0 2 2,3-2-2,2 2 2,9-2-2,1 2 1,-1 0 0,-3-3-1,4 3 2,-1 0-3,-9 0 4,10 0-2,-7-1 0,6 1 0,-2 0 1,2 0-1,-5-2 0,-10 0-1,-10 0 2,5 1-1,6-2-1,-6 3 1,14-2 1,-2-1-1,8 3 1,-5 0 2,5-1-2,-9 1-2,-5-2 1,9 2-2,-4-1 4,4-2-2,-15 3 0,0-2-2,0 1 4,-5-2-2,13 3 0,-2-1-2,-6 1 4,6-2-4,3 2 1,-9 0 1,11 0 1,-16-2-3,11 2 3,-3 0-1,3-2 0,-1 0 0,-5 2 0,15 0 0,-3 0 0,-4 0 0,4 0 0,2-3 0,-2 3 0,14 0 1,-6 0-2,0 0 1,6 0 0,-5 0 1,5-1-2,-9 1 2,9 0-1,-11 0 0,-1 0 2,3 0-2,-2-2-2,-3 2 2,8-2 0,0 2 0,0 0 3,-2-2-4,2 2 1,-6-1 0,7 1 0,-4 0 0,-3-3 1,7 3-1,-10 0-1,-2-2-1,3 2 2,2-4-1,-8 4 2,6 0-2,2 0 1,1 0-1,-10-2 1,7 2 0,3-1 1,-10 1-1,4 0 0,3 0 0,2 0 1,-2-3-2,8 3 1,6 0 0,-6 0 0,6 0-2,0 0 0,0-2 0,0 2 2,0 0 0,0 0 0,0 0 0,0 0 2,0 0-1,0 0-2,0 0 2,0 0-2,0 0 3,0 0-2,0 0 0,0 0 0,0 0-1,0 0 1,0 0-1,0 0-1,0 0 2,0 0 0,0 0 0,0 0 0,0-1 0,0 1-2,0-2-2,0 2 1,0-2 1,0 0-4,0 0 2,6 2-3,8-2 4,4 2 2,22 0 2,-3-2-1,-5-2 1,6 0-1,-4 2 0,3 1 0,-5-2 0,0 3 0,8-2-1,3-2 2,-5 4-2,13-4 1,1 3 0,0-1 1,0-1-2,-9 2 2,3-3 0,-3 4-2,9-4 1,-12 2 1,-8-2-1,0 2 1,5 0-1,-5 0 0,8 2 0,-3-2-1,1 2 1,-12-2 1,0 2-1,0-1 0,-1 1 0,7-3 0,0 3 0,-1 0 1,10-2-2,-15 2 1,5 0 0,7-2 0,2 2 0,3 0 0,-5-2 0,-4 1 0,-11 1 0,3-2 0,0 2 0,0 0 0,0-2 1,0 2-1,-6-2-1,6 0 2,-3 0-2,3 0 2,0 2-2,-1-2 1,7 0 0,-6 0 1,0-2-2,0 2 1,0 2 1,5 0-1,1 0-1,-12-2 2,6 0-1,6 2 0,-6-2 0,0 2 0,11-1 0,-11-2 0,6 3 1,-7-1-2,7 1 1,14-3 0,-8 3 1,-1-1-2,3 1 1,3 0 0,-17-2 0,15 2 0,-4 0-1,0 0 1,4 0 0,2 0 0,-11 0 0,2 0 0,3 0 0,7 0 0,2 0 0,-15 0 0,15 0 0,-14 0 0,5 0 0,10 0 0,-16 0 0,1 0 0,5 0 1,-2 0-2,-9 0 3,5 0-3,1 0 1,-6 0-1,6 0 1,5 0 1,-11 0-2,6 0 1,-12 0 1,6 0-2,5 0 1,-5 0 0,17-2 0,-2 2 0,-10 0 1,-5 0-2,-14 0 1,2 0 1,-2 0-2,2 0 1,3 0 0,9 0-1,-6 0 2,0 0-1,-2 0 0,8 0 0,-12 0 0,-2 0-1,13 0 2,1 0-2,-14 0 2,8 0-1,-9 0-1,4 0 1,-4 0 1,4 0-2,2 0 1,3 0 0,-5 0 0,-4 0 0,1 0 0,2 0 0,-2 0-1,-4 0 2,-2 0-1,-6 0-1,0 0 1,0 0 0,0 0 0,6 0-1,-1 0 1,16 0-2,-16 0 2,10 0 0,-10 0 0,1 0 0,14 0 0,-2 0-2,-10 0 2,-2 0 0,-6 0-1,0 0 0,6 0 0,0 0-1,2 0 3,-8 2-1,6-2-1,0 2 1,5-2 0,4 0 0,-10 1 0,-5-1 0,0 0 0,0 0 1,0 0 0,0 0 0,0 0-3,0 3 0,0-3 5,0 1-1,-20-1 2,-17 3-4,11-2 1,-6 1-2,6 0 2,-5 0-1,-15 2 1,14 0-1,-5 2 0,-10-2 0,16 0 1,-7-1-1,-13-1 1,7 2-1,-7 2 2,-1-2-1,6-2 4,3 0-4,-3-1 1,2 2-2,4-3 0,-3 0 2,11 0-3,-14 2 1,-11 0 0,5 0 1,-6-2-1,-19 4 1,8-3-1,-15 4 1,6-2 0,-11-1 0,11 2-1,15-2 1,-15-2 0,21 0 0,8 3-1,9-3 0,-4 0 0,10 0 1,11 0-1,-12 1 0,4-1-1,5 2 3,9-2-2,-4 0 0,-4 0 0,-1 0 0,-6 2-1,-5 0 1,5-2-1,-8 1 1,2-1 0,18 5 0,-6-5 0,0 2 1,9 0-1,-9-2-1,6 0 1,0 2 1,-3 0-1,3 0 0,-1-2 0,4 1-1,9-1 1,-4 2 1,6-2-2,-2 3 1,8-3 0,0 0 0,0 0 0,-6 0 0,6 0 0,-6 0 0,0 0 1,-14 0-1,14 0-1,-8 1 1,3-1 0,5 2 1,-3 1-1,9-3-1,0 0 0,0 0 1,-6 0 0,6 0-1,-5 0 1,-1 0 1,-8 0-1,8 1-1,0-1 1,0 0 1,-8 2-1,-3-2-1,-4 3 0,-10-3 0,-1 0 1,-8 0 1,8 0-1,1 0 1,19 0-1,-2 0 1,2 0-2,-2 0 1,2 0 0,-8 0 1,-6 0-3,6 0 2,-17 0 1,11 0-2,8 0 2,-2 0-2,0-3 1,9 3-1,-4-2 3,9 1-2,-5-2-1,2 3 2,-2 0-1,5-2 1,-3 2-2,4 0 1,-1 0 1,6 0-2,0 0 0,0 0-2,0 0 4,0-1-2,0 1 1,0 0 0,0 0 1,0 0-2,0 0 0,0 0 0,0 0-1,0 0 0,0-3-3,0 3 2,0 0 2,0-2-1,0 2 0,0 0 2,0 0-4,0 0 2,6-1-1,8 1 4,-2-2-2,13 0 2,-4 0-2,5 0 1,-1 0 0,-2 0 0,3-2 0,15 2 2,-24 0-2,15-1 0,-7 3 1,16-3-1,2 1 0,3 0-1,-9 0 1,9-2 0,-8 3-1,8-1 1,-9-1-1,9 2 1,-8-1-1,-1 2-3,9-2 1,0 2 2,3 0 0,9 0 1,-18 0-2,3 0-1,-11 0 2,2 0 0,-8 0-1,-3-2 1,3 2 0,-6 0-1,6 0 1,6 0 1,5-2 0,4 0 0,-10-1-3,-5 2 0,6-1 1,-6 0 0,-15 0 0,9 0 1,1 0-1,10 2 2,-5-4-1,12 2 1,-1 0 0,3 0-1,-14 1-1,-9 1 0,-2 0 0,-4 0 1,-11 0 0,0 0 1,0 0 0,0 0-1,0 0-5,0 0 6,0 0 4,-17 0 0,-23 0-3,-29 1 0,-9 1-1,0-2 3,-31 0-2,8 0 0,3 0 1,-8 0-2,22 0 2,7 0-1,5 0-1,14 0 1,15 0 0,-15 0 0,12 0 0,-5 0 0,7 0 0,-7 0 1,5 0-1,2 0-1,-13 0 1,-6 0-2,-4 0 1,-7 0 0,-4 0 0,15 0 0,-9 0 0,14 0 0,15 0 1,8 0-1,9 0 2,15 0 1,5 0-3,0 0 2,-2 0-2,-4 0 1,6 0-1,-2 0 2,2 0-2,-5 0 0,-15 0 0,6 0 0,-6 0 0,0 0 0,0 0 0,3 0 0,3 0 0,14 0 0,-9 0 0,4 0 0,-3 0 0,8 0-1,0 0 1,6 0 0,0 0-1,-6 2 0,6-2 0,-8 0 1,8 0-1,-12 0 1,1 2 0,-9 1-2,-6-3 1,0 1 1,-6 1-2,-5 0 2,11 0 2,0 0-4,0 0 2,6-1 0,8 2 2,-8-1-2,9-2 0,-4 2 0,4-2 1,-4 2-1,4-2-1,-4 0 2,10 0 1,-1 0-4,0 2 4,-2-2-1,2 0-1,-6 2-1,-2-1 2,2-1-2,-14 3-2,6-1 3,-6-1 0,1 3 0,1-2-4,4 0 4,-6 3 0,12-4 0,3 1 1,-10 0-1,16-2-2,-1 2 2,0-2-1,6 0-1,0 0 0,0 0 0,0 0-1,0 0 1,0 0 2,0 0-1,0 0 1,0 0-1,0 0-2,0 0 1,0 0 1,0 0 0,0 0 0,0 0-2,0 0-2,0 0 3,0 0 1,0 0 0,0 0 1,0 0 0,0 0 0,0 0 0,0 0 1,0 0-1,0 0 0,0 0 1,0 0-1,0 0 1,0 0-1,0 0 0,0 0 1,0 0-1,0 0 0,0 0 2,0 0-2,0 0 1,0 0 1,0 0 0,0 0-1,0 0 0,0 0 0,0 0 0,0 0-1,0 0 1,0 0-2,0 0 2,0 0-1,0 0 1,0 0-1,0 0 1,0 0 1,0 0-1,0 0 0,0 0 1,0 0-2,0 0 0,0 0 2,0 0-4,0 0 4,0 0-2,0 0 0,0 0 1,0 0-1,0 0 0,0 0 0,0 0 0,0 0 0,0 0 0,0 0 0,0 0 0,0 0 0,0 0 0,0 0 0,0 0 0,0 0 0,0 0-1,0 0-1,0 0 0,0 0-1,0 0-9,0 0-15,0 0-28,0 0-29,0 0-37,0 0-78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0:47.818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549 2874 11,'0'0'12,"0"0"-2,0 0 2,0 0 1,0 0 2,0 0-2,0 0 0,0 0-5,0 0 2,0 0-2,0 0 0,0 0-1,0 0 3,0 0-2,0 0-1,9 0 1,-9 0 2,0 0-2,0 0-1,0 0-1,0 0-2,0 0-1,0 0 2,0 0-1,0 0-1,0 0-1,0 0 1,6 0 0,-6 0 1,5 0 1,1-3-3,0 3 0,-6-1-1,14 1 1,6-2 0,-8-2 0,20-2 2,-12 1-2,0-3-1,-3 2 3,3 0-2,12 3-2,-6-1 0,0 2 0,5-2 1,-10-1-1,10-1 0,1 0 0,-12-2 0,3 1 2,12-3-2,-4-1 1,-5 0-2,6-1 2,-15-2 2,18 0 0,-12 1-2,3 1-4,-6 0 5,-6 0-1,-8 0-2,6 0 4,2-4 0,-3 3-2,10-3 0,-16 3 0,7 1 0,-3 1 0,-4-1-1,-5 1-1,6-1 2,0 1-1,2 1-1,-2-1 1,-6-1 1,12 3-1,-12-2 0,5 0 0,-5 4 0,9-3 0,-3 1 0,-6-1 2,0-1-2,0-1-2,0 3 2,0-3 0,0 3 0,0-1-1,0 2 1,0 1 0,0 0 0,0 4 0,0-1 0,0 1 1,0-1-2,0 0 1,0-2 1,0 4-2,0-2 1,0 2 1,0 2-1,0 0-1,0 0 2,0 0-1,0 0 2,0 0-2,0 0 1,0 0-1,0 0 0,0 0 2,0 0-2,0 0 2,0 0 1,0 0-1,0 0-1,0 0-1,0 0-3,0 0 0,0 0 3,0 0-2,0 0 2,0 0-1,0 0 2,0 0-1,0 0 2,0 0-2,0 0-1,0 0 1,0 0-1,0 0-1,0 0 1,0 0-1,0 0 4,0 0-2,0 2-2,0-2 2,0 2 2,0-2 2,0 0-3,0 0-1,0 2 0,0-2 0,0 2 2,0 4-1,0 0 2,0 3 0,0 2 0,0 1-1,0 0 1,0-1-2,0-1-1,26 1 1,-15-1-1,9-1 1,1-1-1,-16 0 0,7 0 0,-3-3 1,-9 1-1,0-1 0,0-1 2,5 1-1,-5 0 0,0-2 4,0 5-4,0 0 0,0 0 0,0 1-1,0 3 1,0-3 0,0 2-1,0-3 0,0 0 0,0-2 0,0 0 0,0-3 1,0 3-2,0-1 1,0 0 0,0 0 1,0-1 1,0 0-2,0 0 1,0 0 1,0 0 2,0-1 1,-5 1 0,-10-1-3,4 0 3,-4 3-4,4-4 1,-4 3 0,10 1-2,-7 2 1,-8-1-2,0 5 1,-12-4 1,12 1-1,8-3 0,1 0 0,2-2 0,-2 1 0,-4-1 1,4 0-2,-9-2 1,14 1 1,-6-1-1,4 1 0,-4 0 2,-2-1-2,8 2 0,-5 0 0,-4 0 0,9 0 1,-14-1-2,9 1 2,-1 0-1,-8-3 0,14 2 3,-8 0-5,2 2 4,-2-4-2,2 3 0,-2-2 1,-3 2-2,2-2 2,4 2-1,-4-3 0,10 2 0,-1-2 0,6 1 0,-6 0 0,-2 3 0,-10-2 0,4 1 0,2 0-1,-2-3 1,2 4 0,-8-4 0,9 1 1,5 3-2,-8-4 1,8 3 0,-9-1 0,10 3 0,-1-3-2,-6 2 2,4-1 2,2-4-4,0 2 4,6-2-4,-5 2 2,-4-1 2,3-1-2,-5 2-2,5-2 4,-3 0-2,9 0-2,0 0 2,0 0-2,0 0 2,0 0-2,0 0 1,0 0 1,0 0-1,0 0 1,0 0 0,0 0 0,0 0 0,-6 0 0,6 0 1,0 0-1,0 0-6,0 0 2,0 0 1,0 0-3,0 0-3,0 0 0,0 0 2,0 0 1,0 0 0,15 0 6,2 0-2,9 0 1,0 0 1,6 0 2,-6 0 1,-6-2-1,-3 1 1,-3-1-3,-2 2 1,8 0-1,6-2 0,-15-2-1,10 2 1,-1-2-1,6 2 1,-3 0 1,3-2-1,0 1 1,-1 1-2,1 0 0,0 1 2,0-4-2,-6 2 0,-8-2 0,2 2 1,4 1-2,-13 0 2,4 2 0,-9 0-1,0 0 1,0 0 0,0 0-3,0 0-2,0 0-2,0 0 4,0 0 1,-26 0 7,-14 4-5,2-2 7,1-1-5,-3-1 2,8 2-3,-6-2-1,7 3 1,5-2-1,6 1 0,-12 0 0,21 1 0,-4-3-1,9 1 2,6-1-1,0 0 0,0 0 1,0 0-1,0 0-1,0 0 0,0 0-2,0 0 0,0 0-5,0 0 3,0 0 0,0 0 0,26 0 1,0 0 3,-9 0 1,15 0 0,3 0 0,-4 0-2,7 0 4,-12 0-2,5 0-1,1 0 1,-6 0 1,0 0 0,-6-4-1,-3 0 1,-2 0-1,5 2 0,-9 1 0,1-3 2,2 2-2,-8 0 0,0-1 0,-6 3 0,0-3 0,0 3 0,0 0 1,0 0 2,0 0 3,0 0-8,0 0 2,-17 0-1,-9 0 3,0 0-1,0 0 2,6 0-2,2 0 0,4 0-1,8 0 0,6 0 0,0 0 0,0 0-1,0 0 1,0 0-1,0 0-2,0 0 1,0 0-6,0 0 1,0 0 4,0 0 0,12-2 3,8 0 0,6-4 1,0 1 1,5-1-2,-5-1 0,0 1 0,12 0 0,-12 0-2,-6-1 1,6-1 1,-15 2 0,-5 1 0,3 2-1,-4 1 1,-5 2 0,0-2-2,0 2 4,0 0-2,0 0 0,0 0-2,0 0 2,0 0-4,0 0-2,0 0 8,0 0-11,0 0 8,-20 4 6,-6 2 0,9-2-2,3 0-1,8 0-1,0-2 0,6-2 0,0 0 1,0 0-2,0 0 0,0 0-2,0 0-2,0 0-3,0 0 1,0 0-8,0 0 12,0 0 4,12-6 0,13-4 2,-4-3-3,5-2 0,5-2-1,-5-1-1,6 1 1,-6 0-3,-9 1 3,3 5 0,6 1-3,-14 5 2,-12 1 1,8 4-2,-8-2 1,0 2-1,0 0 0,0 0-4,0 0-5,0 0 4,0 0 6,0 2 4,0 5 6,0 3-5,-8 1-10,-4-2 5,-2-4 6,-4 1-4,4 1 1,2 1 1,-2-1-1,8 0 1,6-4-2,0-1-1,0-2 1,0 0-3,0 0-4,0 0-1,0 0-2,0 0 3,0-4 12,0 0-2,15-3 2,2-3-4,3 3 2,6-3-3,-14-2-1,-4 3 1,4 3-1,-7 0 0,-5 6 0,0 0 0,0 0 0,0 0-2,0 0-2,0 0-2,0 2 6,-5 10 14,-21 1-24,-12 4 16,7-3-2,-4 1 0,12-1 1,3-5-3,0-2 0,8 2-2,-2-4 0,2 3 2,12-3-1,0 0 0,0-4-2,0-1-4,0 0-4,0 0-8,0 0 0,0 0 13,6 0 7,14-4 0,6-1 0,6-3-2,-6 1-3,0-2 1,-15 2 1,4 2-1,-10 2-1,-5 3 2,6 0-1,-6 0 0,0 0-2,0 0-7,0 0 4,0 0 0,0 0 12,0 7 4,-20 0-1,3 6-3,-18 0-4,12-3 4,3 0-1,-6-4-3,15-3-2,2-1 3,9-2 0,0 0 1,0 0-4,0 0-4,0 0-2,0 0-5,0 0 5,0 0 7,0 0 2,0-2-1,0 2-2,0 0 1,0-1-1,9-1 1,-4 2-1,1 0 0,-6-2 0,6 2-1,0-4 1,-6 2 0,14 2 0,-14-2 0,0 2 1,0 0-1,0 0 2,0 0-1,0 0-2,0 0-2,0 0 6,0 0-3,-20 8 3,-18-1-1,7 2 2,11 0-1,8-2-2,12-4 2,0 0 0,0-3 1,0 0-3,0 0-6,0 0-1,0 0 4,0 0 3,0 0-1,0 0 1,0 0 0,0 0-1,0 0-1,0 0 0,0 0-1,0 0 4,0 0-2,0 0 0,0 0 0,0 0 0,0 0-2,0 0 1,0 0 4,0 0 1,0 0-2,0 0-3,0 0-2,0 0-2,0 0 2,0 0 3,0 0 1,0 0 3,12-3-1,2-2 2,18-3 0,-6 1 1,-3-4-3,-3 1-3,0 0 2,-3 2-1,-2 1-1,-4 3 0,9 2 1,-14 1 1,8-4-1,-8-1-1,6 3 2,-4-2-1,-2-2 1,6 1-1,-12-1 0,8 2 1,4-2-1,-7 2-1,1-1 0,9 0 2,-10 1-2,1-3 1,9 2 1,-10-1-2,7-1 1,2 0-1,-8 3 0,0-1-1,2 3 1,-8-2 0,6 1 0,0 1 0,-6-1 0,0 0 0,0 0 0,0 2 0,0-1 0,0 3 1,0 0-1,0 0 1,0 0 0,0 0 0,0 0-1,0 0 0,0 0 0,0 0 0,0 0 0,0 0-2,0 0-3,0 0-1,0 0 3,0 1-5,0 5 12,0 0 0,0 1-1,0 2 0,-6 0-1,-8 0 0,2 0-2,-8 0 2,9-2-1,5 1-1,-3-3 1,3-1-1,1-2 0,5-2 1,-6 0 0,6 0-1,0 0 0,0 3-1,0-2 1,0 1 0,0 0 0,0 0 0,0-2 0,0 0 1,0 0-3,0 0-2,0 0-3,0-2 3,0-3 12,0 0-2,0-1-2,0-1 2,0-4-6,0-3 1,0 2-1,0 3 0,0-3 0,0-1 0,0 2-1,0-3 1,0 3 0,0-3 0,0 1-3,0-3 3,0 4 1,0-2-2,-9 3 2,9 1-1,-6 2 0,1 2 2,5 2-2,-6 3 1,6-1 1,0 2-1,0-2-1,0 2 0,-6 0 0,6 0-1,0 0-2,0 0-4,0 0-1,0 2-3,0 5 13,0 3 0,0 5 0,0 0-1,6 1-1,0-3 0,-1-1 2,-5-7-2,6-1-2,-6-2 4,9-2-1,-9 0 4,6 0-5,-6 0-2,5 0 0,-5-3 13,0-7-4,0-4-5,0-1-1,0-4 1,0 0-2,0 0 0,0 1 0,0 1-2,0-2 1,0 2 1,0-2-1,0 1 0,0 5 1,0 0 0,-5 3 0,-1 3 1,6-1-1,0 4 0,-9 2 1,9 2 0,0 0-3,0 0-5,0 0-4,-6 0 4,6 8-7,-5 1 19,5 3-1,0 5-4,0 0 3,0 1-2,0-3-1,0 2 1,0 0-1,0 2 0,0 0 1,0 1-1,5-1 0,10 0 0,-9-4 0,-1-3 1,1-4-1,3-5-1,-9-3-1,11 0-5,-11 0 1,12 0 2,-12 0 1,0 0 14,0-10-1,0-3-6,0-7 3,0-4-1,0-3-4,0 1-2,0-1 0,-12 2 0,7 2 0,5 3 2,-15 6-2,9-2 0,1 5 0,5-1 0,0 4 1,0 5-1,0 3 0,0 0 0,0 0-1,0 0-6,-6 0 0,6 0-5,-9 0-3,9 9 13,0 3 8,0 3-4,0 6 3,0 0 1,0 2-5,9 0 0,-3-2 0,-1-2-1,1-1 0,-6-5 1,0 0-2,0-5 2,9-2-1,-9-6-1,6 0 0,-6 0-1,0 0-4,0 0 3,5 0-1,1 0-1,-6 0 0,14 0 11,-8-8 2,0-3-4,0-7 2,-6-3-5,0-4 1,0 1-1,0-1-1,0-1 0,0 1 0,0 1 0,0 1 2,0 3-2,-6 2 0,0-1 0,0 4 0,-2-1 0,2-1 1,-5 6-1,5 5 1,6 2 3,-9 2-1,9 2 1,0 0-6,-6 0 1,1 0 4,-1 0-9,-3 6 1,9 7 11,0 4-1,0 4-4,0 4-1,0-2 1,0 0-1,0 0 0,15 0 0,-4-2 2,9 0-2,-14-4 0,8-3 0,-8-7 0,0-1 0,0-6-2,2 0 1,-8 0-3,6 0 3,0 0 0,-6 0 14,0-6-5,6-5 1,-6-4-3,0-6-2,0-4-1,0-4 0,0-2-2,0-1-2,0-1 2,-12 5-2,-8 1 2,0 6 0,8 4 0,-8 0-2,9 6 2,5 4 1,6 6 1,-9-2-1,9 3-2,0 0 0,0 0-1,0 0-1,0 0-2,0 0-2,0 0-5,0 8-4,0 7 23,0 4-5,0 6-3,15 2 4,16 0-3,1-2-1,-6-1 1,-6-3-1,-3-5 0,-8-7 0,-9-3 0,6-6 1,-6 0 1,0 0-2,5 0 5,-5-9 4,0-2 15,0-3-20,-5-5-3,-33-8 1,-8-2-5,9-3 2,-9 1-2,20-2 0,-12 3 2,12 1-3,1 4 4,4 4 0,16 4 0,-1 2 0,6 5 0,-6 5 1,6 0-1,0 5 1,0-1 0,0 1-1,0 0 1,0 0 0,0 0-4,-9 0-5,9 0-7,0 9-1,0 5 19,0 7-1,0 3-1,0 3-1,15 0 1,-9-2 1,5-4-2,4-2 3,-10-3-3,10-8-3,-10-1 3,1-7-2,9 0 0,-10 0 0,1 0-2,-6 0 0,12 0 4,-12 0 10,0-12-1,8-7 3,-8-5-7,0-7-4,0-2 0,0 2-1,0 5 0,0 1 0,0 6 1,0 0-2,0 3 2,0 3 0,0 2 1,0 1-1,0 0-2,0 3 2,0 4 0,0 0 0,0 1-1,0 2-1,0 0 1,0 0 1,-8 0-2,8 0-3,-12 0-3,6 2-3,1 4-6,5 3 20,0 6-3,0 2 2,0 7 0,0-3-2,0-2 2,0-8-4,0-1 1,0-6 1,0-4 0,0 0-1,0 0 1,5 0-3,1 0 1,-6 0-2,0-12 15,0-1-4,0-4-8,0-6 2,-20-4-2,3 2 0,-3 2-2,-1 2 3,10 2-3,5 0 1,6 3 0,0 3 1,0 4 0,0-1 0,0 4 0,0 2 1,0 2-1,0 2-1,0 0 1,0 0-2,0 0-2,0 0-6,0 0-2,0 0-5,0 12 8,0 3 12,0 6-2,12 6 3,8-2-4,-3-1 0,-3-6 1,-8-3-2,9-5 1,-15-4-1,5-5 3,1-1-1,-6 0 0,0 0-3,12 0 1,-12-1 8,0-11 5,0-5-6,0-3-6,0-6 4,0-3-5,0 3 1,0 0-2,0 4-1,-18-1 1,4 3 0,14-1-2,0 4 3,0 4 0,0-1 1,0 5 1,0 1-2,0 1 1,0 3 0,0 0 1,0 4-1,0 0 0,0 0 1,0 0-4,0 0-3,-6 0-7,6 0 0,-6 0 1,6 4 0,0 1 14,0 5-1,0 3 2,0 4-3,0 3 2,0-1-1,0-2-1,0-4 1,0-3-1,0-8 2,0-2-1,0 0-4,0 0-1,6 0-3,-6 0 16,15-9 3,-15-5-6,0-4-4,0-1-1,0 2-1,0 2 1,0 2-1,0 2 0,0 1 0,0 4 0,0 2 0,0 2 1,0 2 0,0 0-3,0 0-4,0 0-6,0 0 0,0 0 1,0 5 1,0 0 14,0-3-1,0 2 0,0-1-2,0 0-4,0 0 3,0-1 0,0 2-1,0-2 0,0 0-4,5 0 1,-5-2 1,0 1 3,0-1 3,0 0 1,0 0 2,0 0 3,0 0 4,0 0-1,0 0 1,0 0-7,0 0-2,0 0 0,0 0 0,0 0-3,0 0-2,0 0 0,0 0 0,0 0 2,0 4-2,0 2-1,0 0 4,0 4-2,0-1 1,0-1-1,0 1 1,0-2-1,0 1 1,0-2-1,0 2 1,0-2-1,6 3 3,-6 3-2,12-1 1,-4 1 1,-8-3-2,6-1 0,0-2 0,-6-2-1,0-3 0,0 3 1,6-2-2,-6 2 2,8 2-1,-8 1 1,6 1 1,0 2 1,-6-1-2,5 2 2,-5 0-2,6-3 1,-6 2-1,9 0 0,-9-1 2,6 1-3,-1 1 0,1 1 0,3-2 1,-3-1-2,-6-3 1,5-4 0,-5 0 0,0-2 0,6 0 0,-6 0 0,6 0 2,8 0 3,-14-2-1,6-6 7,-6-1 8,0-3-4,0-3-11,0-6-2,0-1-1,-20-4-2,-3 1 3,3 2-2,5 2-1,4 4 1,5 2 1,-8 1-1,14 2-1,-12 3 2,6-1-1,-2 0 0,-4 5 0,6-4 0,-8-1 0,8 1 0,0-3 0,-8 4 0,14 2 2,0 1-2,-6 1 0,6 2 1,-5 0-2,5 2 1,0 0 0,0 0-2,0 0 1,0 0 1,-6 0 0,6 0 0,0 0 0,0-2 0,0 2 0,0-1 0,0-2 0,0 0-2,0-1 2,0 0-1,0 1 1,0 0 0,0 3-1,0-2 0,0 2 1,0 0 0,0-2-2,0 2 2,0 0-2,0 0-1,0 0 0,0 0 0,0 0 1,0 0-3,0 0 2,0 0-1,0 0 2,0 0 1,0 0-1,0 0 1,0 0 0,0 0 1,0 0 1,0 0-2,0 0 1,0 0 0,0 0-2,0 0-1,0 0 2,6 0-1,-1 0 1,1 0 1,-6 0-1,0-2-2,0 2 2,9 0-1,-9 0 0,5 0-3,-5 0 0,6 0 3,0 0-4,-6 0-2,9 0 2,-9 0-1,0 0 3,0 0 1,0 0-2,0 2 8,5 2-1,-5 0 1,0-2-3,6 2 2,-6-3-1,0 2 0,12 0 0,-12 0 0,8 2 1,-8-1-1,0 0 1,0 1 0,0 1 2,0-2-1,0 2 3,6-5-1,-6 3 0,0-1-3,0 0-1,6-1 0,-6 4 0,6 0 1,-6 2-1,8-3-1,-2 3 1,0-3 0,-6-1 1,0 0-2,0 0 3,0-2-2,0 2 0,5 0 1,-5-1-1,0 3 1,6-2-1,-6 0 0,0-1 0,0 0 1,0 0 1,0 1-1,0-1 0,0 2 0,0 0-1,0 1 0,0 2 1,0-4-2,0 2 0,0-5-1,0 3 1,0-2 1,0 0-2,0 0 1,0-2 0,0 4 1,0-1-1,0 3 0,0 0-1,0 2 1,0-1 0,0 1 1,0 1-1,0 2 0,0-3 0,0-1 0,0-2 1,0 3-1,0-3 0,9 2 0,-9-4 0,0 3 1,0 2-1,0-2 0,0 1 2,0 1-2,0-2 0,0 1 0,0-1-2,0 1 4,0 1-4,0 0 4,0 0-2,6 1 0,-6-1 0,0-1 0,0 1 0,0 1 0,0-1 0,0 0-2,5-3 2,1 1-2,3 2 2,-3-2 1,-6 1-2,5-1 2,1-2 0,-6 2-1,6-1 0,2 3 2,-2-1-2,-6 1 0,6 2 0,-6 0 0,0-3 1,0 1-1,6 0 1,-6-3-1,0 1 0,0-2 1,8 0-2,-8-1 1,6 1 0,-6 0 0,6-1 0,-6 0-1,0 1 1,6-1 1,-6 1-2,0 0 2,8 1-1,-8-2 0,0-1 0,0 0 0,0 0 0,6-2-1,-6 0 0,0 0 1,0 0-4,0 0 2,6 0 1,0 0 1,-6-4 1,5 0-1,-5-2 8,0 2 1,0 0-7,0-3 0,0-1-1,0-1-2,0-5 3,0-1-3,-11 0 0,5 0 1,0 3 0,-2 0 0,8 5 0,-6 3 0,6 0-3,-6 0 3,6 4 1,0-1-1,-6-3 0,-2 1 0,2 0 2,0-1-4,0 0 2,6 2 2,-8 2-1,8 0-2,0 0-2,0 0 0,0 0-5,-6 0 0,0 0-2,6 0 5,0 0-3,0 6 5,0-1 2,0 5 1,0 0 2,0 1-2,0 5 3,0-5-3,0 2 1,0 1-1,0-1 1,0 1-1,0-5-1,0 5 2,6-3 0,0 1-2,8-1 1,-8-3 1,0 3-1,8-3 0,-8 0-1,0-3 2,2 1-1,-2 0 0,6-3 0,-7 3 0,4-2 1,-9 2-2,6-2 1,-6 3 0,0-1 0,5 0 1,1 2-1,3-1 0,2 1 0,-5-2 1,0 0 1,3-1-1,-9 1-2,0-2 2,0 1-1,0-1 1,5 2 0,-5 0-1,0 1 1,6-2-1,-6 2 0,6 0 0,-6-1 3,0-2-3,0 1 2,0 1 3,0-2-3,0 2 2,0 0-2,0-2 0,0-1-1,0 3 3,0-2-2,0 2-2,0-2 2,0 1-2,0-1 0,0 0 1,0 2 0,0 0 1,0-2-2,0 1 0,0-1 1,0 0-1,-6 2 0,6 0 0,-6-3 0,6 1 0,0 0 0,-5 1 0,5-1 0,-9-2 0,9 2 0,0-2 0,0 0 0,-6 0 0,6-1 0,0 3 0,0-1 0,-6 0 0,6 1 1,0 0-2,-5 0 2,-1 0-1,6 1 1,-9-1-1,3-2 0,6 1 1,-5 1 0,-1-1 3,-3 0-1,4 0 1,-1-2-1,0 1-1,0 0-1,-2 2-1,2 0 2,0-2-2,0 1 0,6-1 1,-8-2-1,8 0 1,-6 2 0,0-2 1,0 2-2,-2 0 0,-4 1 0,1 0 0,-4 1 0,10-4 0,-1 2 1,6-2 2,0 0-2,0 0 1,0 0-1,0 0-1,0 0 0,0 0-1,0 0 1,0 0 0,0 0 0,0 0 0,0 0-2,0 0-5,0 0 1,0 0-2,0 0 4,0 0-3,0 0-1,0 0 1,0 0 10,0-2 1,0-2-4,0 1 2,0-4 0,11 0-2,4-3 0,-4 0 2,-5 1-2,8-3-2,-8 3 0,0 1 2,0-2 0,2 3-2,-8-1 2,0 2-1,6-1 1,6-3-1,-4 3-1,10-5 2,-13 1 0,4-1 2,-3 1-4,-6 1 2,0-1 0,0 1 0,0 2-2,5 1 2,-5 1 0,0 0-1,0 2 1,0-1-1,0 3 1,0 0 0,0 2 1,0 0-1,0 0 1,0 0 1,0 0-6,0 0-2,0 0-1,0 0 4,0 0 0,0 0-5,0 4 4,0 1 8,0 3-2,-5 6 2,-15 1-3,-6 4-1,8-2 1,4 1-1,-6-5 0,8-2 0,7-1 0,5-3-1,0-1 0,0-4 0,0 0 0,0-2-4,0 0-1,0 0-4,0 0-1,0 0 7,0-4 8,0-3-3,0-3 1,5-5 0,15-4-3,-8-2 0,2-2-2,-14 2-3,0 5 3,0 6 4,0 7 0,0 3 2,0 0 0,0 0-5,0 0 2,0 0-7,0 9 2,-34 5 14,11 1-6,-12 2-1,12 4 3,3 1-3,-12 1 2,12-5-1,9 0-3,2-5 0,3-3 2,6-4-3,0-6 1,0 0-2,0 0-3,0 0-2,0 0 4,0 0-2,0-2-7,0-7 12,0-2 2,0-4-4,0-4 2,0-4-1,20-2 1,-8-4-2,2 5-5,4 6 3,-18 7 4,8 9 0,-8 2 0,0 0-6,0 0-4,0 2 6,0 9 14,0 7-2,0 3-6,-26 3-1,0 5 5,1 0-1,-1 2-4,0-3 2,14-5-2,-2-4-1,8-7 0,6-6 0,0-5-1,0-1-5,0 0-3,0 0-3,0 0-3,0 0 15,0-5 5,26-7-4,6-3-1,-1-6-1,10-3 0,-4 0-3,-17 3-1,3 2 0,-8 10 2,-10 2 3,-5 7 2,0 0 0,0 0-4,0 0-2,0 14 5,-11 7 9,-21 8 0,6 5-3,-20-1 2,20-5-2,6-7 0,14-5-3,1-9 0,5-3-3,0-4 0,0 0 0,0 0-2,0 0-3,0 0-7,0-2 13,0-5 1,0-3-3,11 0-2,9-1-1,0 3-1,-8 1 3,2 3-1,-8 4 1,-6-1 2,0 1 1,0 0-4,0 0-5,0 0-3,0 3 9,0 6 13,0 5-10,-20 1 4,-6-2-5,9 1 1,-3-2 3,-1-3-2,4 0-2,-3-1 0,0-1 0,14-2-2,0-5 0,6 0 0,0 0-10,0 0-10,0 0 3,0 0 17,6-6 8,14 0-4,6 1 0,-14 1-5,8 2 1,-14-1 0,-6 3-3,0 0-4,0 0-4,0 0-1,0 0 3,0 5 26,0 4-2,0 4-3,-26 3-3,-12-3 5,-2 3-6,3-5 2,11-2-1,0-3-2,0-4-2,14-2 1,7 0-2,5 0-6,0 0 0,0 0-1,0 0-4,0 0 0,0 0 0,0 0 2,0 0-1,0 0 4,0 0-6,0 0-8,0 0 1,11 0 8,21-5 8,-1-1 2,-5 0 0,6 0-1,-6 4-1,-17-1-1,-4 3 1,-5 0 1,0 0 2,0 0 0,0 0-1,0 0-1,0 0 2,0 0-1,0 0 6,0 2 2,0 1-3,-14 3 0,-12-3-5,9 3 3,2 0 4,-2 0-2,-18 0 3,-2 2-2,-15-1 7,3 3-7,-3-5-1,1 1 0,5 1-1,2-4-4,4 1 3,3-3-4,11 1 6,6-2 0,-12 0-6,15 0 5,2 0-5,9 0-2,1 0 4,5 0-6,0 0-1,0 0 3,0 0 2,0 0 2,0 0-2,0 0-3,0 0-1,0 0-1,0 0-1,0 0-4,0 0-10,0 0 9,0 0 2,5 0 2,21-2 7,6 1-5,5-1 2,-11-3 2,-5 2 1,-10-1-3,-2 4 2,-9 0 3,0 0 0,0 0 0,0 0-2,0 0 6,0 0-4,-20 0-6,-27 0 9,-10 0-5,-1 0 4,-5 0-1,0 0-3,-9 0 1,28 0 0,4 0 3,14 0-4,20 0 1,1 0 2,5 0-5,0 0 0,0 0-1,0 0 0,0 0 1,0 0-1,0 0-1,0 0 2,0 0-3,0 0-3,0 0 0,0 0-2,0 0 5,5 0 3,16 0 1,5 0 1,-1 0-2,-7 0-2,8 0 0,-12 0-1,3 0 2,-8 0 1,-9 0 2,0 0-1,0 0-1,0 0 1,0 0 3,-35 7 0,-8-4 2,-9 1-2,1 1 4,7 0 0,13 0-3,-10-1 0,24-2-4,3 0 0,8-2 0,6 0 1,0 0-1,0 0-1,0 0-1,0 0-3,0 0-3,0 0 2,0 0-3,11 0 5,15 0 5,-5 0 2,-10 0-3,-2 0 2,-4-2-3,1 2 1,-6 0 0,0 0 0,0 0 0,0 0 1,0 0-1,0-2 2,0 2 3,0 0-4,0 0-1,0 0 4,0 0 3,0 0 2,0 0-4,0 0 0,0 0-2,0 0-2,-6 0 0,-8 0 0,3 0-1,-10 0 0,10 0 0,-9 0 0,0 0 0,8 0-1,1 0 2,2 0-1,3 0 0,6 0 0,0 0 0,-6 0 1,6 0 0,0 0 3,-5 0-2,-4 0-1,9 0 1,-6 0-1,6 0-1,0 0 1,0 0 0,0 0 1,0 0 1,0 0-3,-11 0 0,-9 0-4,8 0 2,3 0 1,-2 0 1,-4 0-3,4 0 3,11-2 3,0 0-1,-6 2-3,6 0 2,0 0 1,0 0-2,0 0 2,0 0-2,0 0-2,0 0 0,0 0 1,0 0-1,0 0 2,0 0 1,0 0-2,0 0 1,0 0-3,0 0 3,0 0 0,0 0-1,0 0 2,0 0-2,0 0 2,0 0-2,0 0 2,0 0-1,0 0 0,0 0 0,0 0 1,0 0-2,0 0 1,0 0 0,0 0 0,0 0-1,0 0 1,0 0 0,0 0 0,0 0 1,0 0-1,0 0 0,6 0 1,20 0-3,-20 0 0,-1 2-1,4 0 5,3 0 1,-1-2-3,9 0 1,0 0-1,-8 2 0,14-2 1,-12 0-2,3 0 4,4 0-1,-10 1-1,9-1-1,-14 2 0,8 0 1,-14-2 0,0 2-1,12 1 2,-6-3-1,-6 0-1,8 1 1,-8-1-1,6 0 0,0 2 1,-6-2 0,0 0-2,0 2 0,14-2 3,-2 0-1,8 0 0,-9 0-1,4 0-1,-4 0 0,4 0 0,-9 0 1,-1 0 0,1 0 2,0 0-2,-6 0 3,8 0-3,-8 3 1,0-3 0,0 0-1,6 0 0,14 0 1,-8 0-1,-1 0-1,15 0 1,-17 0-1,2 0 2,-5 0-1,9 0 0,-10 0 1,1 0-6,9 0 4,-10 0 1,15 0 0,-2 0 1,-4 0 2,-2 0-2,-7 0-1,-5 0 1,0 0-2,9 0 2,-9 0 1,0 0-4,6 0 1,-6 0-1,11 0 0,4 0 2,-4 0 0,4 0 2,-10 0-2,1 0 0,-6-1-2,0 1 2,0 0-1,6 0 1,3 0 1,-9 0 3,0 0-4,0 0 3,0 0 3,0 0-5,0 0 4,0 0-4,0 0-3,-9 0-5,-23 0 0,-11 0 6,3 0-3,2 0 8,7 0-3,10 0-1,-4-2 0,-7 2 0,12-2 1,2 0-1,-7 1 2,4-4-2,10 5 0,-4 0 0,4-2 2,11 2-2,0-2-2,-6-1 0,-2-1 4,8 0-4,0 0 6,-12 2-2,-14-2 0,12 1-2,8 3 0,0-2 2,6 2 0,-6 0-2,6 0 0,0 0 0,-5 0 1,5 0-1,0 0 0,0 0 0,0 0-3,0 0 3,0 0-2,0 0 0,0 0 2,0 0 0,0 0-1,0 0 2,0 0-1,0 0 0,0 0-1,0 0 1,0 0-1,0 0 1,0 0 0,0 0 1,0 0 0,0 0-1,0 0 0,0 0-2,0-2 0,0 2-1,0-3 3,0-2 1,5 2-1,1-3 2,-6 0 0,12 2-2,-12 0 0,8 2-2,4 0 4,8-1-2,-8 0-2,2 2 2,-3-3 2,10-1-2,-10 0 0,4 2 1,-4-2 0,3 2-1,-2-1 2,2 0-2,-2 0 0,-1 2-2,10-1 4,-7 1-4,-3-2 4,-5-2-2,3 2-2,-3 2 4,-1-2-2,1 2 0,0 0 0,-6 1 1,9-3 0,-9 2 1,5 0-4,1 0 2,0-1 2,8 1-4,3-2 2,4-2-1,5 2 1,-15-2-1,9 1 1,-5-1 0,-10 0 0,7 1 1,-12 0-2,9 2 2,-9 3-1,0-2 0,5 2 0,1-2-1,6 0 1,-4 1 0,4-2 0,-7-1 0,10-1 0,-4-1-2,4 2 2,-4-2 0,-5 2-1,8 2 1,-2-2-1,-6 1 2,8 1-2,-2-2 1,-4 0 1,-2 2-1,0 0 0,0 1 0,2-1 0,-2-2-1,0 2 2,-1 1-2,1-4 2,9 1-2,-10 1 1,1-1 1,3 2-1,-3-2-1,11 0 2,-17 1-2,14 0 1,-2 0 1,-12-1-1,14 1 0,-14 2-1,6-1 1,0 2 0,2-2-4,-2-2 6,0 2-4,0-1 2,8-3-1,-3 1 1,-5 2 0,3 1 0,-9 0 1,0 2-1,0 0 2,0 0-6,0 0 0,0 0 0,0 0 1,0 0 1,0 0 3,0 0 6,0 0-3,0 2-2,0 2 9,0 0-7,-15 2-3,4 3-2,-3 1 2,-4 1 0,4-1 0,2-1-1,-2 0 0,2-4 1,-2 4-1,-3 3 0,-9-1 0,0 3 2,0 0-1,0-4 0,6 0-2,3-3 3,-18 2-1,18-4 0,2 1 2,-2-5-2,9 2 0,-4-1 0,6-1-1,-8 2 0,8 0-2,-5-1 2,-10 0-1,7 4-1,8-1 4,-5 1-4,5 0 1,-8 0 0,-7 0 1,16-3 0,-1 1 1,6-2-1,-6-2-1,6 0-1,0 0-4,0 0 3,0 0-1,0 0 1,0 0-3,0 0 0,0 0 3,0 0 4,12 0-2,14 0 0,5 0 6,-11-2-2,1-2-2,5-1-1,11-3 1,-11 0 1,11 0 0,-5-3-1,14 0-1,-3-3 0,-2-1 1,-4 3 1,-5-1-2,-6 2 0,-6 1 0,-9-1 0,4 1 0,-4-1 0,-5 2 0,3-3-2,-4 0 1,1 2 1,-6 2 0,0 5 1,6-1-2,2 2 1,-8 2 0,0-2 0,0 0 0,0 2-1,0 0 2,0 0 0,0 0-1,0 0 2,0 0 0,0 0 3,0 0-3,0 0-6,0 0 3,0 2-6,-25 8 6,-7 4-4,-8-1 15,2 6-11,6 0 1,7 0 2,4 0-2,16-4-2,-1-3 2,6-4-2,0-5-6,0-3-7,0 0-1,0 0-1,0 0 10,0 0 11,0-9 0,32-7 5,11-3-2,-3-5-4,-8-5-1,-1-1-2,-10 1 0,-4 0-3,9 1 3,-12 3-6,3 1 3,-8 3 0,-3 7 1,-6 0 1,0 4 2,0 4 0,0 0 0,0 2 0,0 3-1,0-1 0,0 0 2,0 2-2,0-3 0,0 3 1,0 0-1,0-1 1,0 1 1,0 0-2,0 0 3,0 0-2,0 0-2,0 0 1,0 0-3,0 6-6,-15 3 11,4 6 4,-9 5-7,-6 3 1,9 2 1,2-1-1,4-2 0,11-7 0,0-5-1,0-5-3,0-3-1,0-2-5,0 0-3,0 0 9,5 0 1,16 0 5,-10 0 2,9 0-1,6-2 0,0-11 2,0-4 2,-3-6-5,12-2-1,-18-3-1,3-4-1,0 0 1,-20-1-1,0 1-1,0 1-1,0-1 2,-20 3-2,-6 3 3,6 12 0,3 4 3,8 6-2,3 4-2,6 0-1,-6 0 2,6 0 0,-11 0-6,2 4 0,9 3-3,0 2 13,0 4-1,0 6-3,0 5 1,0 2 0,0 0-1,0 3 1,0-6 0,0-3-1,0-4 2,0-4-4,0-4 2,9-4 0,-9-4 2,6 0-4,5 0-1,-11 0-1,6 0 11,-6-12 7,0-3-7,14-8-3,-8-7-1,0-3-1,-6-4-4,0 1 2,0-2-2,0 3-1,0 9 0,0 4 3,-6 11 1,6 7 2,-6 2-1,1 2-2,5 0 1,0 0-4,0 0-3,-9 0 2,3 0 3,0 4-7,1 3 1,-10 7 13,15 5 2,0 4-8,0 8 1,0 3 0,0 1 1,0-3-2,0-1 1,0-2-1,0-6 1,0-5-1,0-4-1,0-8 0,0-5-5,0-1-1,0 0-1,0 0-3,0-1 22,20-13-4,1-5 0,5-8-2,-3-7-3,2-1-4,1-1 2,-5 0-1,-16 3 0,-5 5-4,0 1 4,0 6 1,0 4 3,0 9 1,-5 3 0,-1 5-4,-3 0 0,3 0-3,1 0 3,-1 0-4,0 0 0,-3 3-5,-2 8 17,-9 6-3,8 7-3,-2 5-4,14 3 4,0 4-1,0-1-4,0-3 6,0-1-9,0-6 8,14-2-2,12-9 0,-9-2 0,-2-6-2,-9-2-3,-1-4-5,1 0-2,3 0 1,-3 0 4,-6-2 14,5-6-5,1-1 3,3-6-2,2-5-3,-5-2 3,3-4-5,-4 0 4,-5-3-4,0 4 1,0 2 2,0 9 1,0 3 0,0 8-1,0 3 1,0 0-2,0 0-4,0 0-7,0 5 3,0 13 17,0 8-3,0 5-2,0-1-3,0 1 4,0-6-4,0-6 0,0-7 1,0-5 1,0-5 1,0-2 2,0 0 4,0 0 1,0 0-3,0-2-8,0-9-10,-31-3 2,5-5 16,-6-5-7,-14-7-3,14-4-2,-14-1-6,20 7 2,0 10 1,3 10 7,15 9 1,2 0-10,0 0 6,-8 0-12,8 19 10,-5 6 11,11 9-4,-6 3 1,6-5-1,0-7-2,0-6-1,0-6 2,0-3-1,0-4 0,0-4-4,0-2 1,0 0-2,0 2 3,0-2-1,0 3 2,0 1 0,0-1-1,0 4 1,0-6-1,0-1 1,6 0-1,-1 0-2,-5 0 6,6 0 5,-6 0-3,0 0-5,0 0 3,0 0 3,0 0-6,0 0-5,0 12 10,0 6 2,0 2-5,0 1 1,6 0 2,-6-5 0,9-9-3,-9-1-1,0-3 0,0-3 2,0 0 0,5 0-1,-5 0-1,0 0 6,0-6-7,0-2-12,0-3 8,-5-1 4,-16-2 1,16 1-12,-1 0 10,6-1 0,0 2 0,0 5 1,0 3-1,0 2 4,0 2-1,0 0-6,0 0-4,0 2 12,0 14 4,0 1 1,0 8 0,0 2-4,0-1-3,0-5 0,0-3 0,0-6 0,0-3-1,0-6 0,0-3 3,0 0 0,0 0-2,0 0-4,0 0-1,0 0 3,0 0 2,0 0 5,0-1 0,0-3-11,0 0 2,-15-2 5,10 1-4,-1-2-3,-3 4 6,9-1 3,0 0-4,0 0 0,0 4 0,0 0 0,0 0 0,0 0-6,0 0-3,-5 0 12,-1 8-2,-6 2 1,4-1 0,8 3-1,0-3 0,0-2 0,0 0-1,0-4 0,0 1 0,0-4-1,0 0 2,0 0-2,0 0 4,0 0-1,0 0 0,0 0-2,0 0-2,0 0 1,0 0-2,0 0 2,0 0 0,0 0 1,0 0 2,0 0 1,0 0-3,0 0 1,0 0-1,0 0-4,0 0 1,0-1 2,0-4 1,0 4 1,0-2 8,0-1-9,0 3 0,0-1 0,0-2 1,0 0-1,0 2 3,0-1-2,0-1 1,0-4 1,0 3-2,0-5 0,-6 2 0,6 2 0,0-3-1,-6 2 0,0-4 0,-2 2 0,2 0 2,-6-1-2,4 2-2,-4 1 2,7-1 2,5 2-4,0 2 4,-6-1-2,6 1 1,0-2-2,0-1 1,0-2 0,0 2 0,0-1 0,0 1-2,0-1 4,0-3-2,0 1 1,-9 0-2,9-1 2,-6 1-1,-5 3 1,11 2 1,-9 2-1,9 3 1,0 0-2,0 0-2,0 0 4,0 0-4,0 0 2,0 0 0,0 0 2,0-4-4,0 3 2,0-3 0,0 1-2,0 2 1,0 1 0,0 0-2,0 0 3,0-2-1,0 2 2,0-2-1,0-2 0,0-4 0,0-3 0,0 0 0,0-2 0,0 3 0,15 4-1,-15 0 1,0 4-1,0 0 1,0 2 0,0 0-1,0 0 0,0 0 3,0 0-1,0 0 2,0 0-1,0 0 0,0 0 2,0 0-4,0 0 0,0 0 3,0 0-3,0 0 0,0 0 4,0 2-2,0 0 0,0 0 4,0-2-1,0 0-4,-6 2 3,-3-2-3,-2 2 6,-9 0 1,2-1-5,4 2 0,2 0-1,-2-1-1,2 0 1,7 1 0,-10-2 0,15 1-1,-5-2 0,-1 2 1,-3-2 0,-8 2-1,11-1 0,-3 1 0,-2 1 1,5-2 1,-14 1 0,20-2-3,-6 0 1,1 0 5,-10 0 1,9 0-5,-8 3 0,8-3 0,0 0-2,1 1 1,-4-1-2,3 4 2,1-2-1,-1 0-1,0 0 1,-3-2 1,4 0 0,5 1 0,0 1 1,-12-2-2,12 0 1,-9 2-2,4-2 1,-7 2 1,6 0-1,-8-2-1,8 2 1,6 0 0,-5 0 0,-10-2-2,4 2 4,-4 0-2,9-2 0,1 2 1,5-1-1,-15 2-1,10-1 1,-7 0 0,3-2-1,9 1 2,0 1-1,0-2 0,-5 0 0,-1 2 1,0 0-1,0-1 2,-8 2-2,8-1 0,-8 0 1,8-1-1,6-1 0,-6 0 1,6 0 0,0 0-1,-5 0 2,5 3-2,0-3 0,0 1 0,-6 1 0,-3-2 0,-2 3-2,11-3 4,-15 1-2,9-1 0,1 2 0,5 0 0,0 0-2,0-1 2,0 2-1,-6-2 0,0 2 1,-2 0 0,8-1 0,0 0 1,0 0-1,0-2 0,0 0-1,-6 2 1,6 0 0,0 2-1,0-2 1,0-2-2,0 2 4,0-2-4,0 2 4,0-2-4,-6 2 4,6-2-2,0 0 1,-6 0-1,6 0 1,0 0-1,0 0 0,0 0-1,0 0 0,0 0 1,0 0-2,0 0 1,0 0 1,0 0 0,0 0-1,0 0 2,0 0-1,0 0 3,0 0-3,0 0-3,0 0 0,0 0 1,0 0-2,0 0-2,0 0-2,0 0 0,0 0 4,0-2 4,0 0 2,0 2 3,0-2-4,0 2 1,0-2-2,0 2 0,0-2-2,0 0 1,0 0 1,0-2 1,12 0 1,8 1-2,-3-1 0,-2 0 0,5 0-2,-9-2 4,1 3-2,2-1 0,-2 0 0,8-2 0,-9 2 0,15 1 0,-6-2 0,-5 0 0,-4 1 1,1-2-2,2 2 2,-2 2 0,-4-1-1,4 1 0,-12 2 0,6-2 2,-6 2-1,0 0-1,0 0 0,0 0 0,5-2 0,4 0-1,8-2 2,4 1-1,-1-2 0,-3 2 0,-3-1 0,-2-2 1,2 2-1,4-1 0,2-3 2,-6-2-2,3-1-1,-2 2 3,-4 3-2,-5 2-1,3 2 1,-9 1 1,5-2-2,-5 3 1,6-2 0,6 0 0,2-2 0,-2-1 1,2 1-2,-2-2 1,-4 1 0,4-1 1,-7 3-1,1 0-1,3 1 2,-9 2-2,6 0 1,-1-3-1,1 2 1,9-1 0,-10 0 1,1-1-2,0-3 2,2 2-1,4 0 0,-12 0-1,6 2 1,2 0 0,-8 2-2,0 0 2,0 0-3,0 0 1,6-1 2,-6 1 0,6 0 0,-6-2 0,6 2 0,-6-3 0,0 3 0,0 0 0,0 0 0,0 0 0,0 0 0,0 0 0,0 0 1,0 0-2,0 0-3,0 0-2,0 0 2,0 0 2,0 3 2,-18 2-5,-8 3 11,1 0 0,-7-1-5,0 3-1,12-4 0,0 0 2,8-3-2,4-1 2,-4 1-2,1 2 1,-4-1-1,-11 1-1,15 4 1,-4-2-2,4 0 0,5-1 1,-2-1 1,8 3-2,-12-4 2,6 2 0,1 0 1,-10 0 0,4-1 0,-4 1-1,-11 0 2,15 0 0,-4-3 0,10-3 0,-1 3-1,6-3 0,-6 1 2,6 1-3,0-2 1,-9 2-1,9-2 0,0 0 0,0 2 0,0-2 0,0 0 0,0 0 0,0 0 0,0 0-1,0 0 1,0 0 1,0 0-2,0 0-4,0 0-4,0 0 1,0 0 3,15-2 4,5-2 6,3 0-2,3-2-3,9-3 4,2 1-3,-11-3-2,6-1 3,-7-1-2,1 0-1,-8 1 2,2 1-1,0-1-2,-3 1 2,9-3-2,-6 1 1,6 1 1,0-1 0,0 3-2,-9 1 2,-2 2-1,-4 0 1,-2 3-1,-3 3-2,-6-1 3,5 2 0,-5-2 0,0 2-1,0 0 0,0 0-2,0 0-8,0 0-4,0 0 1,0 0 1,0 8 17,0 1 2,-20 6-1,-6 3-1,-5 1-2,-1 2 3,6-3-3,0 5 2,9-6-2,-3 7 0,8-5 1,-2-1-2,8-1-1,6-2-1,0-5 1,0-3-1,0-3-2,0 0-1,0-4 4,0 0 1,0 0-4,0 0 1,0 0-3,0 0 1,0 0 0,0 0 5,12 0 3,13-3 1,1-5-1,6-2-1,8-4-2,-8-1 0,-6 3-1,-9-1 0,-2 0 0,-4-3-1,4 1 1,-10 4-1,-5-1-1,6 5 2,-6 1 2,0 2-2,0 2 1,0 2 2,0 0 1,0 0-3,0 0-2,0 0 1,0 0 1,0 0 0,0 0-3,0 3-1,0 4 5,-6 2 7,-14 7-8,3 3 2,-3 4-1,0-2-2,2 0 2,4-2-1,2-4-1,4-5 0,2-3-2,6-5-1,0 1 1,0-3-1,0 0-3,0 0-6,0 0 2,6 0 7,8 0 6,6 0 0,-8 0 0,8-3-2,6-4-1,-9-1 1,9-6 1,-6-3-1,6-4 2,0-3-3,-14-3 0,2 0 0,-8 0 0,-6 4-1,0 2-2,0 2 3,0 0-1,0 4 0,-6-1 1,-8 3 0,-7-1 1,10 7-1,5 1 1,6 6 0,0 0-2,0 0-2,0 0-4,0 0-3,-9 0 0,4 6 2,-7 1 11,6 3 1,6 6-1,-8 4 0,-4 5-1,-2 4-2,2 0 0,7-3 2,5 2-1,0-2-2,0-7 1,0-6-2,0-4 2,0-6-1,0-3-2,0 0-5,5 0 1,-5 0 2,12 0 16,-3-12-5,2-1 1,9-10-1,6-7-3,-9-2-2,-2 4-2,-15-2 1,0-1-3,0-1 0,0 1 0,0 2-1,-6 2 3,-8 8 0,-7 8 2,4 3 0,11 4-1,-2 4-3,8 0 3,0 0-2,0 0 0,-6 0 1,0 0 1,6 0-1,0 0 0,-5 4-3,-4 0 1,9 2 9,-12 5 4,7 8-7,5 8 0,-6 3-3,6 3 1,0-2 0,0-2-1,0-3 2,0-7-1,-9 1 1,9-6-1,0-7-1,0-4 1,0-3 1,0 0-1,0 0-6,0 0-7,0-5 14,0-7 3,20-4 1,6-2-5,0-9 2,0 0-3,-9-4 0,-8 3-1,-9-3-3,0 2-1,0 1 7,0 1-4,-9 6 4,-17 4-2,-5 5 0,14 7 3,2 1-6,4 4 0,5 0 3,6 0-1,-9 0-2,3 0-2,-5 5-2,2 7 13,4 3-2,-1 6-2,6 6-1,0 6 0,0-5-1,0 3 0,0-1 0,0 0 1,0-4-1,0-5 0,0-6 1,0-4-1,0-6 0,0-3-1,0-2-1,0 0-2,11 0-4,-2 0 3,2-7 12,10 0-3,-4-4 1,3-8-3,-6-2-1,-8-5-1,6 4 0,-7-1-1,-5-2-1,0 2 0,0 0 1,0 0 2,0 4-3,-17 5 4,-9 5 1,6 7-7,14 2 3,-5 0 1,-4 0-6,4 3-4,-3 8 13,2 0 3,12 2-6,0 3-1,0 1 0,0-2 2,0-2-2,0-1 2,0-3-2,0-2-1,0-2 1,0-3 0,0-2 0,12 0-1,-7 0-1,-5 0 0,9 0 11,-9 0 0,0-10 0,0-1-2,0-3 1,0-5-6,0 0 2,0 2-3,0 4 0,0-1 0,-9 5 0,4 1 0,-7 2 0,6 2 1,-2 1-1,2-1 1,6 0-1,0 0-1,-6 0 2,6-1-2,0 1 1,-6 0 0,6 2 1,0 0-1,0 0 1,0 2 2,0 0 1,-8-2 1,2 2 6,6 0 6,0 0-1,-6 0-6,6 0-9,0-2-1,-6 2 0,-2 0 0,2 0 0,6 0 3,0 0 0,0-2 0,0 2 1,0-1-2,-6-1 2,6 2-1,-5-5-1,5 4-2,0-1 3,-6-2-3,6 4 1,0-1-1,-9-2 1,9 3 0,0-2 0,-6 2 0,6 0 0,-5 0 3,5 0-2,-6 0-1,-3 0 4,9 0-1,-6 0-3,1 0 2,5 0 1,0 0-2,0 0 2,0 0 0,0 0-2,0 0 3,0 0-1,0 0-1,0 0-1,-6 0-1,6 0-1,0 0 0,-6 0 1,6 0-2,-8 0 2,2 0 0,6 0-1,0 0 0,-6 0 1,0 0-3,-8 0-2,8 0 4,0 0-1,-2 0 1,8 0 3,-6 0 0,0 0-1,6 0 1,-11 0-3,2 0 1,-2 0 0,5 0 1,-3 0-2,3 0 1,1 0-1,-7 0-1,3 0 1,4 0 0,-1 0 0,0 0 0,-14 0-2,14 0 0,1 0-1,-10 0-1,4 0 2,-4 0 1,4 0 2,-4 0-1,-2 0 2,3 0-1,8 0 2,0 0 0,-3 0-3,9 0 1,0 0 0,-5 0-1,-1 0-1,-6 0 0,4 0-3,-4 0 3,7 2 1,-4 1 1,3-2-1,6 1 1,-6-2 2,6 0-2,0 2 0,0-2-2,-5 0 1,-10 0 0,9 2-1,6-2-2,0 1 2,-11 1 0,2-2 1,4 3 1,-7-3 0,12 0 2,-9 0-3,9 0 1,-5 2-2,-1-2 2,0 1-1,6-1 0,0 0 0,0 0-1,0 2 1,-6-2 0,-2 2 0,-10 0-3,10 0 3,2 0-1,0 0 2,1-2-2,-10 0 2,15 0-1,-6 2 2,6-2-2,-5 2-2,-10-1 2,9 2 0,1-2 2,-1 2-2,0-2 0,6-1 0,0 2-2,-8-2 4,8 2-2,0-2 0,0 2 1,0-2-1,-6 2-1,6 0 1,0 0 0,-6-1 0,0 2 0,-8-2 0,14-1 0,0 0 0,0 0-2,0 0 2,-6 0 3,6 0-3,0 0 0,0 0 0,0 0 1,0 2-2,-6-2-2,-2 4 5,2-2-4,0 0 4,-5 0-2,2-2 0,9 0 1,0 0-2,0 0 2,0 0-2,0 0 3,0 0 0,0 0-2,0 0 1,0 0-2,0 0 1,0 0-2,0 0 2,0 0 0,0 0 2,0 0-2,0 0 1,0 0 0,0 0-1,0 0 1,0 0 0,0 0 2,-11 0-6,11 0 3,-15 0 0,15 0 0,-6 0 3,6 0-3,0 0 0,0 0 0,0 0 0,0 0 1,0 0-1,0 0 1,-5 0 0,5 0-1,0 0 0,0 0 0,0 0 0,0 0 1,0 0 0,0 0 0,0 0-2,0 0 1,0 0 0,0 0-2,-6 0 2,0 0 0,-3 0 0,-2 2 0,11-2 0,-6 0 0,6 0 1,0 0 0,-14 1-1,14-1-2,0 3 2,-6-1-2,6-2 3,-6 0-2,1 0 2,5 0-1,0 0 0,0 0 1,0 0-1,0 0 1,0 0 0,0 0 0,-9 0-2,-3 0 2,12 2-2,-5-2 0,-4 0 0,9 0 1,0 0 0,0 0 0,0 0 0,0 0 0,0 0 0,0 0 0,0 0 0,0 0 0,0 0-1,0 1-1,0-1-2,0 0 1,0 0-1,0 0-2,0 0 3,0 0-3,0 0 5,0 0 0,0 0-1,0 0 2,0 0 2,0 0-2,0 0-4,0 0 3,0 0-3,9 0 2,2-1 0,4 1 4,-4-2-2,1 0 0,8-1 0,-6 3 1,-8-1-2,0 1 2,-6 0 0,0 0-1,0 0 0,5 0-1,10 0 1,-4 0 1,-5-2 0,3 0-1,-4 0 0,-5 0 0,6-2-1,0 2 2,-6 1-2,0 1 1,6 0 1,-6 0-2,0 0 2,0 0-2,0 0 1,8 0 0,-2 0 1,0-3-1,-6 3 0,14-1 1,-14-1-1,6 0-1,6 0 2,-4-2-1,-2 2 0,0 1 0,-1-2-1,1 2 1,9-2 1,-4 2-1,-2-1 0,-3 2 0,-1-2 0,-5 0 0,0 2 1,6-2-1,-6-2 0,0 2 0,14-1 0,-8 1 0,6-1 1,-4 1-1,-2 1 0,0 1 0,5-2-1,-2 2 1,-9-2 0,12 0 0,-7 1 0,10-4 1,-10 3-1,1 1 1,3-2-1,-9 2 0,6 1 0,-6 0-1,5-2 2,1 0-1,-6 2-1,6-2 2,-6 0-2,9 0 2,-4-1 1,1 0-2,8 0 1,-14-1 0,12 2-1,-6 0 0,-1 2 0,4-2 0,-3 0 0,5-2 0,4-1 0,-4 1 0,-5 2 0,3-2 0,-4 0 0,1 2 0,-6-2 1,6 0-1,8 3 0,-8-3 0,0 2 0,8 0 0,-14-2 0,18 2 0,-10-1 0,-2 0 1,5 1-1,-11-1 0,0 1 1,9-2 0,-9 0 0,6 0 1,-6 3-2,6-2 1,-6 3-2,0-3 1,11-1 0,-2-2 1,-3 1-2,-1 0 1,-5 1 1,6 1-1,3-1 0,-4 0 0,1 2 1,-6-2 0,0 1-1,6 1 1,-6-2-1,0 2 0,6-2-1,-6-2 2,14 0-1,-8 1 0,8-1-1,-8 0 1,-6 1 0,6-3 0,0 2 0,2-1 0,-8 1 0,6 0 1,-6 2-2,0 2 1,6 1 0,-6-2 1,0 3-1,0-1 0,0-1 0,0 2 1,0-2-1,0 0 0,5 2 1,-5-1-2,0-2 2,0 3-2,0 0 1,0 0 0,0-2 0,0 0 0,0 0 1,0-2-2,0 3 2,0-3-2,0-1 1,0 4 1,0-1-2,0 0 1,0-2 0,0 0-1,0 0 1,0-1 1,0 1-1,0 0 0,0 3 0,0-1 0,6 0 0,-6 0 0,0 0 0,0 0 0,0-2 0,0 4 0,0-2 0,0 2-1,0 0 2,0-2-2,0 0 1,0 1 0,0-2 0,0 2 0,0-3 0,0-1 0,0 4 0,0-1 0,0 2 0,0 0 0,0-2-1,0 2 1,0 0 0,0 0 1,0 0-1,0-2 0,0 1 0,0-1 0,0-1-1,0 3 1,0 0 0,0 0 0,0 0-1,0 0 2,0 0-2,0 0 2,0-1 0,0 1 0,0 0-1,0-2 0,0 2 1,0 0-2,0 0-3,-6 0 3,-5 0 4,5 0-2,-8 0 1,8 0-2,6 0 4,0 0-3,-6-3-1,6 3 0,-8 0 1,8 0-1,-6 0-1,6 0-2,-6 0-2,0 0 3,6 0 3,0 0 3,0 0-2,0 0 1,-8 0-2,8 0 0,0 0 0,0 0 0,-6 0-1,0 0-1,6 0-6,-11 0 2,2 0 3,-2 0 4,-4 0 1,9 0 0,1 0 1,-1 0-2,0 0-1,-3 0-1,9 0 1,0 0 1,-5 0-2,-1 0 0,6 0 0,-6 0 0,-14 0 0,20 0 0,0 0 0,0 0-1,0 0 0,-6 0 3,6 0 1,0 0-1,-5 0 2,-4 0-2,-3 0 0,7 0-2,-10-1 1,15 1-2,-11 0 1,-4 0 0,-2 0 0,3 0 0,8 0 0,0 0 1,6 0-1,0 0 1,0 0-1,0 0 1,-9 0-1,9 0 0,0 0 1,-5 0-2,-1 0 0,-6 0 0,4 0 2,2 0-1,0 0 1,6-2-1,-5 0 0,5 2-1,0-2 1,-9 2 1,9 0 0,-6 0 0,0 0-1,1 0 0,-1-2 1,-9 0-1,4 1-5,-3 1 5,-12-2 1,14 0-2,-8 2 2,8 0-2,-2 0 1,3 0-1,5 0-2,-3 0 2,9 0 2,-6 0-1,6 0 1,0 0-1,-5 0 2,-1 0-2,-3 0 1,3 0-1,6 0 0,-5 0 0,5 0-5,-6 0 3,6 0 0,-6 0 0,6 0-2,0 0 4,-8 0 4,8 0-1,0 0-1,0 0-1,0 0 0,0 0-1,-6 0 1,0 0-1,0 0-1,-8 0 1,8 0 0,-8 0-1,14 0 0,-12 0 1,6 0 1,1 0-1,-10 0 0,4 0 0,-9 0 1,-1 0-1,4 0-1,3 0 2,-3 0-1,8 0-1,-3 0 2,7 0-1,-4 0 0,3 0 0,6 0 0,0 0 1,0 0-1,0 0-1,0 0 1,0 0-1,0 0 0,0 0 1,0 0 1,0 0 0,0 0 0,0 0-1,0 0 0,0 0 2,0 0-2,0 0 0,0 0 0,-11 0 0,11 0 0,0 0 1,0 0 0,0 0-1,0 0 0,0 0 0,0 0 0,0 0-5,0 0 2,0 0 1,0 0 1,0 0 0,0 0-3,0 0 2,0 0 2,0 0-1,0 0-2,0 0-1,0 0 1,0 0-1,0 0 1,0 0-1,0 0-1,5 0 5,-5 0-1,6 0 1,-6 0-1,6 0 1,14 0 1,-14 0-1,3 0 1,2 0-1,-5 0 0,20-2 0,-12 2 1,-2-3-1,14 2-1,-15-1 2,3 0-1,-8 0 2,6-2-2,2 3 0,-8-2 0,20-1 1,-20 4-1,8-1 0,3 1 0,-2 0 1,5-2-1,-14 2 0,5-2 0,-11 2-1,0-2 2,6 2-1,-6 0 0,8 0 1,-2-2-1,0 0 0,0 2 0,2 0 0,-2 0 0,6-2 0,14 2 0,-12-1 0,-3 1 0,4-3 0,-9 0 1,5 1-1,9-2 0,-8 2 0,2-2 0,-2 3 1,-7-2-1,-5 3 0,9 0 2,-9 0-2,0 0 0,6-1 0,-6 1 2,6 0-4,-1-3 2,4 2 0,3-1 0,-7-1 2,1 2-4,3-1 2,2 0 0,-5 2 0,3-2 0,-4 2 0,-5-2 0,6 0 2,-6 2-2,0-2 1,6 2-2,-6 0 2,9-2 0,-9 2 0,0 0-2,0 0 2,0-2-1,23-1-1,-9 1 1,-3-2 0,-2 3 1,3-4-1,-7 3 0,10-2 1,-4 1-2,-5 1 2,8 0-1,-8 0 0,-6 0 0,6 2 0,0-2 1,-6 2-1,0 0 0,8-1 0,-2 1-1,0-3 2,8-1-1,-2-2 0,2 3 0,-2-4 0,-7 6 0,1-3 1,-6 4-1,9-2 0,-9 2 1,0-1-1,0 1-1,0 0 2,6 0-1,-6 0 0,5-2 0,1 0 0,-6 0 1,0 2-2,0-2 2,0 2-1,0 0 3,0 0-3,0 0 2,0 0-3,0 0 3,0-1-3,0 1 2,0 0-1,0-5 0,9 1 1,-3 0-1,-6 1 0,0 1 0,0 0 0,0-2 1,5 2 0,-5-2-1,0 2 0,0 0 4,0-2-4,0 0 0,0 1 1,0-1-1,0 0 0,0 2-1,0 1 2,0 1-2,0-3 2,0 3-1,0-2 0,0 2-1,6-1 1,-6-4 0,6 4 0,-6-3 1,8 2-1,-8-2 0,0-1 0,0 1 0,0 0 1,0 0-1,0 0-1,0 4 2,0-1 0,0-2-1,0 2 0,0-2 2,0 0-1,0-1-1,0 0 0,0 0 0,0 2 0,0 0 0,0 1 0,0-1 0,0 0-1,0 0 1,0 0-1,0 0 1,0-1 0,0 0 0,0 2 1,0 1-1,0-3 0,0 2 0,0 1 1,0-2-1,0 2 0,0-3 1,0 3-1,0-1 0,0-5 0,0-2 0,0 6 0,0-2 0,0 3 0,0-1 0,0 0-1,0-2 2,0 2-1,0-2-1,0 1 2,0-1-2,0 0 1,0 2 1,-8-2-1,8 0 0,-6 1 1,0-2-1,1 4 0,-1-2 2,-3 0-1,3-1-1,1 0 0,-1 1 0,-3 0 0,-2 3-1,5-1 1,0 1-2,-8-2 1,2 0 1,-2 2 0,2-3 1,12 2 1,-8-1-2,2 2 2,6 0 1,0 0 0,0 0-2,0 0 2,0 0 1,0 0 1,-6 0 5,6 0 1,0 0-6,-6 0-4,6 0-1,-5 0 0,-4 0 0,9 0 0,-6 0 3,6 0-3,-5 0 1,-1-4-1,6 3 0,-15-1-1,4 0 2,5-1-1,-3 3 1,9 0-1,-5 0-1,-1 0-1,0 0 0,6 0 2,0 0 0,0 0 3,-8 0-2,8 0-1,-12-1 1,6-1-1,1 0 0,-4 0 0,3 2 1,6-2-1,-6 2 0,1 0-1,-4-2 0,3 2 2,6-2-2,-11-2 0,2 3 1,-2-2 2,-10 2-1,4-2 0,3 3-2,-4 0 0,-2-1 1,0 1-3,3 0 1,8 0 2,3 0 2,-5-2-2,2 2 2,4-2-1,-16 0 0,21 1-1,-5-2 2,-1 3-2,6 0 1,-12 0-1,4 0-1,-4 0-2,-2 0-2,8 0 4,0 0 5,1 0-3,-10 0 0,4 0-1,-4 0 2,4-2-2,5 1 0,0 1 1,-2-3-1,8 3 0,0 0 1,0 0-1,0 0 0,0 0-1,0 0 0,-6 0-1,6 0 2,0 0 0,0 0-2,0 0-3,-6 0 4,6 0-1,-26 0 1,12 0-1,8 0-1,-6 0 4,7 0 0,-10 0 0,10 0 0,-16 0-1,10 0 1,5 0-2,-8 0-1,14 0 4,-6 0-2,0 0 1,-2 0-1,2 0 0,-6 0 1,-2 0-2,8 0 2,-14 3-2,8-3-1,-8 1 1,3 4 2,3-5-3,2 1 3,3 1-1,-2-2 2,11 0-2,0 0 1,0 0-1,0 0 1,0 0-1,0 0-2,0 0 3,0 0-2,0 0 2,0 0-2,0 0 1,0 0-2,0 0-2,0 0 2,0 0-1,0 0 0,0 0 0,0 0-2,0 0-1,0 0-2,0 0 3,0 0 0,0 0 1,0 0 0,0 0 2,0 0 4,26 0 1,-15 0-2,4 0 0,-4 0 0,9 0-1,-8 0 1,-3 0-2,8 0 1,-3 0 1,4 0-2,2 0 2,-6 0-2,3 0 2,-2 0 0,-4 0-1,4 0 1,-10 0-1,1 0-1,0 0 3,0-2-3,14 1 2,12-2-1,-1 1 1,-11 2-1,1-1-1,-10-2 2,-11 2-2,6 1 2,8 0-1,-8 0 0,0 0 0,2 0 2,4 0-4,-1 0 4,10-2-1,-16 0-1,4 0 0,-9 2 0,11 0 0,-11-2 0,15 0 0,-4 0 0,-5-1-1,14 1 2,-8-1-1,2 1 1,-2 1-1,-7-3 2,10 4-3,-15 0 2,6-2 0,-6 2 0,0 0 0,0-2-2,0 2 1,5-2 1,4 0 0,-3 0 0,5 0-2,-5-2 1,8 3 0,-8-3 1,9 0-1,-4-2-1,9 0 2,6 1-1,-14 0 1,-7-2-1,-5 3 2,9 2-2,-3 2 0,-6 0 0,0 0 0,0-1 1,0 1-1,0 0 0,0 0 0,0 0 0,6 0 1,-6-2-1,5 0 0,-5-3 0,6 0 0,3 3 1,-9-2-1,6 1 0,-6 0 0,5 2 0,10-3 0,-15 1 0,5 2-1,-5-1 2,0 2 0,0-2-1,0 0 1,6 1-1,0-3 0,0 0-1,-6 0 2,0 0-2,8-2 1,-8 3 0,0-1 0,0 0 1,0 0-2,6 1 2,0-3-1,-6 2 0,0-3 0,6 2 0,-6 0 0,8 1 0,-8 0-1,0 2 2,0 0-2,0-2 1,0 2 0,0 0 1,0 1-1,0-4-1,6 4 2,-6-1 0,0 0-1,0-2-1,0 2 2,0-2-1,0 4 1,0-3-2,0 0 2,0 1-2,0-1 2,0 1 1,0-1-1,0-4 1,0 3-2,0-1 0,0 1 0,0 2 0,0 0 0,0 1-2,0-2 4,0 1-2,0 2 0,-6 0 0,6-2 0,0 0 1,0 1-1,0-1 0,-8 2 0,2-2 0,6 0-1,0 0 1,-6-3 0,0 4 1,6-1-2,0 1 2,0-2-1,0 3-1,0-2 1,-8 2 1,8-1-1,-6 1 0,0-4 0,0 2 1,-8 1-2,8-4 1,1 2 0,-10-2 0,15 2 2,-6-1-4,-5 0 4,5 0-3,-3 2 2,9 0 0,-5 0-2,-1 1 3,0-3-2,-2 2 0,-4 0 1,6 0-2,1-1 1,5 2 1,-9 1-2,3-2 2,0 2-2,-8-1 2,14 1-2,0 0 0,-12-3 1,7 2-1,-10 1 1,4-2-1,11 2-1,-15 0 2,4-3 0,5 3 0,-8-1 1,8-1-1,-14 0 0,8 0 2,7-2-1,-4 2 0,-3 0-1,7 0 0,-1 2 0,-3-1 1,9 1 0,-6 0 0,6 0-2,0 0 1,-5 0-1,-10 0 1,10 0 0,5-2 1,0 2 0,0-2-2,0 2 2,-12-2-1,12 2 0,-9 0 0,9 0 1,0 0-1,-5-2 0,-1 2-1,6 0-1,-12 0 0,4 0 0,2 0 2,0 0 1,6 0 0,0 0-2,0 0 1,0 0-1,-6 0 2,6 0 0,-8 0 0,8 0-1,0 0 1,0 0-1,0 0 0,0 0-2,0 0 1,0 0-1,-6 0 4,6 0-1,0 0 0,0 0 1,0 0-2,-6 0 1,1 0 0,-10 0-1,-2 0 0,8-2-1,3 2 2,6-2-1,0 2 0,-5 0 0,5 0-2,0 0 1,0 0 0,0 0 1,0 0 0,0-2 0,0 2 1,0 0-2,0 0 0,0 0 2,0 0-2,0 0 1,0 0 0,0 0 0,0 0 1,0 0 0,0 0-2,0 0 1,0 0 1,0 0-1,0 0 0,0 0 1,0 0 0,0 0 0,0-2-1,0 2-1,-6-2 0,0 2 2,6 0-1,0 0 0,0 0-1,-8 0 1,8 0 0,0 0-2,0 0 1,0 0 0,0 0 1,0 0 0,0 0 0,0 0 1,0 0 0,0 0-1,-6 0-1,6 0 2,-6-2-2,0 2 2,-14-1-1,6-1-1,2 2 1,1-3 0,11 3 0,0 0-1,0 0 0,0 0 0,0 0 0,0 0 1,-9 0 0,9 0-2,0 0 0,-6 0 0,6 0 0,0 0 1,-5 0 0,5 0-1,-6 0-1,6 0 3,0 0 1,0 0 1,0 0-1,-9 0-2,9 0 1,0 0 0,0 0-3,0 0 2,0 0 1,0 0 0,0 0 0,0 0 0,0 0 0,0 0 0,0 0-3,0 0-1,0 0 0,0 0-1,0 0-1,0-2 4,0 1 2,9 1 3,-3 0 0,-1-2-3,10 2 1,-10-2-1,1 0 1,0 2-1,0 0 0,14 0 1,-6-1-2,-2 1 2,-6 0-1,8-2-1,-8-1 2,5 3-2,9-2 1,-5-2 0,2 3 0,-11-1 1,8 0-2,-8 0 2,0 0 0,8 0-1,-2 0 0,2 1 0,3-2 0,-2-1 1,-10 1 0,1-1-1,9 2 0,-10 0 0,-5 0 0,0 2 1,0 0-1,0 0 0,0 0-1,0 0 1,6 0 0,-6 0 0,0-2 0,6 0 0,3 0 1,-9 2-1,11-1 0,-5-2 0,2 1 0,-2-1 0,0 1 1,0-1-1,-1 0 0,-5 1 3,15-1-4,-15 3 3,6-3-1,-1 2 0,-5-1-1,9 0 0,-9 0 0,0 0-1,12-2 1,-7 3 0,10-3 0,-10-1 0,1 2-1,0-1 2,-6 2-1,9-3 0,-4 2 0,1-2 0,0-1 0,8 0 1,-8 2-2,14 0 1,-14 3 0,0-1 0,-6-2 0,5 2 1,-5 2-1,0-2 0,0 0 0,0 2 0,0-2 0,9 0 2,-9 0-1,0 0-1,6-1 2,0-1-2,-6-2 0,0 2 0,0-2 0,5 0 0,-5 1 0,0 1 0,0 1 0,0-3 0,6 2 0,-6-2-1,0 2 2,0 0-1,0-1 0,9 0 0,-9 2 0,0-1 0,0 0 1,0 2-2,0-1 1,0-1 0,0 0 0,0 0 0,0 2 0,0 0 0,0 2 0,0 0-1,0-1 1,0 1 1,0-3-1,0 2 0,0-2 0,0 2 1,0-1-1,0-2-1,0 0 4,0 0-5,0-1 4,0 1-4,0 0 2,0 2 0,0-2-1,0 2 1,0 0 0,0 2-1,0-2 2,0 2-1,0-1 0,0 1 0,0-3 0,0 2 1,0-1-2,0 0 1,0 0 0,0 0 0,0-2 1,0 2-1,0 0 0,-9 1-1,9-2 1,-6 0 1,1 1-1,-1 0-1,-9-1 1,10 2 1,5-1-1,-6 2 0,6-2 0,-6 0 2,-2 0-2,-4 1 0,12-2 0,-6 2 0,6 1-2,0 0 1,-5 0 1,5 0 1,0-2 2,0 2-2,0 0 0,-9-1-1,9-2-1,-6 1 3,6 2-2,0-2 0,0 2 1,-6 0-1,1 0-1,-16-2-2,7 2 2,3-2 1,-1 0 2,-2-1 1,8 1-2,-9 0-1,10-1 1,-1 2-1,0 1-1,0 0 1,-2 0-1,2 0 0,6 0 1,-6 0 0,1 0 2,-4 0-1,3 0-2,0 0 0,1 0 1,-1 0 0,-3 0-2,3 0 2,6 0-1,-5 0 1,-10 0 2,10 0 1,-7 0-1,3 0-1,9 0-2,0 0 4,0 0-3,0 0 0,-5 0 0,5 0 0,0 0-2,-6 0 0,6 0 0,0 0 2,-6 0 1,6 0 1,-6 0-2,-2 0 1,-4-2 1,6 2-2,-8 0 0,3 0-2,-4 0-2,-2 0-5,2 0 5,-2 0 6,9 0-2,8 0 0,0 0 2,-6 0 1,6 0-2,0 0 0,0 0 0,-6 0-1,0 0 0,-8 0 1,8 0-3,-8 0-2,8 0 1,0 0 4,6 0 0,0 0 0,0 0-1,0 0 2,0 0-2,-6 0-2,-8 0 4,-12 0-2,15 0-3,-15 0 2,6 0 0,14 2 0,0-1-2,0 2 3,1-3 2,-4 0-1,3 2-1,0-2 1,-14 2 0,9 0-2,-9-1 1,-1 1 0,16 2 0,-7-2 0,-8 0 1,14-2-2,0 0 0,6 0 2,0 0-1,0 0 1,0 0-2,0 0 3,0 0-2,0 0 0,0 0 0,0 0 0,0 0-1,0 0 2,0 0-2,0 0 2,0 0-1,0 0-1,0 0 0,0 0 1,0 0 1,0 0-2,0 0 2,-8 0 0,8 0-2,0 0 2,0 0-1,0 0 0,-6 0-2,0 0 3,6 0 0,-5 3-1,-4-3 1,9 0-2,-6 0 2,6 0-1,-6 0-1,6 0 2,-5 0-2,5 0 1,0 0 0,0 0-1,0 0 3,0 0-2,0 0 0,0 0 0,0 0 0,-9 1 0,9-1 0,-6 0 0,6 0 0,0 0 2,0 0-4,0 0 4,0 0-1,-6 0-1,-5 0 0,2 0-1,-2 2 1,5-2 0,-3 1 0,-2 2-2,5-3 1,0 1 2,6-1-1,0 0 0,-8 0-1,8 0 1,0 0 1,0 0-2,0 0 1,0 2-1,0-2 2,-6 0-2,6 0 0,0 0 1,0 0-1,0 0 1,0 2 0,0-2 0,0 0 0,0 0 0,0 0 0,0 0 0,0 0 0,0 0-1,0 0 1,0 0 1,0 0-2,-6 0 0,6 0 1,0 0 0,0 0 0,0 0 0,0 0 0,0 0 0,0 0-1,0 0-1,0 0 3,0 0-1,0 0 1,0 0-2,0 0 1,0 0 0,0 0 1,0 0-1,0 0 0,0 0 0,0 0 0,0 0-1,0 0 0,0 0 0,0 0 2,0 0 0,0 0 0,0 0 0,0 0 0,0 0 0,0 0-1,0 0-1,0 0-4,0 0 1,0 0 0,0 0 2,0 0-2,0 0 9,0 0-2,0 0-3,0 0 1,0-2 0,0 2-1,0-2 1,0 2-1,0-1-1,0 1 1,6-3 0,8 0 0,-8-1 0,6 0 0,-7-2 1,4 5 0,-3 1-2,0-2 2,-1 0-2,4 2 1,-3-2-1,-6 2 1,5-3-1,-5 3 1,6 0-1,9-1 1,-10 1 0,-5-2 1,6 2-1,-6-2-2,0 2 3,6 0 0,-6 0-1,0 0 0,0 0-1,0-2 2,14-2-1,6 0-1,3 1 2,3-4-2,-5 4 1,-1 1 1,-20 0-1,5 1 0,1 1 0,-6 0 0,6-3 0,3 3 0,-9-2-1,5 2 2,1 0-1,-6 0 1,0 0-2,0 0 2,0 0-2,0 0 2,0 0-2,0 0 2,0 0-2,0 0 2,0 0-2,0 0 2,6 0-2,3-1 1,-4 1 0,7-2 0,-6-1 0,2 3 0,-2-1 0,0 1 0,-1 0 0,10-2 1,-9 2-2,-1-2 2,1 0-2,3 2 2,-3 0-1,-1 0-1,-5 0 2,6 0-1,-6 0-1,0 0 1,0 0 0,0 0 0,0 0 0,0 0 1,9-2-2,-9 2 1,5-2 0,1 1 1,-6-1-2,6 0 2,0 0-1,2-1 0,-2 2 0,14 1 1,-14-2-2,0 2 2,0 0-1,-6-2 0,0 2-1,0 0 1,8 0 1,-8-2-2,6 2 1,0-2 1,-1 2-2,1 0 1,-6 0 0,9-2 1,-3 2-2,-6 0 1,0 0 0,5 0 1,1 0-2,3-2 1,-3 2 0,-1-2 0,1 2 0,0-2 0,2 2 0,-8 0 0,0-2 0,0 2 0,0 0 1,0 0-2,6 0 1,0-1 0,-6 1 1,14 0-1,-8-2 0,-6 0 0,12 2 0,-12-2-1,5 2 2,4 0-1,-9 0-1,0 0 1,12 0 0,-12 0 0,5 0-1,-5 0 2,9 0-2,2 0 2,-11 0-1,6 0 0,-6 0-1,9 0 2,-9 0-2,6 0 2,-6 0-1,0 0-1,0 0 1,0 0 0,5 0 0,1 0 0,0 0 0,-6-2 0,9 2 0,-4 0 0,-5 0 0,6 0 0,0 0 0,-6 0 0,0 0-2,0 0 3,8 0-1,-8 0-1,0 0 1,0 0 0,0 0 2,0 0-2,0 0 0,0 0 0,0 0-1,0 0 0,0 0 0,6 0 0,-6 0 1,12 0 0,2 0 1,3 0-2,-2 0 2,-4 0-1,-11 0 0,6 0 0,-6 0 0,0 0 0,0 0 0,0 0 0,0 0 0,0 0 0,0 0 0,0 0 0,9 0-1,-4 0 2,7 0-1,-3 0 0,2 0 0,-5 0 0,-6 0 0,0 0-1,0 0 0,0 0-3,0 0 2,0 0 3,0 0 0,0 0-1,9 0 0,-4 0 1,1 0-1,14 0 3,-14 0-3,0 0 0,-6 0 0,0 0-3,0 0 2,0 0 0,0 0 2,0 0 0,0 0-1,0 0 0,0 0 0,5 0 3,-5 0-3,0 0 1,0 0-1,0 0-1,0 0 1,9 0-3,-9 0 2,0 0 0,0 2 1,0-2 1,6 0-1,0 0 1,-6 2-1,5-2 0,-5 0 0,0 0 3,0 0-3,0 0 0,0 2 0,0-2-3,0 0 2,0 0 1,0 0 0,0 2 1,6-2-2,-6 1 5,9-1-4,-3 2 0,-1 0 0,1-2 1,-6 0-2,9 2 2,-9-2-1,5 0 0,-5 0 0,0 0 1,6 0-1,-6 0 0,0 0-2,0 0 2,0 2-4,0-2 2,0 2 2,0-2 0,0 0 1,0 0 0,6 0-1,-6 2 0,6-2 1,2 0-1,-8 2 0,12-2 0,-12 0 3,6 2-6,-6-2 3,0 2 0,8-1 3,-2-1-3,0 0 0,-6 3 0,0-3 0,6 0-3,-6 2 2,0-2-2,0 0 1,0 2 0,0-2 3,0 0-1,0 0 1,0 0 1,0 0-1,0 0 0,0 0 0,0 0-1,0 0 0,0 0 0,8 2 1,-2-2-1,-6 1 0,0 1 3,6 0-3,-1 0-3,1-2 3,-6 2-1,9 0 2,-3-1 2,5 2-3,-2-1 0,-9-1 0,0-1 0,0 5 0,6-4-4,-6 1 3,0-2-1,0 2 0,0 0 4,5-2-3,-5 1 3,6 2-2,8-1-1,-14 0 0,6-1 2,0 1-1,-6 1 2,0 0-1,0-1 0,0-2-2,6 2-1,2 0 2,-8 0 0,6-1 1,-6 2-1,6-1 1,-6-2 0,6 2 2,-6 0-2,0-1-1,0 1 0,8 0 1,-2-2 0,0 2-1,-6-2 0,0 2 0,6-2 1,-6 2-4,0 1 2,0-2-3,0 1 3,0-1 1,0 2 2,0 0-2,5-1 0,-5 0 3,9-2-3,-9 2 1,0 2-2,0 0 1,0-1 2,0 1-1,0 0 0,0 0 0,0 0 0,6 0-1,-1 0 1,-5-3 0,0 3 1,0 0-2,6-2 0,3 2 0,-3-2 1,-1-1-1,1 3 1,-6 0-2,6-2 1,3 2 1,-9-2-2,5 0 2,-5 0-1,0 0 0,0-1 0,0 2 0,0-2 0,6 2 0,-6-2-1,0-1 2,0 2-2,0-2 2,0 2-1,0 0 0,0 0 0,0 0 0,0 0 0,0-1 0,6 2 1,-6-2-1,0-1-1,0 2 2,0 0 0,0-2-1,0 3 0,0-3 0,0 1 0,0 1-1,0-2 1,0 4 0,8-3 1,-8 4-2,6-2 1,-6-1 1,0 0-1,12 0 0,-12 0-1,0 0 1,0 0 1,0 0 0,0 1-2,5 0 2,10 1-2,-15-1 2,6-1-1,-6 2 0,0 0 0,5-3 1,-5 2-1,9-1 0,-9 2 0,12 1 1,-12 0-1,5 2 0,4-2 1,-9 1-2,6-2 1,-6 0 0,0-2 0,0 0 0,0-1 1,0 2-2,0-2 2,5 1-1,1 2-1,-6-2 2,0 3-1,0-4-1,0 1 2,0-1-1,0 2 0,0-2 0,6 1 0,-6-1 0,0 4 0,0-1 1,9 0-2,-9-1 1,5 0 1,-5 1-1,0-3 0,6 1-1,-6 0 2,0 0-2,0 0 1,0 0 1,0 0-2,6-1 2,-6 2-2,0 0 2,0-1-2,0 1 2,0 0-1,0 2 0,0 0 0,0-2 0,0 1-1,0 0 1,0-2 1,0 2-2,9-2 1,-9 2 0,5-3 0,-5 2 0,0-2 1,0 3-1,0-2 0,6 2 0,-6-2 0,0 2 0,0-3 0,0 4-1,0-2 0,0 3 1,0-3 0,0 2-1,0 0 2,0-1-2,0 2 2,0-2 0,0-1-2,0 1 1,0-2 0,6 2 1,-6-2-2,0 0 2,0 1-1,0 0 0,6-3 0,-6 2 0,0-2 0,8 1-1,-8 2 2,0 0 0,0 1-1,0 0 0,0 0 0,6 1 0,0-1 0,-6 0 0,0-2 1,0 2-2,0-2 1,0 1 0,0-1 0,5 1 1,-5-2-1,0 3 0,0-1 0,0-2-1,0 1 2,0 2-1,9-3-1,-9 1 1,6 2 0,-6-2 1,0-1-1,0 4 0,6-3 0,-1 0-1,1 2 2,-6-3-1,9 3 0,-9 1 0,0-2 0,6 1-1,-6 0 2,5-3-1,-5 4-1,6-4 1,3 1 0,-9 3 0,0-4 0,5 1 0,-5-2 0,0 2 0,0 0 0,0-1 0,6 4 1,-6-4-1,6 3 0,-6-2-1,0 0 2,9 2 1,-9 0-4,5-1 2,1 1 2,6 2-2,-12-2 0,0-2-2,0 2 4,0-3-2,0 2-2,0-1 4,0-1-2,8 1-2,-8 0 4,0 0-2,0-2 1,0 1-2,0 2 1,0-1-2,0 0 2,0-2 0,0 1 0,0 2-1,0-2 1,0 1 1,0 2-2,0-2 2,0 0-1,0-2-1,0 2 2,0-1-1,0 2 0,0-1 0,0-2 0,0 2 0,0 0 0,0-1 0,0 1 0,0 0 0,0 0 0,0 0 0,0 4 2,6-4-2,-6 2-2,0-4 4,0 0-2,0 2 0,0-2 0,0 0 0,0 0 0,0 1-2,0-1 2,0 2-1,0 2 1,0 0 1,0 0-2,0-3 2,0-1-1,0 0 2,0 0-2,0 0 1,0 0 0,0 0-1,0 0 0,0 0 0,0 0 0,0 0 0,0 0 0,0 0-1,0 0 0,0 0 1,0 0-2,0 0 1,0 0 2,0 0-1,0 0 0,0 0 2,0 0-2,0 0 0,0 0 0,0 0 0,0 0 0,0 0-2,0 3 1,0-3-1,0 0 3,0 0 0,0 0 0,0 0 2,0 0-2,0 0 2,0 0-2,0 0 0,0 0 0,0 0 0,0 0 0,0 0 1,0 0-1,0 0 0,0 0 0,0 0 0,0 0 1,0 0-1,0 0 0,0 0 1,0 0 2,0 0-1,0 0 1,0 0-3,0 0 0,-6 0-1,-20 0 0,6 0 0,-6 0 0,15 0 1,-9 0-1,14 0 0,-9 0 0,4 0-2,-3 0 2,-4 0 0,4 0 0,2 0 0,-8 0 0,3 0 1,3 0-2,2 0 0,-8 0-2,0 0 2,-6 0-1,9 0 0,-9 0 0,5 2 2,-4 1 0,-1 1 0,8 0 2,-2-3-2,6 2 1,8-3-1,6 2 0,0-2 0,-6 0-1,6 0-1,0 0 4,0 2-4,0-2 4,-5 0-4,5 2 2,0-2 2,-6 1-4,-3 1 2,-2 0 0,-4 0-1,9 0 2,1 0 1,5 2-4,-6-4 1,6 0 1,0 0 1,0 2 1,0-2-2,0 0-2,-6 2 2,-2-2 2,2 2-2,6-1-3,-6-1 4,6 0-2,0 0 1,0 2-1,0-2 1,0 0-2,0 3 1,0-2 0,-6 7 1,6-2-1,-8 1 1,8 1 0,-6 0 0,0-2 0,6 3 0,-6-3 1,-2 1-2,8-1 1,0 1 1,0 3-3,0-4 0,0-4-3,0-2 1,0 0-2,0 0 2,0 0-1,0 0 0,0 0 0,0 0 0,0 0 5,0 0 4,0-4-4,14 0 1,6-2 0,6 1 1,6-2-3,-15-3 2,9 4-1,-6 0 1,-14 1 0,0 0-1,2 4 1,-2-1-1,-6 0 0,12-2 0,2 0 1,3-4-2,9 1 2,-6-3-2,6 3 2,-6 0-2,3 0 2,-2 1-2,-1 5 1,-14-3 1,-6 2-2,5-1 1,-5 2 1,9 1-2,-3-2 1,-6 2 0,0 0 1,0 0-1,0 0 2,0 0-4,0 0 4,0 0-2,0 0 0,0 0 1,0 0-1,0 0 1,0 0-1,0 0 0,0 0 0,0 0 0,0 0-1,0 0 2,0 0-2,0 0 1,0 0-1,0 0 1,0 0 0,0 0 1,0 0-1,0 0-3,0 0 5,0 0 0,0 0 1,-15 0-5,10 0 1,-16 2 1,4 2 0,-15-2 2,-2 3-4,11-1 7,8-2-4,4 0 1,11-2-2,0 0 2,0 0-2,0 0 0,0 0 0,0 0 1,0 0-1,0 0 0,0 0-1,0-2-4,0 0 0,0-2 12,0 3-6,6-5-1,5-4 2,15-3-2,0-6 0,6 0-2,-1 1 2,-10 4-2,-1 4 2,-3-4 0,-3 2-1,-2 3 1,2 1-1,-8 2 2,0 5-1,-6 1 0,0-2 1,0 2-2,0 0-1,0 0-7,0 0 5,0 0-3,0 0 2,-26 5 1,-12-1 3,1 2-5,-3 2 9,-12 1-4,20 3 4,1-2-3,5-2 1,8 4-1,10-4-1,2 2 1,6-3-1,0-3 0,0-2 0,0-2-3,0 0 3,0 0-1,0 0 1,0 0-4,0 0 2,0 0 5,0-2-3,26-4 3,0-1 2,5-3-1,-5-1-2,-5-1 0,-4 1-1,-3 1 0,-2 0 0,-12 3 0,0 1 0,0 4 0,0 0 2,0 2-1,0 0 0,0 0-3,0 0-4,0 0 1,0 0-1,0 4-7,-26 2 3,9 3 16,-9 3-6,11 3-1,-2-1 3,8-3-4,9-1 2,-5-4 1,5-3-2,0-3 0,0 0-2,0 0 1,0 0-1,0 0-2,0 0-4,0 0-4,0 0 4,5-3 9,21-6 3,6-2 2,2-3-1,4 0-2,-12-6 3,-6 3-4,-9 1 0,-5 0-2,-6 4 1,0 5 1,0 1 0,0 2-2,0 4-3,-11 0 2,-9 0 1,20 0-5,-21 0-1,16 0 3,-1 0 2,-9 8 4,15 5-6,-17 6 3,3 0 0,8 3 1,0-4-2,6-2 4,0-7-6,0-1-1,0-3-1,0-2-1,0-3 0,12 0-3,2 0 8,18 0 2,-12 0 2,-8-3-1,13-4 1,-4-3 3,-4 1-2,-3-3 0,-2 1-2,-6-1-1,2 3 1,-8 1 1,0 4 1,0 2 0,0 1 1,0 1-2,0 0-1,0 0 1,0 0-5,0 0 1,0 0 0,0 0 4,0 0-5,0 0 1,0 0-4,0 3-3,0 3-4,0 4 14,0 0 3,0-1-4,0 0 1,0-3-2,0-4-1,0 0-1,12-2 3,-7 0-2,4 0-2,-3 0 8,0 0 2,-1 0-5,-5 0 0,0-2 0,6-1 0,9-2 0,-4 0 1,3 1-2,-2 0-2,-3 0 4,-4 3 0,-5-2-2,0 0 2,0 1 1,0-2 0,0 2 3,0 0-4,0 0 0,0 0 0,0 2 0,0 0-1,0 0-3,0 0-2,0 0-1,0 0-1,0 2-6,0 2 6,0-2 10,0 0-3,0 2 1,0-4-1,0 1 1,0-1-1,0 0 1,0 0 0,0 0 1,0 0-2,6 0 4,-6-1 12,0-5 6,0-2-8,0-5-12,0-1-2,-11 0 3,-15-2-6,0 0 4,0 1-2,0 0 0,6 0 0,3 1 0,8 3 0,3 1 0,6 4 0,0 3 1,-6-1 1,6 2-1,0 2 0,-5 0 0,5-2 2,0 2-2,0 0 1,-9-2-1,3-2 0,0 0-1,6-2 1,-11 1-1,11 0 0,-9-2 0,4 2 0,5 3 3,0 2-3,-6 0 0,6 0-3,-6 0 0,-3 0-4,4 2-5,5 8 8,0 0 8,0 6-5,0 5 3,0 4-7,0 0 5,0 0-8,0-2-5,0-6-2,0-4 12,0-5-5,0-2 7,0-6 3,0 0 3,0 0 1,0 0-7,0-6 5,0-6 8,0-1-5,0-6-4,0-2 0,0-4 0,0 1-3,0 4 0,0 1 1,0-1-1,0 1-1,0 5 2,0-4 0,0 6 1,0 5-2,0 1 0,0 6 1,0 0-2,0 0-2,-6 0-3,0 0 3,-8 0-5,-4 6-11,4 4 12,8 3 7,-8 8 5,2 5-3,1 3-2,11 1 2,0-2-2,0-1 0,0-4-4,0-2 3,0-4-5,0-6 3,0-5-2,0-6 0,0 0 0,0 0-1,0 0-1,0 0 1,0 0 13,0-7 2,0-5-4,0-5-4,0-2 0,0-4 2,0 0-1,0-2-2,0 0 1,0 2-2,0 5 1,0 3-1,0 8 2,0 3-1,0 4 0,0 0 0,0 0-1,0 0-6,0 0 4,0 2-9,-15 6 8,15 5 8,-5 2-7,5 8 6,0 6-1,0 3 0,0 1 0,0-3-1,0-4-1,0-8 1,0-4-1,0-8 0,0-3 0,0-3 1,0 0 0,11 0 3,-11 0-1,9-3 18,-3-9-5,-6-3-14,0-8-1,0-6 1,0-1-4,0-5-2,0 2 2,0 5-2,0 3-4,0 8 3,0 5 5,0 8 0,0 3 3,0 1-4,0 0-7,-6 0-1,-3 0-7,3 9 0,6 4 19,0 3 1,0 1-6,0 2 3,0 0 0,0 1 0,0 1 0,0 0-1,0 0 1,0-2 1,0 0-2,-5-4 0,5-7 1,0-4-1,0-4 1,0 0-2,0 0 4,0 0-2,0 0 3,0 0-2,0-2 14,0-6-6,0-3-3,0-7-6,0-3-1,0-2 0,0 0-1,0 1 1,0 2-4,0 3 6,0 8-4,0 3 1,0 4 2,0 2-1,0 0 0,0 0-5,0 0-3,-6 0 3,-8 2-8,2 6 4,-2 3 7,-4 6 6,-2 8-2,6 6-1,2-1 3,7-3-2,5-6-2,0-6 1,0-5-2,0-4 0,0-6 0,0 0 0,0 0 1,0 0-4,0 0 11,0-4 5,5-8-2,1-3-6,8-3-3,-8-7-2,0-2-2,-6-4-2,0-2-4,0 3 0,0 4 5,0 10 2,0 8 2,0 6 0,0 2-4,0 0-8,0 0-4,0 10-8,0 8 31,0 6-8,0 1 7,0 1-5,0-3-1,0-2 0,0-2 1,0-3-1,0-3 0,0-3 3,0-7-3,0 0 1,0-3 2,0 0 3,0 0 1,0 0-3,6-6 3,2-6 0,-8-3-3,0-6-1,0-3-2,0-4 0,0 0 0,0 3-1,0 1 1,0 3-2,0 4 1,-14 2-1,2 3 2,-2 5-1,3 5 0,5 2 0,-9 0 1,4 0-2,-4 0-5,4 4-3,5 1 13,-2 5-1,-4 3-3,6 3 0,-2 5 0,8 2 2,0 3 0,0 0 0,8-2-3,18-5 0,-3-3 1,-3-7 0,-5-5-3,-4-4 1,-5 0-2,0 0 7,2 0 11,-8-2-2,0-11-4,0-9-5,0-6-2,0-5-1,0 3-1,0 4 1,0 0-3,0 5 0,-8 8 3,2 5-1,6 5 0,-6 3-2,6 0-4,-5 0-1,-10 0 3,4 0-6,5 3 2,-3 7 10,3 1 0,1 5 0,5 3 2,-6 2-1,6-4-2,0-2 1,0 0-1,0-3 0,0 0 0,0-7-2,11-1 1,-5-2-2,3-2 0,2 0-4,-5 0 1,3 0 14,-3 0-6,-1-4 1,1-7 0,8-4 2,-8-5-3,-6-3-1,0 0-1,0 5 2,0 2-1,0 5-1,-6 3 2,-8 6 3,8 2-5,-14 0 0,3 0 0,-3 0-6,0 0 5,2 0 1,4 5 4,2 5 1,-2 2-7,8 3 2,0 5 1,6 0 0,0 1 0,0-3-3,0-1 0,0-6 4,6-3-4,14-4-4,-8-4-1,8 0 0,-8 0 8,-4 0 1,9 0 3,4-10 0,5-5 0,-9-2 0,-17-3-4,0-2-1,0-1 2,0 2 1,0-1-3,-23 8 1,3 3 0,-1 8 0,4 3-3,3 0 1,2 0-5,-2 0-2,8 2 1,-8 2 2,8 4 9,-6-3-4,-2 4 2,3-1-1,-10 2 0,10 1 2,-4 0-1,10 5-1,5 1 2,0 0-3,0-2-3,0-3 1,0-2 1,0-5 0,0-5-2,0 0-5,5 0 1,4 0 7,8 0 2,4-3 2,4-9 3,7-1-4,-12-6 4,-2 0-5,-10-3-1,-8 1 0,0 0 0,0 0-2,0 2 2,-34 2 1,2 7-1,6 6-5,0 4 5,9 0-3,2 0-11,10 0 5,-7 7 9,4 6 2,-10 2-3,13 2 3,5-1-3,0 1 0,0 0 0,0 1 0,0-2-3,5-2 7,21-3-4,-14-3-1,-7-4 2,10-3-5,-15-1 1,6 0-2,-1 0 2,-5 0 9,6-1-1,9-11 1,5-3-1,-3-6-4,3-4 1,-14 0-2,-6 5 3,0 2-3,0 4 0,0 5 3,0 1 2,0 5-4,-32-1 0,1 4-2,-1 0 1,12 0-8,0 0 0,-12 7 14,15 5-4,-9 1-4,0 4 0,11-2 0,4-1 4,5-4-4,6-2 1,0-1 1,0 3-2,0-2-1,0 2-1,17 0 4,29 0-5,1-1-1,1-5 1,-16-2 7,3-2 2,-4 0-1,1 0 4,0-6 0,-1-7 1,-5-6-3,-6-2 0,-2-2-1,-18 0-4,0 0 1,0 2-1,0 5-1,0 3 2,0 2-1,-12 5 0,-2 2-4,2 2 0,1 0 0,2 2 2,3 0-2,-5 0 0,-4 0 0,10 0 0,-7 0 0,4 4 2,8 2-1,-6 1 10,6 5-1,-6 0-5,6 1 1,0 1-4,0-1 2,0-1-1,6-4-1,20-3-3,-6-4-1,-3-1 2,-8 0 6,8 0 2,-3 0-1,12-4 5,0-11-2,-8-2-1,2-6-3,0 0-2,-14-2 0,-6 1 0,0 1 0,0 3-1,0 7 2,0 7 0,-6 6-5,-9 0 0,-5 0-1,9 2-7,-9 8 1,-6 3 22,8 4-11,-7 4 0,4 4 0,16 0 0,-1-2 2,6-2-4,0-4 0,0-2 2,0-1-2,6-5-1,20-2-1,-1-4 1,-7-1-3,2-2 1,-14 0 5,8 0 1,-2 0 2,2 0-2,-3-4 3,4-7 1,-4-3-4,-5-2 2,-6-2-3,0-3 1,0 2 1,0 1 0,0 3-3,0 4 1,0 3 0,-6 4 0,1 4-3,-1 0-1,-9 0 5,4 0-5,-3 0-3,2 4 6,-2-1-1,2 0 11,-2 1-6,2 5 2,-8 3-1,9 5-1,5 2-3,6-1 0,0-1-1,0-2-1,11-4-2,15-5 1,-6-2-1,-8-4 1,-6 0 3,2 0 6,-2 0 2,0-2 3,0-10 1,-1-2-4,4-6-3,-9-3-1,0-2-4,0 2 0,0-2-1,-32 1 0,-8 0-2,8 5 2,1 2 1,-1 4 0,12 3-2,8 6 3,-2 4-7,8 0 0,6 0 6,-14 0-5,8 2-6,6 4 9,-6 1 1,6 7 4,0 4-3,0 2 2,0 2 0,0-1 0,0-4-1,0-2 0,0-6 0,12-3-2,8-4 0,-14-2 0,8 0-3,-8 0 2,0 0 10,-6-4-1,8-3-1,4-7 3,-1-5-4,4-4-4,-10-2 1,-5-2-3,0-3 1,0 3 0,0 6 0,0 6-1,0 7 1,0 6 0,0 2 1,0 0-4,0 0-2,0 0 3,0 0-2,0 0-1,0 2-6,0 6 5,0 5 9,0 4-6,0 6 4,0 4 3,0-2-3,0-2-2,0-2 3,0-7-2,6-5 0,9-5-2,-10-4 0,7 0-1,2 0 2,-8 0 0,-6 0 14,6-4-5,2-4 2,-2-5-6,-6-2-2,0-5-1,0-1 0,0-2 2,0 0-4,-26 1-2,-5 1 3,5 7-3,5 5 2,4 6-3,3 3-2,-6 0-2,8 0-3,-2 0 2,8 6 7,0 1 7,0 2-6,1 2 2,5-1 0,0 1-2,0 3 0,0-1 1,11 2 1,15-3-4,0 0 2,-6-5-2,-3-3 5,-11-4-7,9 0 3,-15 0 2,5 0 12,1 0-3,-6-3 8,0-5 2,0-6-9,0-5-7,0 0-3,0-5 0,-11 7 1,-15 0-1,-6 4-2,6 1 3,0 3-6,6 5 4,3 0 1,2 4 5,4 0-1,5 0-4,-3 0 1,9 0-1,0 0 0,0 0-1,0 0-5,0 0-2,0 0 8,0 0-1,0 0 1,0 0-2,0 0-2,0 0 3,0 0-1,0 0-2,0 0-3,0 0 3,0 0 8,0 0 0,0-4 3,0-2 3,0-1 1,0-4-8,0-3-3,0 1 0,0 1 0,0 2 0,-11 5 1,11 1 2,0 2-2,0 2-1,0 0-1,-6 0-3,6 0-5,0 0-5,0 4-6,0 11 10,0 6 12,17 7 2,30 4 2,-4 0-4,3-1-1,-15-3-2,10-1 3,-10-4-2,-13-2 0,-4-1 0,-8-8 1,0 2-3,8-1 2,-8 3 1,0-1 0,8 1 0,-8-3-1,5 1 0,-2-3 2,-3-2-2,-6 1 1,0-2 0,5-1 0,1 3-1,0 0 2,-6 1 0,0 3-1,9 1 0,-9 0 0,5 0 3,-5 3-3,0-3 1,0 0-1,0-4 3,0 1 3,0-6 1,0 0-4,0-5-3,0 1 3,0-1-3,0 2 0,0-1-1,0 2 0,0 0 0,0 1 0,0 1 0,0 2 0,0-3 0,0 3 0,0-2 1,0-2-1,0-1 0,0 1 1,0 2-1,0 0 0,0-1 1,0 3-1,0 2 0,0 0 2,0-3-2,0 1 0,0-3 0,0 1 2,-5-2-3,5-2 1,0-1 0,0 2 1,-9-1 0,9 0-2,-6 1 1,0 3 1,6 1-1,-5 0-1,-1 2 2,6-3-2,0 2 2,0-1-2,0 1 2,-9-1 0,3 1-2,1 0 1,5-1 0,-6 3 0,6-2 0,-9 1 1,4-3-2,5 0 2,0-3-1,-6 2-1,6-3 2,0-1 0,-6-1-1,6 0 3,0 0-2,0 0 4,0 0-1,0 0-1,0 0 0,0 0-2,0 0-1,0 0-3,0 0 3,0 0-3,0 0 1,0 0 3,0-3 0,0-2-4,0 2-2,-14-3 5,2 0 5,-2 2-2,2 1-2,6 1-1,-8 0 1,14 2-1,-6 0 0,6-2 1,-5-2 1,5 2-5,0-2 0,-6 0-1,-3 1 9,-8-3-3,-3 0 4,8 2-3,-2-1 0,2-1-3,-2 0 0,2 0 0,-2 1 1,8 2-1,0 0-1,6 1 2,0-1-1,-5 3-1,5 0 1,0 0 0,0 0 1,0 0-1,0 0-1,-9-1-7,3-3-6,1-1 7,5-1 4,-6 2 5,6 2 1,0-2 0,0 4-3,0 0 0,0 0 1,0 0-1,0 0 0,0 0-1,-9 0-2,9 0 0,0 0 1,0 0 3,0 0-1,0 0 2,0 0-3,0 0 1,0 0-2,0 0-2,0 0 2,0 0 1,-6 0 1,6 0 0,-5 2 0,-7 0 7,3 0-14,9 1 9,-5-2 0,5 1-4,0 2-1,0-2 2,0-1 2,0 3 1,-6-2-1,6-1 1,0-1 2,0 3 0,-6-3 0,6 2-1,0-2 1,0 0-3,0 2 0,-8-2-1,8 0 2,0 0 1,0 0-1,0 0 5,0 0-1,0 0 1,0 0-2,0 0-2,0 0 0,0 0 0,-12 0-3,12 1 0,-6-1-2,1 3 2,-4-1 0,-3-2 0,7 1 2,5-1-2,-9 2 1,3-2-1,-5 0 1,2 2-1,-2 2 0,-1-1 0,-8 2 0,5-3 0,4 1 0,-1-1 0,-2 0 0,3 0 1,2 0 0,-3-2 0,7 2-1,-10 1 0,9-3 0,6 1 0,-5 1-1,-1 0 2,-3 0-2,-8-2 0,8 1 2,4 1-2,-7 1 1,6 0-1,-2-1 2,-4 0-1,6 0-2,-2 0 2,8 0-1,-6 0-1,6 1 2,-6 3 0,1 0 0,-10-2 0,-2 1 0,8 0 0,3-3 2,1-1-2,5-1 0,0 0 0,0 0 1,0 0-1,0 0 0,0 0 1,0 0-1,0 0 0,0 0 0,0 0-1,0 0 1,0 0-5,0 0 1,0 0-2,0 0-5,0 0 2,5 0 1,10 0 8,11 0 1,-20 0 0,5 0 0,3 0 2,-8 0 0,0 0-2,0 0 0,2 0-1,4 0-1,-1 0-1,10 0-2,-16 0 4,15 0 5,-5 0-4,-4 0 0,10 0-1,-10 0 1,9 0-1,6 0 3,0 0-3,-9 0 0,3 0 0,-14 0 0,9 0 0,-4 0 1,4 0-1,8 0 0,-3 0 1,-6 0-1,3 0-1,-2 2-3,-15 2 3,6-2 0,-6-2 0,0 2 0,5 0 1,-5-2 0,0 0 1,0 0-3,0 2-1,0-1-1,0-1-1,0 3 2,0-2 6,15 5-3,-4 0 4,-5-2-3,8 1-1,-8-1 1,6 0-1,-4 0 0,4 0 0,-6 2 0,2 1-1,4 1 1,-1-1-1,4 1 1,-4-3 1,-2-1 0,2 1-1,-5-2 0,0 1 0,-6-4 0,0 4-5,0-2-3,0 0 5,0 2 3,0-2 2,0-1 1,0 1-1,0-2-1,0 0 1,0 2-2,8-2 0,-8 2 0,0 0 0,6 2 1,-6 0-1,6-3 0,-6-1-1,0 3 1,0-2 1,0 1-1,0 6 2,6-2-1,-6-2-1,0 3 0,0-1 1,0 0 0,8-1 0,-8 1-2,0 0 2,0 1-1,0 0 1,0 0-1,0-1 3,0-2-3,0 1 0,0-1 1,0-2 0,0 2-1,0 0 1,0-1-2,0 2 2,0 0-1,0-1 1,0 0-1,0 1 0,0 1-1,0 2 2,0 0-1,0 1 1,0-1-2,0 1 2,0-2-1,0 3 0,0-1 0,0-4 1,0 3-2,0-1 2,0-1-1,0 0 3,0-4-3,0 1 1,0 1-1,0-2 1,0 0 0,0-2-1,0 0 0,0 0 1,0 0-1,0 0 1,0 0 0,0 0-1,0 0 0,0 0 1,0 0-1,0 2-1,0 0 0,0 2 2,0 2-1,0-3 1,0 1-1,0 0 0,0 0 0,0 2 0,0-3 0,0 3 0,0-2 2,0-2-4,0 0 4,0 0-4,0-2 4,0 0-2,0 0 0,0 0 1,0 2-1,0-2 0,0 3 1,0-1 1,0 2-2,-8 0 0,2 0 1,6-1-2,-6 4 1,0-4 0,6 1 0,0-2 0,0-2 1,0 0 0,0 0-1,0 0-1,0 0 0,0 0-3,0 0-3,0 0 0,0-4 8,6 2 4,0-3-3,8-1 1,4-5-2,2-3-1,0 1-3,-3-3-1,3 6 1,-14 1 1,0 5 3,-6 0-1,0 2 0,9 2 0,-9 0 1,0 0-2,0 0 1,0 0-2,0 0-3,0 0 3,0 0-1,0 0-1,0 0-1,0 0 5,0 0-2,0 0 4,0 0-2,0 0 0,0 0-2,0 0 4,0 0-4,0 0-2,0 0-1,0 0 1,0 0-1,0 0 1,0 0 0,0 4 4,0 2 2,0 0 2,0 6 5,-9-3-2,-3 5-1,-14-1 0,6 2-1,3 0 0,-9 1-3,6-3-1,8-2-1,-2-1 1,8-2-1,6-2-1,0-3 2,0-3 0,0 0-1,0 0 0,0 0-1,0 0-1,0 0-2,0 0-1,0 0-3,0-3 8,6-3 5,26 0-1,8-3-2,-3-4-1,1 0-3,-4 0-3,4 2 0,-18 1 4,-8 5-1,-12 2 4,0 3 0,0 0-1,0 0 1,0 0-2,0 0 1,0 0-1,0 0 3,0 0-1,0 0-1,0 0 0,0 0 2,0 0-5,0 0 2,0 0 3,0 0 0,0 0-3,0 4-4,0 2 9,-12-1 0,-8 5 0,-12 4-1,6-1-3,6 3 1,3-3-2,-3-2 1,5 1 0,-2-3-1,-3 1 0,14-3 1,-8-1-1,8 1 0,6-6 2,0 1-4,0-2 4,0 0-5,0 0 1,0 0-5,0 0-5,0 0-1,0-2 8,14-6 9,24-3 0,-1-4-1,9-3-3,-3 1 1,-8 6-2,-23 2-1,-12 4-2,5 3 4,-5 2 0,0 0 3,0 0-4,0 0-4,0 0 0,0 0 4,0 4-3,0-1 11,-5 7 1,-21 2-4,-12 7-2,-2 2 3,2 2-3,-5 0 4,9-2-2,2 0-4,6-5 4,9-3-1,2-5-3,10-5 0,5-3 0,0 0 0,0 0-2,0 0-2,0 0-6,0 0-1,0 0-4,0-2 6,31-3 16,1-5-5,14 1-1,-8-5-1,2-1 1,3-2-2,3-1-1,-14 6-1,-21 3-2,4 4 3,-10 3-1,-5 2 5,0 0-2,0 0 2,0 0-2,0 0-2,0 0-2,0 0 1,0 0 4,0 0-3,0 6 5,-11 1 3,-3 7 1,-12 5-5,-12 3 5,7 2-2,10-3 1,1-4-1,9-4-5,5 0 1,6-9-1,0-1 0,0-2 1,0-1 0,0 0-4,0 0-3,0 0-4,0 0-4,0-5 9,17-7 11,29-2-2,6-4-1,-9-3-3,3-1 0,-14 5-1,-6 2 0,-6 3 1,-14 5 0,0 2-1,-1 2-1,-5 1 4,0 2-1,0 0-1,0 0-3,0 0-5,0 0 12,0 6-6,-5 1 4,-16 3 5,4 4-2,-14 1-2,-4 4 1,12 0-3,3 0 4,5-2-3,4-3-1,-4-2 1,10-7-1,-7 0 0,12-2-1,0-3-1,0 0 0,0 0-3,0 0-3,0 0-5,0-3 4,0-2 11,17-3-2,18-3 0,-3-5 1,11-2-4,-3-5-2,-8 3-9,0 3 3,-21 6-2,-2 5 8,-9 4 6,0 2-2,0 0-2,0 0-2,0 0 3,0 8-8,-35 7 22,-2 4-11,-6 4 4,2-2-1,10 0 8,5-1 2,5-5-10,-2 0-1,9-1-2,8-5 1,6-1-6,-5-4 2,5-4-1,0 0 0,0 0-4,0 0-5,0 0-10,0 0 2,0 0 22,25-8-1,13 0 0,-6-3-2,5-4-1,-2-1 0,-12 2-1,-3-2 0,0 4 2,-14 4-1,-6 3 2,0 3 1,0 0 2,0 2 1,0 0 0,0 0 3,0 0-1,-21 7-17,-16 7 22,5 1-4,-5 2-2,2 6-1,4 0 1,5-2 1,9-1-6,17-5 1,0-4-4,0-5-1,0-4 0,0-2-2,0 0-5,0 0 2,11 0-4,21 0 14,-1-2 2,4-6-4,-3-1-2,-1-2 2,1-3 0,-6-2-2,-9 1-1,-2 2-1,-10 3 3,-5 4 1,0 3 2,0 3 1,0 0 0,0 0-4,0 0 0,0 0 3,0 9-12,-11 7 18,-15 1-1,-6 8-3,6-1 2,-5 2 0,16-4 1,4-5-5,11-3-2,0-2 0,0-5 0,0-3-2,0-4-3,0 0-1,0 0-5,0 0-5,11-2 17,9-6 2,1 0-2,10-2-1,-5-2-1,-9 1-1,4-1 0,-16 2 1,-5 7 1,0 1 3,0 2 2,0 0 2,0 0-6,0 0-6,0 2 13,0 5-17,0 4 9,-20 7 9,3 3-4,-3 4 0,0 0 1,14-4-2,6-8-3,0-3 0,0-4-5,0-5 3,0-1-4,0 0-3,0 0-9,0 0 4,0-4 16,20-3-1,12-1-2,-1-3 0,-5-1 0,-6 3-4,-2 3-1,-18 2 4,0 2 0,0 2 2,0 0 0,0 0-6,0 0-3,0 0-3,0 4-4,0 4 24,0 1-3,0 1 2,0-1-2,0-5-4,-12 0 1,12-4 2,-6 0 1,6 0 1,0 0-1,0 0-3,-14-8-8,-3-3-4,-3-6 9,-1-3 6,4-2-4,-3-5-3,0 0 0,-12 2-2,6 0-1,-5 2 1,5 0 3,-12 2-2,7 4 0,5 5 3,0 9 3,20 3-4,-3 0 2,-2 0 0,-1 0-12,-2 7 1,-6 2 14,8-1-3,6 4-2,-2-4 0,8-5 0,0 0 1,0-3-1,0 0 1,0 0-1,0 0-4,0 0-4,0 0-2,0 0 2,0 0-2,0-6 2,0 0 6,0 0 8,0 0-2,0-1-1,0 3 0,0 2 2,0 2-2,0 0 2,0 0-5,0 0 2,0 0-2,-12 6-7,7 1 7,-1 3 4,-3 0 2,9 1-6,0-3 0,0-2 0,0-5 0,0-1 0,-6 0-1,6 0-2,0 0 3,0 0 0,0 0 1,0 0-1,0 0 2,0 0-1,0 0 0,0-5 2,0 1 9,0-2 0,0-4-8,0-1 0,0-1-7,0 1 3,0 5 0,0 2 3,0 4 0,0 0-1,0 0-5,-11 0 6,-4 3-3,10 4-11,-7 4 6,4 3 10,8 3-3,0 2-1,0-1-1,0-3-1,0-6 2,0-2-2,0-4-2,0-3-2,0 0-2,8 0 0,-2 0 1,0 0 10,-1-3-3,10-4-1,2-2 1,3-3 1,6-1-2,-14 2 0,-4-1-1,-2 3 1,-6 3 0,0 2 1,6 4 1,-6 0-1,0 0-4,0 0-2,0 0-7,0 0-7,0 10 14,0 1 10,0 6 0,14 3 0,-2-3-2,-1-4-2,4-5 1,-4-1-2,-2-5 0,-3-2 0,-6 0-2,5 0 1,-5 0-2,0 0-5,6 0 4,0-9 11,3 1-3,2-4-3,-5 1 0,-6 0-1,8 3 0,-8 0 0,0 6 1,0 2 0,0 0 3,0 0-5,0 0-6,0 0-9,6 8 6,6 3 18,8 3-6,-9 0 2,10-6-2,-7-1 1,-3-4 0,1-3-5,-3 0-1,-9 0 1,5 0-4,1-5 17,9-7-1,-10-5-4,1-6-2,-6 2-4,0-2 1,0 2-1,0 2 0,0 4-1,0 5 1,0 4 1,0 4-1,0 2 0,0 0-1,0 0-1,0-2 0,0 2 1,0 0 0,0 0-2,0 0 1,0 0-1,0 0-1,0 0 1,0 0 4,20 0-1,-8 0 2,2 0-4,-2-4 1,-12 1 2,5-4 5,-5 0-2,0-5-3,0 1 1,0-2-1,0 1 0,0 3 0,0 3 1,0 4 0,0 2-2,0 0 1,0 0-2,0 0 1,0 0 0,0 0 0,0 0 2,0 0-1,0 0-1,0 0 0,0 0-5,0-2 3,0-2 2,0-2 1,6-1-1,14 1 0,-20 2 0,6 3 1,-6-2-1,0 3 2,0 0-1,0-1 1,0-1-1,0 0 2,0-3-3,0-2 0,0 0 0,0-3-3,0 4 3,0 3-1,0 1 3,0 2-2,0 0 2,0 0-2,0 0-2,0 0 2,0 0 0,0 0 2,0-2-2,0 0 1,0-2-2,0 0 1,0 0-2,0 0 2,0 3 0,0 1 0,0 0 0,0 0 0,0 0 0,0 0 2,0-2-1,0 2 1,0 0 0,0 0 2,0 0-1,0 0 1,0 0-2,0 0 2,0 0-1,0 0 3,0 0 2,0 0 1,0 0-4,0 0-1,0 0 2,0 0-3,-11 0 1,5 0 4,-9 0-6,4-2 3,5-3-2,-8 2 0,8-2 2,-14 0-4,3 2 5,-4-3-8,-5 0 2,6 3 2,3-6 0,3 4-2,-7-1 2,4 0-2,-3 3 0,14-1 0,-8 2 0,8-2 0,-5 1 0,-10 0 0,1 0 1,-3 1 0,3-1-3,0 3 2,8-1 0,-2 1 3,3 0-3,5 0 0,-3 0 2,3 0 0,1 0 0,5-2-1,-6 2-1,6-2 1,-9 2 0,3 0 3,6 0-3,-5 0 1,-7 0-2,4 0 1,2 0-5,0 0 3,0 0 2,-8 0 4,-6 0-6,8 0 4,1 0-1,-4 0-1,4 0 0,-4 0 0,-2 0 0,8 0 0,4 0 2,5 0-2,-6 0 0,0 0 2,6 0-2,0 0 0,0 0 0,0 0-1,0 0-1,-8 0-1,8 0-1,0 0-1,-12 0 7,12 0-2,-6 0 2,1 0-1,5 0 2,-9 0-4,3 0 1,6 0-1,-6 0 0,6 0 0,0 0-4,0 0 4,0 0-1,0 0 1,0 0 1,0 0-1,0 0 3,0 0-2,0 0-1,0 0-1,0 0-2,0 0 1,0 0-3,0 0-3,0 0-3,0 0-3,0 0 5,0 0 1,0 0 3,6 0-1,0 0 6,14 0 0,-8 0-1,8 0-3,-15 0 1,16 0 0,-1 0 0,-9 0 0,15 0 1,-6 0-1,6 0 1,0 5-4,12 3 4,5 2-1,-3-1 1,-2 1-2,-7 2 3,1-1-4,-6 0 0,5 1 3,-5-1 1,-5 1-1,4 3-3,-4 0 0,-4 3 3,-3 1 7,-2 0-5,2 2 1,-8-1-2,0-3 0,-1-3 1,4-2-3,-9 0 6,0-1-2,0-1 3,0 0-2,0-1-1,0 0 2,6 3-1,-6-2 0,6 1 1,-1-1-1,-5-3 0,0 1-2,0-4 1,0 2 0,0 0 2,0-1 0,0 3 1,0 1 0,0 1-1,0-2-2,0 1 3,-5 0-1,-1 1-1,0 0-2,-3-3 1,4 5 1,-1 1-1,0-1-1,-2-2 1,2-1 0,0-1-1,0-3 2,1 1-1,-4-2 2,3-2 0,0 2 1,1 0-1,-4-1-1,-3 1-1,1 0-2,2 0 2,4-1-1,5 2 3,0-2-6,0-1 6,0-2-2,0 0-2,-6 3 4,6-3-2,-6 1 0,-8 1 0,2 2 0,-14-1-2,12 3 2,2-2-2,7-2 1,5 0-1,-9-2 2,3 0 0,6 0-2,0 2 1,0-2-1,0 2 0,0 0 0,0-1 0,-6 1 1,6 1 0,0-2 0,-5 2 0,5-3 0,0 1 0,-6 1 0,6 2 1,-15 0-2,4 2 2,-9 2 0,0-3-1,8 0 0,6 1 1,-8-2-1,2 0 0,4 0-1,2-1 1,0 0 0,6 0 1,0-3-2,0 2 1,-5 2 0,-1-2-1,6 0 2,0 2-2,0-2 2,-9 0-2,3 3 1,-5-1 0,2-1 0,3 4 0,6-3 1,-5-2-1,-1-1 0,-8 3 0,8-2 1,0 0 0,0 0 0,6-2 1,-8 0-2,8 1 1,0-1 0,-12 0-1,12 3 0,-6-3-1,-2 2 1,8 0-1,0 0 1,-6 1 0,-6 1 1,7 0-1,-4 0 0,-2-2 0,5 2 0,-3-2 0,3-1 0,1 3 0,-1-2-1,0-1 2,-3 2-2,9-3 2,-5 2-1,-1 0 0,0-2 1,6 1 1,-8 2-4,8 0 4,-12 1-2,1-2-2,-4 2 1,9-2 2,1 2-1,-4-2 0,3-2-1,0 2 2,6-2-1,-5 1 0,-4-1 2,3 3-2,-5-2 0,5 1 0,-3 0 0,-2 0 0,11-2 0,-6 3 0,6-2 0,0-1-2,-9 2 4,9-2-4,0 2 4,-5-2-2,-1 2 0,-6 1 0,-2 0 0,-6 0 0,8 1 0,-8-2 0,9 2 0,11 1 0,-20-3 0,8 0 0,12 0 0,-9 0-2,9 0 1,-5 0 2,-1 0-1,6-2 0,-6 2 0,0 0 0,-8 0 0,2-1 2,4 2-4,2-1 2,0 0 0,6-1 0,-5-1-1,5 0 1,0 0 0,-6 2 0,6-2 0,-15 0-1,15 0 2,0 0 0,0 2-1,0-2 0,-5 0-1,-1 0 1,6 0 0,0 2 0,0-2-3,0 1 3,-9 2 0,9-3 0,-6 4-2,1-3 3,-1-1-1,6 3 0,0-3 0,-6 0 1,6 0-2,-8 0 1,8 1 0,0 1-1,0 2 1,0 0 0,0-1-1,-6 0 0,6 1 1,-6-3-1,6-1 2,0 0-1,0 0-1,0 0 2,0 0-2,-6 0 0,-8 0 0,2 2-3,4 0 3,8 0 0,0 0-1,0-2 2,0 0-1,0 0-4,0 0-1,0 0 1,0 0-1,0 0 4,0 0 0,0 0 2,0 0 2,0 0-4,0 0 2,0 0 0,0 0 0,0 0-1,0 0 0,0 0-8,0 0 0,0 0 3,0 0 4,0 0-3,0-2 10,0 0-3,0 0-2,0 0 2,0 1 0,0-3-1,0 0-1,0 0 1,0 2 1,0-2-2,8 1 0,-2-1 2,14-3-2,-14 0 2,14-1-1,3-1-2,3-1 1,0 1 0,-6 1 0,6-1 0,0 2 0,6-2 1,-21 4-2,9 1 2,-14 0-1,9 0 0,-10 0 1,1 0-1,0-2 1,2 1 1,-2-2-1,6 1 2,-7 0-4,4 2 2,3 0-2,-12 0 1,5 2 0,-5 2-2,9-1 1,-3 1 2,5 0-2,-5 0 1,-6-2 0,9 0 0,-9 0 0,5-1 0,1 0 0,0 1 1,-6 0-2,9 1 2,-4-3-1,7 2 2,2-2-4,12-3 4,-9 2-2,-2-2 0,-4 1 1,4 0 0,-4 0 0,4 3-1,-10 0 0,1 3 0,-6-1 0,0 1 0,6 0 0,-6-2-2,14 2 2,-2-4 1,2 0-1,4 0 0,2 1 2,0-3-3,-3 2 2,3 1-2,0-2 2,-14 3-2,0 1 1,0-2 0,8 0 0,-8 3 1,0-2-1,-6 0 0,0 2 0,0 0 0,0 0 0,0 0-1,0 0 1,8 0-2,-8 0-1,6 0 3,0 0-2,0 0 2,-1 0-3,4 0 2,-3 0-3,-6 0 4,5 0-3,-5 0 0,6 0-1,9 6 0,-10-1 10,7 3-9,-3 1 6,2 3-3,-5 2 6,-6-3-4,0 1 3,0-5 0,0 1 2,0-2-3,0 1 1,0 1 2,0 1-7,0 3 0,0 0 0,0-1 1,0 0-2,0 1 1,-6-3 1,6 3-1,-6-1 0,6-1 2,0 1-4,0-1 2,0-3 0,0 1 0,0-1 2,0 1-2,0 1 1,0-4-1,0 1-1,0-2 3,0-1-3,0-1 2,0 2-1,0 0 0,0 2 1,0 0 0,0 1-2,0 1 2,0 1-1,0-1 1,0 2-1,0-3 0,0 3 0,0-3 1,0 3-1,0 0 0,0-1 0,0-1 0,0 0 0,0-3 0,0-1 0,0 2 2,0-1-2,0 1 0,0 2 0,0 2 1,0-1-1,0 0 1,0 1-2,0-5 0,0 2 1,0-2 0,0 1 0,0 0 1,0-1-1,0 4 1,0-2-1,-5 1 0,5-1-1,0 0 1,0-4 1,0 3-2,0-1 2,0-1 0,0 2-1,0-3 0,-9 1-2,9 1 3,0-1-1,0-1 1,0-1-2,0-2 0,0 0 1,0 2 0,0 0 0,0 2 0,0-3 1,0 3-1,0 0 1,0 0-1,0 0 0,0-2 0,0-1-1,0-1-3,0 0 2,0 0 2,0 0 0,0 0-1,0 0 1,0 0 2,9 0-2,-9 2 0,5-2-1,-5 0 1,6 0-1,0 0 0,2 0-1,10 0 0,-4 0 2,-2 0 3,-7 0-2,10 0 2,-9 0 2,-6 0-2,14 0-3,-8 0 1,5 0-1,-5-2 4,8-1-2,-8-1-1,0 3 0,-6-2 0,9 3 0,-9 0-1,0-2 0,0 0 0,5-2 2,1 1-2,0-3 0,8 1 0,-2-4 0,2 2 2,-8-1 0,5 1-1,-11-2 0,0 0 0,6 2 2,-6 1-1,0 0-2,0 0 1,0 1 0,0 1-2,0-2 2,0-1 1,0-1-2,0-2 2,0 1 0,0-1-1,0 3 0,0-1-1,0 1-1,-6 1 2,-5-2-2,11 0 0,-15-2 0,15-1-2,-5-4 3,-1 1-2,6 2 3,0-1-1,-6 2-1,-2 3 1,8 4 0,-6-1-1,6 3 1,0-3 0,0 2-1,-6-2-1,-5-3 2,11 0-1,-15-1-2,4 1 2,11 1 1,-15 1 0,15 0-1,0 4-5,0-1-5,0 3-5,0 0-8,0 0-2,-6-1 4,-5 1-10,-3-4 2,14 1-27,-12 1-53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0:47.819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55-9 17,'0'0'18,"0"0"1,0 0 6,0 0-3,0 0 0,0 0-1,0 0-2,0 0 1,0 0-1,0 0 2,0 0-1,0 0-5,0 0-1,0 0-2,0 0-4,0 0 1,0 0-4,0 0 1,0 0 4,0 0 1,0 2-4,0 1-2,0 1-4,0-2-1,0 2-1,0-2 0,0-2 2,0 0 0,0 2-1,0-2 1,0 4 0,-6-4-1,6 2 1,0 2 0,-5-2-2,5-1 2,-9 3-1,3 2 0,0 3 0,1-1 2,-16 5-1,16-3-1,-1 0-1,6-3 2,0 1-2,0-1 2,0-1-1,0 0 0,0-2 0,0 1 0,0-1 0,0-1 1,0-1-2,0-2 2,0 0-2,0 0 2,0 0-1,0 0 0,0 3 0,0-2 0,0 4 0,-9-2 0,9 1 0,0 0 0,0-4 0,0 0-1,0 0-4,0 0-1,0 0-3,0 0 2,0 0 1,0 0-4,0 0-6,0 0-4,0 0-10,0 0-30,0 0-34</inkml:trace>
  <inkml:trace contextRef="#ctx0" brushRef="#br0" timeOffset="1">-3-21 0,'0'0'3,"0"0"-1,0 0-1,0 0 5,0 0 6,0 0 0,0 0-1,0 0 6,0 0-1,-5 0-2,5 0 3,0 0-2,0 0 3,0 0 1,0 0-1,0 0-1,-6 0-1,6 0-1,0 0-1,-9 0-1,9 0 0,-11 0 1,5 0 0,-3 2-6,9 2 0,-6-2-3,6 0-3,0 2 0,-5-4-4,-1 0 1,6 1-2,-15-1 2,15 6 2,-11 0-1,5 0 0,-3 0 1,4-1 0,-7-1-1,4-4 1,2 0-1,-6 2 1,12 0-2,-6 0 2,6-2-2,-8 4 1,8 1-1,0-1 1,0 0-1,0 2 1,0-2-1,0 1 0,0 1 1,0-2 0,0 1 0,0 0 0,0 0 0,0 1 0,0-1 1,0 1-1,0 0 0,0 2 0,0-3 0,0 2 0,0 4 0,0-6 0,0 3 0,0-3-1,0-1-2,0 2 2,0-2 0,0-2-1,0-2 2,0 0 0,0 0 1,0 0 0,0 0-1,0 0 1,0 0-1,0 0 0,0 0-1,0 0 1,0 0-1,0 0-3,0 0 1,0 0-4,0 0 2,0 0 4,0 0-1,0 0 2,0 0 0,0 0 1,8 0-1,-8 0-1,0 0 1,0 0-2,0 0-2,0 0 1,0 0 1,0 0 1,0 0-2,0 0 0,6 0 1,-6 0-1,0 0 3,0 0-2,0 0 2,0 0 0,0 0 0,0 0-2,0 0 0,0 0 0,0 0-1,0 0-3,0 0 1,0 0-3,12 0 1,-12 0 3,6 0 3,2 0 0,-8 0 0,0 0 1,0 0-2,6 0-12,-6 0-18,6 0-14,-1 0-6,-5 0-22</inkml:trace>
  <inkml:trace contextRef="#ctx0" brushRef="#br0" timeOffset="2">-23 199 6,'0'0'25,"0"0"1,0 0-1,0 0-5,0 0-3,0 0-3,0 0 2,0 0-3,0 0-4,0 0 2,0 0-2,0 0-1,0 0 1,0 0-5,0 0 2,0 0 0,0 0 1,0 0-3,0 0 3,0 0-4,0 0 0,0 0-1,0 0 1,0 0-1,0 0 0,0 0 1,0 0-1,0 0 0,0 0-2,0 2 0,0-2-2,0 2 2,0 0-1,0-2 2,0 0-1,0 0 0,0 0 2,0 2-4,0 0 4,0 0-2,0 0 3,0 1-2,0 2 1,0-3 0,0-1 0,9 1-1,2 0 0,10-2-1,-10 3 1,-5 0-1,8-3 1,-8 4 1,0-4-2,0 1 1,-6 1-1,8 0 0,4-2 1,-6 2-1,8 0 0,-2 0 0,2 0 0,-2 0 1,8 1-2,-9 0 1,9 1 1,-8-3-2,-3 1 3,-4-2-3,1 2 2,-6-2-1,6 0 0,-6 0 0,9 0-1,-9 0 1,5 0-1,1 0 2,-6 0-1,6 0-1,-6 0 3,0 0-3,0 0 2,0 0-1,0 0-2,0 0-2,0 0 0,0 0-8,0 0-7,0 0-16,6 0-17,-6 0-18</inkml:trace>
  <inkml:trace contextRef="#ctx0" brushRef="#br0" timeOffset="3">159 83 13,'0'0'16,"0"0"-3,0 0-1,0 0 0,0 0-4,0 0-2,0 0-3,0 0 0,0 0-1,0 0-2,0 0 0,0 0-1,0 0 0,0 0 1,0 0 0,0 0-4,0 0-1,0-3 5,0 0-1,0-1 0,0 2 1,0-2 0,0 2 1,0 2 0,0-2 4,0 2 1,0 0 2,0 0 4,0 0 4,0 0 4,0 0 4,0 0-4,0 0-1,0 0-4,0 0 3,0 0-4,0 0-1,0 0 4,0 0 2,0 0 4,0 2 1,0 2-5,0 0-9,-9-2-3,4 0-4,-1-1-1,0-1 3,6 2-2,0-2 0,-9 3-1,9-1 1,-5 3 0,-1 1-3,0 1 2,6-1-2,0 0 0,0 1 0,-6 1 1,-2 0-1,2 1 3,0-3-2,6-1-1,0 2 0,0-4 0,0 2 0,0 0 0,0 1 0,0-3-1,0 3 3,0-1-3,0 0 2,0 3-2,0-3 1,0 2 1,0-2-2,6 1 0,8-1-2,-8-1 3,0 0-1,-6-2 0,6-2-1,-6 2-2,5-2 2,-5 0-7,9 0-5,3 0-1,2 0-11,-3 0 2,10 0-4,-4 0-6,-8 0-21,2 0-36</inkml:trace>
  <inkml:trace contextRef="#ctx0" brushRef="#br0" timeOffset="4">344 78 13,'0'0'34,"0"0"4,0 0-3,0 0-2,0 0-1,0 0-7,0 0-6,0 0 2,0 0-7,0 0 0,0 0-1,0 0 6,0 0-4,0 0-1,0 0-1,0 0 5,0 0 1,0 0-8,0 0-6,0 5 0,0-2-3,-6-1 2,6 0-2,0 0 0,-6-1-1,6 2 0,-9 1 0,-2 1 1,5 1-1,0 1 0,-2 1-1,8 1 0,0 1 2,-6 0-4,6 0 2,0-3 0,-6 0-1,6 1 2,-6 0-2,6-2 1,-8 2 0,8-2-1,0-3 1,0 3 1,0-2-2,0-1 1,0 0-3,0 2 3,0-1-2,0-2 1,0 2-1,0-2-4,0 2 2,0 0 1,0-3 1,0 3-7,0-2-1,0 0-4,0 1-7,0 2 4,8-2-2,-2 0-9,0-2-13,0-1-14,2 0-21,-8 0-7</inkml:trace>
  <inkml:trace contextRef="#ctx0" brushRef="#br0" timeOffset="5">459 115 26,'0'0'24,"0"0"5,0 0-2,0 0 0,0 0 5,0 0-2,0 0-2,0 0-1,0 0-2,0 0 9,0 2 2,0-1-6,0 3-14,0 2-8,0-1-4,0 6-2,-11 0 0,5 0-2,-3 1 1,3-1-1,-5-1 0,11 2 0,-15-2 0,15-1-1,0 0 2,0-1-1,0 0-1,0-3 1,0 1 0,0-1 0,0 0 0,0-2-3,0 3 2,0-2-1,0 0-2,0-1 0,0 1 0,0 0 0,0 2-1,0-2-5,0-1-5,6 0-6,9-1-5,-10-2-2,1 0-4,-6 1-17,9-1-24,-3 0-1</inkml:trace>
  <inkml:trace contextRef="#ctx0" brushRef="#br0" timeOffset="6">557 147 23,'0'0'31,"0"0"2,0 0-15,0 0-2,0 0 2,0 0 12,0 0-4,0 0-4,0 0 2,0 0-1,0 6-6,0-2-9,0-3 2,0 3-1,0-1 2,0 2 1,0 3-3,0 3-2,0-1-2,0 0-2,0 4 1,0-6-3,0 2-1,0 0 1,0-2 1,0-1-2,0 1 0,0-3-2,0 1 4,0 2-2,0-1 0,0 1 0,0-2-2,0 2 4,0-3-2,0 1-2,0-3 1,0 1-4,0 0 0,0-4 1,0 0-4,0 2-3,0-2-4,0 0-10,0 2-4,0-2-12,0 0-19,6 0-11,0 0-15</inkml:trace>
  <inkml:trace contextRef="#ctx0" brushRef="#br0" timeOffset="7">491 274 23,'0'0'47,"0"0"1,0 0 2,0 0-9,-6 0-5,0 0-9,-8 0-8,14 0-1,-6 0-3,6 0 0,0 0 1,-11 0-1,5 0-2,-9 0-5,-5 0-6,3 0 4,-3 2-1,-1 1 1,10 0-3,-9-2-3,8 1 0,-8 0 0,14-2 0,-14 4 0,8-2 0,-8 0 0,9-1 0,-4 2 0,4-2-1,5-1 0,-3 3-1,9-3 0,0 1-1,0-1 1,0 2 1,0 0-1,-6 0-1,1 2-2,5-2-2,0-1-2,0 2-9,0-1-5,0-1 0,0-1-11,0 2-8,0 0-14,0 0-19,0 2 2</inkml:trace>
  <inkml:trace contextRef="#ctx0" brushRef="#br0" timeOffset="8">704 285 22,'0'0'46,"0"0"0,0 0-2,-5 0 2,5 0-8,-15 0-9,9 0-1,-8 2-3,8 2-4,0 0-5,6-3-5,-5-1 1,-1 3-2,-3 1-1,-2-1-5,-10 5-1,4 0-1,-3 1-2,6 0 1,-4 1-1,-2-3 0,8 1 3,-2 0-3,2-1 0,-2-1 0,3 0 0,5 0-3,-3-2 2,9-1-1,0-1 1,0 0-3,0-2 0,0 0-8,0 0-4,0 0-7,0 0-3,0 0 0,0 0-3,0 0 9,9 0-4,8 0-17,-3 0-19,-8 0-10</inkml:trace>
  <inkml:trace contextRef="#ctx0" brushRef="#br0" timeOffset="9">748 153 5,'0'0'38,"0"0"13,0 0-17,0 0 3,0 0-4,0 0-3,0 0 0,0 0-7,0 4-1,-12 0-7,6 0-1,-8 3 2,2 2 0,-8 3-4,9-4-1,2 0-1,3-1-3,-5 1-1,5 2-4,-3-1 2,3 1-3,1 0 1,5-2-3,-6 3 2,-3-2-1,9-1 0,0-1-1,0-1 1,0-1-1,0 0-4,0-2 4,0-1-3,0-2-3,0 2-1,0 0-1,0 0-7,0-2-7,0 0-1,0 0-12,0 0-3,0 0-16,15 0-17,-4 0-7</inkml:trace>
  <inkml:trace contextRef="#ctx0" brushRef="#br0" timeOffset="10">647 133 12,'0'0'27,"0"0"1,0 0 4,0 0 3,0 0 8,0 0-9,0 0-1,0 0-5,-6 0-1,6 0-4,-9 0-5,3 0 3,-5 0-6,-4 0-5,-2-1 0,-3 1-1,6-2-2,2 0-1,-8 0-1,14-2 2,-6 0-5,-8 1 3,6-1-2,-9 0 1,-3 2-2,6-2 1,-6 3 3,0-3-5,0 0 1,8 0-1,4 2 0,-12 1 1,14-4-1,-8 3-1,9 1 2,-4-3-1,4 4 1,-10 0 3,1-2-3,3 2-1,-3-2 1,0 0-1,8 0 1,-2 2 1,14-2-2,-6 2-2,6 0 0,0 0-1,-6 0 1,0 0 1,-8 0-2,8 0-6,0 0 6,-8 0-1,14 0-2,0 0-6,0 0-9,0 0-7,0 0-7,0 0-4,0 0-4,0 0-19,0 0-34,0 0-11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0:47.879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6A962C"/>
      <inkml:brushProperty name="fitToCurve" value="1"/>
    </inkml:brush>
  </inkml:definitions>
  <inkml:trace contextRef="#ctx0" brushRef="#br0">560 2736 1,'0'0'28,"0"0"-8,0 0-1,0 0-4,0 0 3,0 0 4,0 0-4,0 0 0,0 0 0,0 0 1,0 0 1,0 0 2,0 0-3,0 0 0,0 0-4,0 0 0,0 0-4,0 0-2,0 0-1,0 0-1,0 0 1,0 0 0,0 0 0,0 0 3,0 0-3,0 0 0,0 0-1,0 0-1,0 0 0,0 0 0,0 0-4,0 0 0,0 0 0,0 0 1,0 0 0,0 0 2,35 0-1,9 0-2,1 0 3,-16 0-4,16 0 2,-20 0 1,5-1-2,-6-3-1,-4 4 0,-10-2 0,15 2-1,-15-4 1,15 2 0,-6 0 1,36-1-2,-11 1 2,1-1-1,-10 1 0,-6-1-1,6 1 0,0 2 1,-5-3-2,14 3 1,-9-3 1,0 1 0,-16-1-1,16 0 0,-5 1 0,4-3 2,1 2-2,-15 2 3,5-3-2,4-1-1,6 3 1,-15-1-2,15 1 1,-11-1 0,16 1 0,-5-1 0,-10 0 0,4 1 1,-4-1-2,5 2 1,14 1 0,-9-4 0,0 4 0,-15-2 0,4-2 0,6 4 0,5-2 0,9 0 0,-24-1 1,15 3-1,0-2 0,-6 2-1,-4 0 1,-5-2 0,5 2 0,4 0 0,-4-3-1,-5 3-2,5 0 3,-15-3 0,9 3-1,16 0 2,0-3-1,-15 3 0,14 0 0,1 0-1,-15 0 1,15 0 0,-16 0-2,6 0 3,-5 0 0,15 0-2,-6 0 2,6 0-1,-10 0 1,5 0-1,-6 0 3,6 0-3,-5 0-3,-15 0 6,0 0-6,-10 0 3,24 0 0,-14-2 3,0 2-2,0-3-1,5 3 1,-5 0-2,0 0 2,0 0-2,0 0 1,5 0 0,-6 0 0,1 0 0,0-2 0,5 2 1,-5 0-2,0-3 2,15 3-1,-5 0 0,-1-2 0,16-1 0,-10 3 1,5-2-1,14-1 2,1 3-2,9-3 0,-9 2 0,-1-5 1,-24 6-1,5-3 0,-5 1 0,-5 2 0,-5 0 0,9-3 0,-9 0 1,15 3-1,-15-2 1,15-3 1,-15 2-2,10 1 1,4-1-1,-14 0 0,10 1 2,5-3-1,-15 2-2,0 1 2,14-1 0,-14 3 0,0-2 0,15 0 1,-5-2-1,-10 2 2,5-1-1,-5 1-3,-10 2 2,0 0 0,0 0 0,0 0-1,0 0 0,9 0 1,-9 0-1,10-3 0,0 1-1,5-1 2,5 1-1,-10-1 0,5 0 0,5 1 1,-11-1-2,6 0 1,-5 1 0,0 0 1,0 2-1,-10-3 0,0 3 0,0-2 0,0 2 1,0-2-1,10 2 2,5-4-3,-5 2 2,10 2-1,-6-3 0,-4 3 2,0-2-4,0-1 4,0 1-2,15-4 0,10-1-2,-6-1 4,6 0-1,-15 1-1,14 2 0,-24-1 0,15-1 2,-15 4-2,0-2 1,0 3-1,5-1 1,-15 0-1,0 3 1,10-1-1,-10 1 1,10-4 0,-10-1 0,9 0 1,6 0 1,-15 0-2,10 2-1,-10-2 0,10 2 1,0-2 0,0 3 0,5-3 2,-5-2-2,-10 1 0,10-2-1,0 1 1,-10 4 1,0 0-2,0 1 0,0 2 2,0 0-1,0 0 1,0 0-2,0-3 2,0 3 0,14-5-1,-14 0 0,10 0 1,-10-2-3,0 1 2,0 4-1,10-1 0,-10-5 2,20 3-4,-20-2 4,15 1-4,-5 1 4,-10 0-2,10 0 0,-10 0 0,10 0 0,-10 0 0,15 2 0,-15 3 1,0-2-2,0 2 1,0-3 0,0 3 1,0 0-1,0 0 0,9-2 0,-9 2 0,0-2 1,0 2-1,0-4 1,0 4-1,0-2 2,0-1-2,0 1 1,10-3-1,-10 2 1,0-2-2,0 2 2,0-2 0,0 4-2,0-3 2,0 4-1,0-2 1,0 2-1,0-3 0,0 1 1,10-6 0,-10 3-1,0-3-1,0 0 1,0 6 0,0-3 0,15 2 0,-15 1 0,0 0 0,0 2 0,0 0 0,0-4 0,0 4 0,0-2 0,10-3 0,-10 0-1,0 0 2,10-3-1,-10 3 0,10 0 0,-10 2-1,0 1 2,10-4-1,-10 6 0,0-2 0,0-1 0,0 3 0,0-2 0,15-3 0,-15-3 0,0 3 0,0 0 0,0 2 0,10-2 0,-10 5 0,0-2 0,0 2 0,0 0 1,0 0-1,0 0 0,0 0 0,0-3 0,0 3-1,0-5 2,9 3-1,-9-4 0,0 1-1,0 0 2,10 2-2,-10-2 2,0 0-1,15 3 0,-15-4 0,0 4 0,0-3 0,0 0 2,0 0-2,0 2 0,0 0 0,0-2 0,10 3 0,-10-3 0,0 0-2,0-1 4,0 2-4,0-5 2,10 2 2,-10-1-4,0 1 4,10 2-2,-10 2 0,0 0 0,0 1 0,0-1 0,0 3 0,0 0 0,0 0 0,0 0 0,0-2 0,0 2 1,0-3-2,0 1 2,0 2-2,0-5 2,0 1-2,0 2 1,0 0 0,0-1 1,0 1-2,0-1 2,0 1-2,0-4 2,0 1-1,0 0 2,0 0-4,0-3 2,0 3 0,0 3 0,0-1 0,0 3 0,0 0 0,0-2-1,0-1 2,0 3-1,0-5 0,0 5-1,0-3 1,0 1 0,0 0 1,0 2 1,0 0-2,0 0 0,0 0 0,0 0-2,0 0 4,0 0-2,0 0-2,0 0 2,0 0 2,0-6-2,0 3 0,0 1 1,0 0-1,0-1-1,0 3 1,0-3 0,0 3 1,0 0-2,0 0-2,0 0 1,0 0 4,0 0-4,0 0 4,0 0-1,0 0 1,0 0-2,0 0 0,0 0 1,0 0 1,0 0-3,0 0 2,0 0-1,0 0 0,0 0-1,0 0 0,0 0 1,0 0-3,0 0 3,0 0 0,0 0 0,0 0-1,0 0 1,0 0 0,0 0-4,0 0 4,0 0-1,0 0 0,0 0 1,0 0-1,0 0 2,0 0-2,0 0 2,0 0-1,0 0 0,0 0-1,0 0 1,0 0-1,0 0 0,0 0-1,0 0 2,0 0-1,0 0 0,0 0-1,0 0 2,0 0 0,0 0 0,0 0 0,0 0 0,0 0 0,0 0 0,0 0-1,0 0 1,0 0-1,0 0 1,10 0 0,5 0 1,-5 0-1,-10 0 0,10 0 0,14-2 0,-4-1 1,0 1-1,5-3 0,-15 2 2,0 1-4,4 2 4,-14-3-2,0 3 0,0-3 0,0 3 0,0 0 0,0 0 0,0 0 0,0 0 0,0 0 0,0 0 0,0 0 0,0 0 0,0 0 0,10 0 0,-10 0 0,0 0 0,0 0 0,0 0 0,0 0 0,0 0 0,10 0 0,-10 0 0,0 0 0,0 0 0,0 0-2,0 0 4,0 0-4,0 0 2,0 0-1,0 0 0,0 0 1,0 0 1,0 0-2,10 0 2,15 0-1,-15-2 0,0 2 1,0-3-2,5 3 2,-15-2-1,9 2-1,-9 0 2,10 0-2,-10 0 2,0 0-1,0-3-1,0 3 2,10 0-1,-10 0-1,15 0 2,-5-2-1,0-1 0,10 3-1,5-2 2,-6-2-1,-4 2 0,5 0 0,0 2 0,-5-3 2,-5 3-2,-10-2 0,10 2 0,-10 0 0,0-3 0,0 1 0,0 2 0,10 0 0,4 0 0,16 0 0,5-3 0,-15 1 0,4-1 1,-14 0-1,0 3-1,5 0 1,-15 0-2,0 0 4,10 0-4,0 0 2,0 0 0,0 0-1,5 0 0,-6 0 2,1 0-2,15 0 1,-5-2 0,5 2 0,-5 0-1,-10 0 1,-1 0 0,16-3 0,-5 3 0,-5 0 1,15 0-2,4-3 2,-14 3-1,5 0 0,5 0 0,-16 0 0,-4 0 0,0 0 0,-10 0 0,10 0 0,-10 0 0,15 0-1,5 0 2,-10 0-1,15 0 0,-16 0 0,11-2 0,-5 2 0,-5 0 0,10 0 0,5 0 0,-5 0 0,4-2 0,-14-1 0,0 3 0,15 0 0,-15 0 0,0-3 1,-10 3-2,10 0 1,0 0 1,4 0-2,-4 0 1,0-2 0,1 2 0,14 0 0,-25 0-1,10 0 2,0 0-1,-10 0 0,0 0 0,15 0 0,-15 0 0,9 0 0,-9 0 0,20 0-1,5 0 0,-5 0 2,15 0-1,-6 0 0,6-3 1,0 3-1,-6 0 1,6 0-2,-10-2 1,-15 2 1,10 0-2,-6 0 1,-4 0 0,0 0 0,0-4 0,0 4 0,15 0 0,-5 0 0,4 0 0,-14 0 0,0 0 0,0 0 0,5 0 0,-5 0 1,0 0-2,0 0 1,-10 0 0,15 0 0,-15 0 1,10 0-2,0 0 0,-10 0 0,19 0 1,6 0 1,-5-1 0,5 1-1,-5 0 0,-6-3 0,-4 3 0,0-2 0,0-1 0,15 3 1,-5 0-1,-10 0 0,14 0 0,-14 0 0,-10 0 0,20 0 0,-5 0 0,-5 0 0,0-3 0,-10 3 0,10 0 0,-10 0 0,0 0 0,15 0 0,-6 0 0,1 0 0,15 0 0,-15-2 1,10 2-1,-10-3 2,5 3-2,-15 0 0,10-2 0,-10 2-2,10 0 2,-10 0-1,9 0 2,6 0-1,-5 0 0,0 0 0,0 0 0,0 0 0,15-3 0,-25 3 0,0 0 0,10 0-1,0 0 1,14 0 0,-4 0 0,15-3 0,9 3 1,1 0-1,-15-2 0,-5 0 0,-6 2 0,6-3 2,-15 3-2,-10-3 0,10 3-2,-10 0 4,0 0-4,10 0 4,-10 0-2,15 0-2,-5 0 2,-10 0 0,10 0-1,-10 0 2,24 0-1,-14 0 0,10-2 2,5 2-2,-5-3 0,4 3 0,-24 0 0,10 0 0,-10 0 0,10 0-2,0 0 4,15 0-2,-5 0 0,-10 0 0,4-2 0,6 2 0,5-3 0,-5 3 0,15 0 0,-16 0 0,6 0-2,-5 0 4,-10 0-4,0-2 2,5 2 0,-5-3 0,0 3 0,-1 0 0,6 0 0,-5 0 0,10 0 0,-5-4 0,5 3 2,-10 1-2,14 0 0,-14-3 0,0 3 0,0 0 0,5 0 0,-5 0 0,0 0 0,10 0 0,-20 0 0,15 0 0,-6 0 0,1 0-2,15 0 4,-15-2-2,0 2 0,10-3 0,5 3 0,-6-2 1,6 2-1,-15 0 0,0 0 0,5 0 1,-5-3-3,0 3 3,0 0-2,-1 0-1,16 0 2,-15 0 0,15 0 0,-5 0 0,24 0 2,-24-2-2,5 2 0,-5 0 0,-5 0 0,-5 0 1,-10 0-2,9 0 1,1 0 0,0 0 0,5-3 1,-5 3-2,10 0 1,-5 0 1,5-3-2,-11 3 1,16-3 1,-15 3-2,0 0 1,0 0 0,-10-2 0,25 2 0,-25 0 0,10 0-2,-10 0 2,0 0 0,19 0 0,-4-2 2,5 2-1,-10-3-1,15 3 0,-5 0 0,4-2 0,-4-1 0,5 3 1,-15 0-1,0 0 0,0 0 0,5-3 0,-5 3 0,-1 0 0,-9-2 0,0 2 1,10-2-1,-10 2 0,10 0-1,5 0 1,-15 0 0,10 0 1,0 0 0,15-3-3,-5 3 2,-1 0 1,-4 0-1,5-3-1,-10 3 2,-10 0 0,15 0-2,-15 0 0,0 0 2,0 0-2,10 0 1,-10-2 0,10 2 0,-10 0 0,0 0 0,0 0 0,10 0 2,4-3-3,6 0 1,0 1 0,5-1 1,-5 3-2,-20 0 1,15 0 1,-6 0-3,1-2 2,10 2 0,-5-3 0,5 3 0,-10 0 1,5 0-1,-5 0 0,-1 0 0,1 0-1,0-2 2,-10 2 0,0-3-3,0 3 2,0 0 1,0 0-1,15 0-1,-15 0 1,0 0 1,0 0-1,10-2-1,-10 2 2,0 0-1,10 0 0,-10 0-1,0 0 3,0 0-2,0 0-2,0 0 2,0 0-1,0 0 0,0 0-1,0 0 4,0 0-1,0 0-1,0 0 0,0 0 0,0 0-1,0 0 2,0 0-1,0 0 0,0 0-1,10 0 2,-10 0-1,15 0 0,-5 0 0,0 0 0,14 0 0,-24 0-1,30 0 2,-20-4-1,15 3 0,-15 1 1,0 0-1,4 0-1,-14 0 2,0 0-1,0 0 0,0-3-1,0 3 2,0 0-2,0 0 1,0 0 0,0 0 1,0 0-2,0 0 2,0 0-1,0 0 1,0 0-2,0 0 2,0 0-2,0 0 0,0 0 1,0 0 2,0 0 0,0 0-1,0 0 0,0 0 0,0 0 2,0 0-1,0 0-1,0 0 2,0 0-1,0 0 1,0 0 1,0 0 1,0 0 0,0 0-3,0 0 0,0 0 4,0 0-5,0 0 3,0 0 1,0 0 0,0 0-1,0 0-1,0 0 0,0 0-2,0 0 3,0 0-1,0 0 0,0 0 3,0 0-3,0 0 1,0 0 0,0 0-2,0 0 2,0 0-1,0 0-1,0 0-2,0 0 0,0 0 2,0 0-2,0 0 0,0 0 1,0 0-2,0 0 1,0 0-2,0 0 1,0 0 0,0 0 0,0 0 1,0 0-2,0 0 1,0 0 0,0 0-1,0 0 1,0 0 0,0 0 1,0 0 0,0 0-1,0 0 1,0 0-1,0 0 0,0 0-1,0 0 1,0 3 1,0 2 0,0 0 1,0 2-1,0 1 1,0-3-1,0 3 1,0-3-2,0-2 1,0 2 0,0-1 0,0 2 1,0-3-1,0 2 0,0-3 0,0 1 1,10-1-2,-10 2 1,0 0 0,0 1 0,0-2 0,10 4 0,0 1 0,-10-6 0,10 4-1,-10-4 1,0 1 0,25 2 0,-25-2 0,0-1 0,0 1 0,10-2 0,0 5 0,-10-1 1,0 1-2,15-2 0,-6 2 2,1-4-1,0 4-1,-10-1 2,10 0-1,15 0-1,-15-1 2,0 5-1,5-2 0,4 1 0,-9-3 0,5-1 0,-15 0 0,10 1 0,0 0 0,0-2 1,-10 1-2,10 2 1,-10-1 0,15 3 0,-15-3 1,10 0-2,0-1 1,-1 5 0,6-4 1,5 2-1,0-2-1,5 1 1,-15 1 0,0-2-1,4 3 2,-4 0 0,0-3-1,0-3-1,-10 4 1,0-4 0,15 1 0,-15 2 0,10 0 1,0 0-1,-10 0 0,10 0 0,0 1 0,-10 1 0,15-2 1,-15 0-1,9 0 0,1 0-1,0 3 2,5-3-1,-5 0 1,0 0-1,-10-1-1,0-2 1,10 0 0,-10 1 1,10-1-2,-10 3 1,15 1 1,-15-2-1,10 2 0,-10-1 0,9-3 1,1 4-2,5-4 1,-15 3 0,10 0 0,-10 0 0,10 1 0,-10-1 0,10 0 1,-10 2-2,10 1 1,5 0 0,5-3 1,-11 3-1,6-1-1,-5-2 2,-10-2-1,0-1-1,0 2 2,10 0-2,-10 1 2,10 0-1,5 3-1,-15-3 2,0 3 0,10 0-1,-10-3 0,10-3 0,-10 2 0,10 0 1,0 1-1,-10 0 0,14 0 0,-4 0 0,-10 0-1,0 1 2,10-1-1,-10-3 1,10 1-2,5 2 1,-15-3 0,10 3 1,-10-2-1,0 0-2,10-1 3,-10 1-2,0-3 2,0 0-2,20 2 0,-20-2 0,15 3 0,-6-3 2,1 2-2,0 1 0,5 0 1,-15 3 1,20-5-1,-10 4 0,0-2-1,15-1 2,-6 1 0,6 0-2,-15-1 1,0-2-2,-10 0 2,0 3 1,15 0-1,-5-3 0,10 2-2,14 0 3,-24 1-2,15-3 1,5 3 1,-20-3 0,4 2-2,-4-2 2,10 0-1,-5 3 0,-15-3 0,0 0 0,10 0 0,-10 0 0,10 0 0,0 0 0,-10 0 0,0 0 0,0 0 0,0 0 1,10 0-1,14 0 0,-14 2 1,15-2-1,-5 0 0,-10 3 0,15-3-1,-15 0 2,-1 0-1,-9 0 0,0 0 0,10 0 0,-10 0 0,0 0 0,15 0 1,-5 0-1,0 0-2,0 0 2,5 0 1,-5 0-1,0 0 1,9 0-1,-4 0 0,-15 0-1,0 0 1,0 0 1,0 0-1,0 0 0,0 0 0,0 0 0,10 0-1,-10 0 1,10 0 1,0 0-2,15 0 1,-15 0 1,10 0 0,-6 0-2,-14 0 2,10 0-1,0 0 0,-10 0 0,25 0 0,-15 0 0,0 0 0,15 0 0,-6 0 0,1 0 0,5 0 1,-15 0-1,0 0 0,15 0 0,-6 0-1,16 0 1,-15 0 1,5 0-1,9 0-1,-24-3 2,10 3-2,5-2 1,-15-1 1,0 3-1,15-2 1,-16 2-1,-9 0-1,10 0 2,10 0-1,-5-3 0,-5 3 0,-10-3 0,10 3 0,0-2 0,5 0 0,4-1 0,1 0 0,5 1 0,-15-1 0,15 0 2,-15 3-2,-10-2 0,0 2 0,10 0 0,-10 0 0,0 0 0,0 0 1,0-3-2,0 3 1,0 0 1,0 0-2,0-2 1,0 2 1,0 0-1,0 0 1,0 0 1,0 0-3,0 0 2,0-3 0,0 3-1,0-1 1,0 1-1,0-4 2,0 4-2,0-2 0,0 2 1,0-3-1,0-2 1,0 0-1,0 0-1,0-3 2,0 3 0,0-3-2,0 3 2,0-3-1,9 1-1,-9 2 3,0 0-3,0 2 2,0-2-1,0 2 0,0 2 0,0-3 0,0 2 1,0-1-1,0-2 0,0 0 0,0 0 0,0 2 0,0-2 0,0 0 1,0 0-1,0 0 0,0 0 0,0 3 0,0-4 0,0-2 0,0 1-1,0-1 2,0 3-2,0-3 2,0 3-1,0 0 0,0 2 0,0-2 0,0-2 0,0 1 0,0 1 1,0 3-2,0-3 1,0 0 1,0 2-1,0-2-1,0 3 1,0-1 0,0-3 1,0 2-2,0-2 1,0 1 0,0 0-1,0 1 2,0-2-1,0-2 0,0 3 0,0 0 0,0-1 0,0 2 0,0-1 1,0-3-1,0 3 1,0 0-1,0-1 0,0 4 0,0-3 1,0 2-1,0-2 0,0 0 1,0 0-2,0 0 1,0-3 1,0 3 0,0-2-2,0 1 2,0-1-2,0-1 2,0 0 0,0 3-2,0-2 2,0-2-1,0 2 0,-9 0 0,9-1-1,-10 0 2,10 1-1,0-1-1,0-2 1,0-1 1,0 1-2,0-1 2,0 4-1,0-3 0,0 2 0,0-2 0,0 0 0,0 0 0,0-1 0,0 1 0,0 3 0,0-1 0,0 3 1,0 0-2,0-2 2,0 3-1,0-6 0,0-1-1,0 4 1,0 2 0,0-2 0,0 4 1,0-2-1,0-1 0,0-1 0,0 2 0,0-4-1,0 2 2,0 2-1,0-2-1,0-4 1,0 4 0,0-4-1,0 5 1,0 2 1,0-1 0,0 3-1,0-1 0,0 3-1,0-3 2,0 1-1,0-1 0,0-2 0,0-1 1,0 4-2,0-3 1,0 1 1,0-6-1,0 6 0,0-1-1,0-2 1,0 1 0,0-1 0,0-1 0,0 1 0,0 1 0,0-2 0,0 3 0,0-2 0,0-3-1,0 4 2,0 1 0,0 0-2,0 3 2,0-4-2,0 1 1,0-2 1,0-4-2,0 5 2,0-3-2,0 4 2,0-3-2,0 3 2,0-3-2,0 1 1,0-1 0,0 3 0,0-3 1,0 1-1,0 1 0,0-1 0,10 2 0,-1 5 0,-9-6 0,15-1-1,5-1 1,-20 0 0,10-2 0,-10 3 0,10-4 0,5 4 0,-15-1 0,0 0 0,0 1 0,0-1 0,0 0 0,0 0 0,10 3 0,-10 0 0,0 0 0,0-1 0,0-1 0,0 0 0,0-4 0,0 6 0,0 0 0,0 3-1,0-1 2,0-1-1,0-6 0,0 6 0,0-3-1,0-1 2,0 0-1,0-2-1,0 5 2,0 0-1,0-3 0,0 5 0,0-4 0,0 1 1,0 1-2,0 0 1,0 0 0,0 0 0,0 0 0,0 0 0,0-3 0,0 3 0,0-3 0,0 3 0,0-1-1,0 4 2,0-3-1,0 3 0,0-1 1,0-2-2,0 0 1,0 0 0,0-1 0,0 4 1,0-3-1,0 1-1,0 0 1,0-2-1,0 5 2,0-2-1,0-2 0,0-3-1,0 3 1,0 0 0,0-1 0,0 2 1,0-3-1,0 1 0,0 1-1,0-3 1,0-2 0,0-4-1,0 3 1,0 3 0,0 0 0,0 3 0,0 0 1,0-4-2,0 5 2,0-4-1,0 1 0,0 1-1,0-2 1,0 1 0,0-1 1,0 2-1,0 5 0,0-5 0,0 4 0,0 2 1,0-3-1,0-2 1,0 0-2,0 0 1,0-5 0,0 3 0,0-4 1,0 3-1,0 0-1,0 2 1,0-4 0,0 1 0,0 1-1,0 0 2,0 3-2,0 0 2,0 0-2,0 1 2,0-2-1,0 1 0,0-3 0,0 3-1,0-3 1,0 3 1,0 0-1,0 0 0,0 0 0,0-3 0,0 3 0,0-5 0,0 6-1,0-6 3,0 3-3,0 3 1,0-5 0,0 2 0,0-4-1,0 5 1,0-3 0,0 4 0,0-2 0,0-1 0,0 0 1,0 0-2,0 1 1,0-1 1,0 3-2,0 0 2,0 2-2,0-2 1,0 2 0,0-2 0,0 4-1,0-5 2,0 0-1,0 1 0,0 1-1,0-2 2,0 1-1,0-5-1,0 2 1,0 0-1,0 1 1,0 2 0,0-3-1,0 0 2,0 0-1,0 2 0,0-3 0,0 1 0,0 3-1,0 3 1,0-1 1,0 3-2,0 0 2,0-2-1,0 2 0,0-3-1,0-2 1,0 0-1,0 0 1,0 0 1,0 3-1,0-2 0,0 2 0,0-3 0,0-3-1,0 0 1,0-2-1,0 0 1,0 3 0,10-2 0,-10 4 0,0 3-1,0-1 2,0 3-1,0 0-1,0-2 2,0 2-3,0 0 2,0-3 0,0 3 0,0 0-1,0-2 1,0 2-1,0 0 1,0-3-1,0 0 1,10-2-1,4-2-2,-14 2 5,20 0-5,-20 2 3,0 0 1,0 3-2,10-2 0,-10-1 0,10 3 1,5-5-1,-15 3 0,10-1 0,-10-2 1,10 0-1,-10 0 1,10-3-1,5 3-1,-6-3 1,1 3 1,-10 5 0,0-2 0,0 2 0,0 0-1,0 0 1,0 0-2,0 0 0,0 0 0,0 0 0,0 0 2,0 0-4,0 0 6,0 0-2,0 0 0,0 0 0,0 0 0,0 0 0,0 0 1,0 0-1,0 0 0,0 0 0,0 0 1,0 0-1,0 0 0,0 0 1,0 0-1,0 0 0,0 0 3,0 0 0,0 0-2,0 0 1,0 0 0,0 0 0,0 0-1,0 0 0,0 0 0,0 0 2,0 0-1,0 0 2,0 0-2,0 0-1,0 0 0,0 0 0,0 0-1,0 0 1,0 0-2,0 0 2,0 0 1,0 0-1,0 0 0,0 0 1,0 2-2,-10-2 2,1 0-1,-6 3 1,-5-3-2,-5 2 1,5 1-1,-14-1 0,14 1 0,20-1 1,0 1-2,-10 0 1,-15-1 0,5 1 0,-14-1 0,-1 1-1,5 2 0,-14 0 2,19 0-1,-5 0-1,-5 0 1,1 3 1,4-5-2,-5 2 1,15-3 0,-4 1 1,14-1-2,-15 3 2,5 1-2,-15-4 1,16 3 0,-16 0 0,15-2 0,5-1 0,5 1 1,-9 0-1,-6 0 1,5-1-1,-15 0 0,25 3 1,0 1-2,10 0 1,0-2 0,-14-2 0,4 4 0,-20-4 1,5 3-1,-10 0 0,-4-2 1,14 3 0,15-4 0,-25 0-3,26 1 4,9-1-3,-20 1 0,20-1 1,-15 1 1,-5-3-3,-5 5 3,5-5-1,-4 3 1,14-1-1,0 1 1,0-1-1,-15 1-1,5-1 2,10 1-1,-24 2 0,-11 0 0,25 0 1,-14 0-1,-1 0-1,15-2 2,-15 2 1,16 1-2,-6-1-2,-5-3 5,15 1-4,-5-1 1,-4 1 1,-16 2-1,15-3 0,5 5 0,-14-6 1,14 2-1,5-1 0,-5 1-1,10-1 4,-5 1-5,6-1 2,-11 4 0,5-6 2,5 3-5,0-1 3,-10 3 0,5-3-1,5-2 2,1 3-1,9 0-1,0-3 2,0 2-1,-10 2-3,-15-3 3,15 2-1,0 2 1,0-2 0,-5-1-1,15 3 0,-10-2 0,0-1 1,1 3 0,-16 1 0,15-1-1,0-1 0,-15 2 1,15-4-2,0 4 2,10-4 0,-10 4-1,10-2 0,-14 2 2,4 1-2,0 1 2,0-3-1,10 0 0,-15 3 0,15-6-1,0 4 2,-20-1-2,20 0 1,-10-1 0,10 2 1,0-2-2,-10 2 2,10-1-1,-15 3 6,6 2-12,-1-5 5,-15 5 0,15-2 1,0-2 1,10-1-1,-10-3 0,10 1 0,0-1 0,0 1 0,0-1 0,0 2-1,-10 0 2,-5 1-1,15 0-1,-10 0 2,1-2-1,9 2-1,-10 1 2,10 1-2,-15-3 2,5 6-1,10-4 0,0-1 0,-10 1 1,10-1-1,-10 0-1,-5-2 1,15 0 0,-10 1 2,0 1-3,0 0 1,10 2 1,-9-1-2,9 2 2,-15-3-1,15-1 0,-20 0 0,20-2 0,-25 3 0,25-2 0,0 2 0,0-3 0,-10 4 0,10-1 0,-10-2 0,10-3 0,0 2 0,0 1 0,-10-1-1,10-2 0,0 3 1,0-3 0,0 0-1,0 2 1,0 1 0,0-3 1,0 2-1,0 0-1,0 4 1,0-3 0,0 2 1,0 0-1,0 0 1,0-2-1,-10 2-1,-4-2 1,14-1 1,0 0-2,0 1 2,-10 0-1,10-2 1,-10 5-2,10-2 1,0 0 0,0 1 1,0 0-2,0 0 1,0-1 0,-10 3 1,-5-4-1,15-1-1,0 0 1,0 1 0,0-1 0,0 0 0,0-2-1,0 0 1,0 0-1,0 0-1,0 3 2,0-3 0,0 3 0,0 1 0,0 0 1,0 6 0,0-2-1,0-1 0,0-2 0,0 1 0,0-4 1,0 0-1,0 4 0,0-1 0,0 0 0,0-2 0,0 2 0,0-3 0,0 3 0,0 1 0,0 0 0,0-2 0,0 1 0,0-3 0,0 1 1,0 2-2,0 1 2,0-2-1,0 2 1,0-1-2,0-1 1,0-1 0,0 0 1,0-1-2,0 1 2,0 0-1,0-1 1,0 1-1,0-1 0,0 2-1,0 0 1,0-1 1,0 0-1,0 1 0,0-1-1,0 2 2,0-3-2,0 1 1,-10 2 1,10-5-2,0 3 2,0-3-1,0 0 0,0 0 0,0 0 0,0 0 0,0 2 0,0-2 0,0 0 0,0 3 0,0 0 0,0-1 0,0 0 1,0 1-1,0 0 0,0-3 1,0 0-1,0 0 1,0 0-1,0 0 0,0 0 2,0 0-2,0 0 0,0 0-2,0 1 2,0-1 0,0 4 0,0-4 0,0 0 1,0 0 1,0 0-2,0 0 1,0 0 2,0 0-3,0 0 1,0 0 1,-10 0-2,10 0 0,0 0 0,0 0 0,0 0 0,0 0 0,0 0 1,0 0-1,0 0 2,0 0 0,0 0-2,0 0 0,0 0 0,0 0 1,0 0-1,0 0 2,0 0-1,-10 0 0,10 0 0,0 0 2,0 0-1,0 0-2,0 0 1,-10 0-1,-5 2 2,6-2-1,-1 4-1,-25-3 1,15-1-1,-15 0 1,16 3-1,-6-3 0,-10 0-1,5 3 1,-4-1 0,14 3 0,5-2-1,5-3 2,10 2-1,-10-2-1,-10 0 1,20 3 0,0-3 1,-14 0-1,14 0 1,-20 0 0,20 0-1,-10 1 1,10-1-2,0 0 2,-15 0-1,5 0 0,10 0 1,0 0 0,-10 0 0,10 0-1,-10 0 0,-5 4 0,5-4 0,1 0 0,-11 0 0,5 0 1,-5 0-1,10 0-1,-15 3 3,6-3-3,-6 3 2,15-1-2,0-2 2,0 2-1,10-2 1,0 0-2,0 0 2,-15 0 0,15 0-1,-10 0 2,0 0-2,-10 0 1,-14 0-1,9 0-1,5 3 3,-24-1-3,9 0 1,-10-2 0,26 4-1,-16-4 1,15 0 1,-5 0-1,15 0 1,-9 0-1,-6 0 0,5 2 1,-15-2-2,1 4 1,14-3 1,0-1-1,5 0 0,15 0 1,-20 0-1,20 0 0,-25 3 0,6-3 0,-16 2 0,15 1-1,-15-1 2,16-2-1,4 3 0,5-3 0,0 0 1,-10 0-1,-5 0-1,-9 3 2,-6-1 0,5 1-1,-9-2-2,9 3 3,5-2-2,-4-2 2,9 0-1,-5 3-1,20-3 2,-5 0-2,5 3 1,10-3 1,-19 0-1,4 0-1,5 0 2,0 0-1,10 0 0,-10 0 0,10 0 1,0 0-2,0 0 2,-10 2-1,-5 1 0,5-1 0,-24-2 0,14 0 0,0 0 0,-15 2 1,25 1-1,-14-3 0,4 0-1,5 0 2,5 0-1,-10 0 0,10 0 0,-5 0 0,-4 0 0,-16 0 0,15 0-1,-15 3 1,1-1 0,14-2 2,-15 0-3,15 0 1,-4 0-1,14 3 1,0-3 0,10 0 1,-10 0-1,10 3 0,-15-3 1,15 0-1,-20 2 0,10-2 0,-24 0-1,14 0 2,-15 0-2,0 3 1,-9-3 0,24 2 0,10-2 0,-15 0 0,25 0 0,0 0 1,0 0-1,-10 0 0,10 0 0,-10 0 0,-14 0-1,14 3 1,-10-3 0,-25 2-1,11-2 1,-1 3 0,-5-3 1,16 0-1,-11 3-1,5-3 1,-4 0 1,14 0-1,-15 0 0,10 3 0,5-3-1,1 2 2,-16-2-2,0 0 1,5 0 1,-14 0-2,-1 2 1,1-2 0,9 3-1,-10-3 1,16 2 0,-6-2 0,0 0 0,6 0 0,-6 3 0,-11-3-1,22 0 1,4 0 0,10 0 0,0 2 1,10-2-2,-15 0 1,5 0 1,10 0-2,-10 0 1,0 0-1,-5 0 2,-4 0-2,-16 3 1,5-3 0,-5 2 0,1-2 0,4 3 0,5-3-1,5 0 1,6 5-1,-16-5 1,20 0 1,-5 0-3,5 0 4,10 0-2,-10 3 0,-14-3-1,14 0 2,0 0-2,-10 0 1,5 3 0,-15-1 0,6-2 0,-6 2 0,5-2 0,-10 0 0,6 3 1,-6 0-2,0-2 1,25-1 1,-10 0-1,6 0-1,4 0 1,0 0 2,0 0-3,10 0 1,-10 0 0,10 0 0,0 0 0,-15 0 0,15 0 0,-20 0 0,-4 4 0,14-4 0,0 0 0,-15 2-1,15-2 1,-10 0 0,20 0 0,-10 0 0,-5 0 0,15 0 0,-10 0 0,10 0 0,-9 0 0,-1 0 0,-5 0 0,5 0-1,-10 0 1,-5 0-2,5 0 2,-4 0 0,14 0 0,-10 0 0,20 0 0,-25 0 0,25 0 0,0 0 0,0 0 0,0 4 0,0-4 2,0 0-2,0 0 0,0 0-2,0 0 2,0 0-1,0 0-1,0 0 1,0 0 0,0 0 0,0 0 1,0 0 0,0 0 1,0 0 1,0 0-2,0 0 0,-10 0 0,-10 0-1,-14 0-2,9 0 3,5 0 0,20 0 0,-10 0-1,10 0-1,0 0 2,0 0-1,0 0 1,0 0 1,0 0-1,0 0 1,0 0-2,0 0-1,0 0 1,0 0 0,0 0 1,0 0 1,0 0 0,0 0-1,0 0 0,0 0 0,-10 0 1,10 0-1,0 0 1,0 0-1,-14 0 1,14 0-1,0 0 1,0 0-3,0 0 0,0 0 0,0-4-1,0 4 4,0 0-1,0 0 0,0 0 0,0 0 0,0 0 2,0 0-2,0 0 0,0 0 1,0-2-1,0 2 0,0-4 0,0 4 0,0 0 0,0-1 0,0 1 0,0 0-1,0 0 2,0-3-1,0 3 0,0 0 0,0 0-1,-10-3 1,10 1 0,0-3-1,-10-3 0,10 3 1,0 0 0,-10-3 0,10 4 0,-15-5 0,15 4 0,-10 3 0,10-3 0,-10 2 1,10 0-1,-10-2-1,10 0 1,0 0-1,0-3 1,0 8 0,0-2 0,-10-2-3,10 4 6,0 0-3,0-1 0,0-7-3,-15 3 5,15 0-1,-10 2-1,10 2-1,0-3 1,-9-2 1,9 6-2,-10-2 2,10 0-1,0-1-1,0 3-1,0-4 4,0 1-2,0-4-2,-15 3 5,15 2-6,0-4 5,0 6-1,0-2-2,-10 0 1,10-1 0,-10-1 0,10-2 0,-10 2 0,0-3 0,10 3 1,-15-2-2,15 0 1,-10-1 1,10 5-1,-10-1 1,10 1-1,0 2 0,0-3 0,-9 1 0,9 0-1,0-1 1,0 3 0,-15 0 0,15-3 1,-10-1-2,10 0 2,-10-1-3,0 0 3,10 0-1,-15 2 0,15-2 0,-20 3 0,20-1-1,-10 1 2,10-4-1,-10 4 0,10-3 0,-14 2 0,4 1-1,10-1 2,-10-2-1,10 0 0,-10 1 0,-5-2 0,5-2-1,0 5 2,10 1-2,-10-3 2,10 2-2,-10-2 2,10 2-2,0-2 1,0 2 1,-15-1-2,15-2 1,-9 5 0,9-5 1,-10 2-2,10 3 2,-10 1-4,10 0 3,0-3 2,-15 0-1,15-1-2,-10-2 2,10 4-2,-10-2 2,0-3-1,10 2-1,-10 0 2,10-2-4,-15 0 3,5 3 0,1 4 0,9-5 2,-10 3-2,10-1-2,-15-5 4,5 3-4,0 3 4,0-3-4,-5-1 2,15 2 2,-10-2-4,0-2 4,0 6-5,1-3 4,-6 2 1,15 3-2,-10-2-2,10 2 2,0 0 0,0-3 0,0 1 2,-10 2-4,10-4 2,0 2 2,0 2-4,-10 0 2,10-2 0,-15-3 0,5 0 0,10 2 0,0 3 2,-10-2-2,10 2 0,0-3 0,-10 0 0,0-2-2,10 2 2,-14 1 0,14 0 0,0-1-1,-20 0 1,20-2 1,-10 3-1,-5-2 0,5 0 0,10 1-1,0 1 2,0-1-2,0 1 2,-10 2-1,10-3-1,0 1 2,0 2-1,-10-3-1,10 2 2,-10 1-2,-5-4 2,15-2-2,-9 4 1,9 0 0,-10-3 0,10 5 0,0-2 0,-10-1 0,10 3 0,-15 0 0,15 0 1,0-3-1,0 3-1,-10-3 2,10 1-1,0-1 0,-10 3-1,10-2 2,0 2-2,0 0 1,0 0 0,0 0 0,-10 0 1,10 0-2,0 0 2,0 0-1,0-3-1,-15 0 1,5 1 0,10 2 3,-10-3-5,1 1 2,-1-2 0,-5 0-1,5 2 2,0-2-2,10 4 1,-10-1 0,10-2 0,-15 0 0,15 3 0,-10 0-1,0 0 3,10 0-3,-10-2 1,10 0 0,-24 2-1,24-3 1,-10 0 1,0 1-1,0-4 0,-5 4-1,5 2 1,0-3-2,0 3 2,0-2 1,-4 2 0,4-5-2,10 2 1,-10 1 0,-15 0 1,25 2-1,-10-4 0,10 4 0,0 0-1,0 0 1,-10 0-1,10 0 1,0 0-1,0 0 1,0 0 0,0 0 1,0 0 0,0 0 0,0 0-1,-10-2 0,-5 2 1,5-3-2,1 3 1,9-2 0,-10-1 0,10 3 1,0 0-1,-10 0-1,10 0 1,-15-2 0,5 2-1,0-3 2,0 3-1,10 0 0,-25-2 0,25 2 0,-10-3 0,1 3-1,-1 0 1,-5-3 1,-5 1-1,-5-1 1,15-2-2,-10 3 1,-24-4 0,9 4 0,0-3 0,6 0 1,19 2-2,10 3 2,-15-3-1,15 3 0,-10 0-1,10 0 2,0 0-3,0 0 4,0-2-3,-10 2 2,0 0-1,-5-3 1,5 3-2,1-2 1,-1 2 0,0-3-1,-5 3 0,15 0 1,0 0 0,0 0 0,0 0 1,-10 0-1,0 0 0,-15-2 0,15-1 0,-24-2 0,14 5 0,10-3-1,0 0 2,-5 3-1,5-2 0,10 2 0,0 0 0,-10 0 0,10 0 0,0 0 0,0 0-1,-10 0 0,10 0 2,-14 0-2,4 0 1,0 0 1,-10 0-1,5 0 0,-15 0 0,6-2 1,14 2-1,-10 0 0,5 0 0,5-3 0,0 3-1,10 0 2,-10 0-2,-5 0 1,5 0 0,1 0-1,-1 0 1,-5 0 1,-5 0-1,20 0 0,-10 0 0,0 0 0,10 0 0,-25 0 1,15 0-1,1 0-1,-16 0 2,15 0-1,0 0 0,-15 0 0,15 0 0,0 0 1,0 0-2,-4 0 1,4 0 1,-10 0-1,-5 0 0,5 0 1,10 0-1,-5 0-1,6 0 1,-1 0 0,10 0-1,-10 0 0,-15 0 1,5 0 1,10 0-1,-5 0 1,5 0-2,10 0 2,0 0-1,-9 0-1,9 0 1,0 0 0,-10 0 0,-5 0 0,5 0 0,10 0 0,-10 0 1,10 0-1,-10 0 1,10 0-1,-10 0-1,-5 0 1,5 0 0,0 0 1,1 0-2,-6 0 2,15 0-2,0 0 2,0 0-1,-20 0-1,10 0 1,-15 0 1,5 0-2,-14 0 2,14 0-1,-5 0-1,5 0 1,10 0 0,-5 0-1,6 0 1,-1 0 1,0 0-2,-15 0 2,25 0 0,-10 0-1,0 0 0,0 0-1,-5 0 2,5 0 1,-9 0-4,4 0 2,-5 0 0,-5 0 0,5 0 0,1 0 0,-16 0 2,0 0-4,-19 0 2,9 3 0,-19 1-2,-16 2 2,16-2 0,0 0-1,19-2 1,10-2 1,25 0-1,0 0 0,10 0 0,-14 0 0,14 0 1,0 0-2,0 3 1,0-3-1,0 0 1,0 0-1,0 0 2,0 0-1,0 0-1,0 0 2,0 0-1,0 0 0,-10 0 0,10 0 0,0 0 0,0 0 0,-10 0-1,10 0 2,-10 2-2,-5-2 0,5 3 2,10-3-1,-10 0 0,10 0 1,-10 0-1,10 2 0,-25-2 0,16 0 0,-26 3 0,5-3 0,5 3 0,6-3 1,9 0-1,-5 3 0,15-3 1,0 0-2,0 0 2,0 0-2,-10 0 2,10 0-1,0 0 0,0 0 0,0 0 0,-10 0 0,10 0 1,-10 0-2,-5 2 1,-5-2-1,1 0 2,-6 0-2,5 2 2,5-2-1,5 0 0,10 0 0,-10 0 0,0 0 0,10 0 0,-15 0 0,6 0 0,-1 0 0,-10 0 0,5 0 0,-5 0 0,-15 3 0,6-3 0,-6 0 0,-10 2-1,1-2 1,9 3 0,5-3 1,-14 0-1,9 0 0,-9 0 0,34 0 0,0 0-1,-15 3 2,25-3-1,0 0 0,-10 2-1,10-2 2,-20 0-1,20 0-1,-15 0 2,15 0-1,0 0 0,-10 0 0,10 0 0,0 0 0,0 0 0,0 0 0,0 0 0,-9 0 0,-16 0 1,5 2-2,0-2 1,-5 0 0,25 3 0,-19-3 1,-16 0-2,15 3 1,-5-3 0,15 2 0,0-2-1,-4 0 2,14 0-2,0 0 1,0 0-2,0 0 2,0 0-2,0 0 2,0 0 1,0 0-2,0 0 1,0 0-1,0 0 0,0 0 0,0 0 1,0 0 0,0 0 0,0 0-1,0 0 2,0 0-2,0 0 1,0 3 0,0-3-1,0 0 1,0 0-2,0 0 2,0 3-1,0-3 0,-10 0 1,10 0 0,0 0-3,0 0 2,0 0 0,0 0-2,0 0 1,0 0 0,0 0 1,0 0-1,0 0 1,0 2-1,0 1 0,0 2 1,0 2 0,0 1 1,0-3 0,0 0-1,0 0 1,0 1-1,0-4 2,0 1 0,0 0-2,0-3 2,0 0 0,0 0-2,0 0 1,0 4 0,-10-1 1,10 0-1,0 2 0,0-3 1,0 2-2,0 0 2,0 1-2,-10-3 1,10 1 1,0 0-1,0-1-1,0 1 1,0-1 0,0-2-1,0 0-1,0 0 2,0 0-1,0 0 1,0 0-1,0 0 2,0 0-1,0 0-1,0 6 1,0-3 1,0 4-1,0 3-1,0-5 2,0 5-1,0-5 1,0 1-1,0-1 0,0-3 0,0 3 1,0-2-2,0 2 3,0-3-3,0 4 1,0-1-1,0-2 1,0 2 0,0 0 0,0 0-1,0-1-1,0 5 1,0-4 0,0 2-2,0 1 4,0 0-1,10 0 2,10-1-2,4 1 0,-14-3 1,-10 5 0,10-2-1,-10-2 0,0-4 0,0-2 1,0 0-1,0 2 0,15 1 1,-15-1-2,10 3 2,-10-2-1,0 5 1,10 0-1,-10 2 0,10 1-1,-10-2 3,25-1-2,-6-2 1,-19 3-1,10-4 0,-10 2-2,0-1 2,15-1 0,-15 0 0,0 0 0,0-2 2,0 0-2,0-1 0,10 4 0,0-4 1,-10 3-1,0 0-1,0 2 1,0-4 0,0 0 0,0 2 1,0-5-1,0 3 0,10-1 0,-10-2 0,0 5 1,0 3-1,0 0 1,0-1-1,0-2 2,0-2-2,0 1 0,0-3-1,0-1 2,0 3-1,0-3 0,0 0 0,0 2-1,0 1 2,0 0-1,0-1 1,0 3-1,0-1 0,0 0 0,0-2 0,0 2 0,0-3 0,0 2 0,0 2 0,0 0 1,0 0-1,0-2 0,0 2 0,0 1 0,0-2 0,0 1 0,0-3 0,0-2 0,0 4 0,0-2-1,0 3 2,0 5-1,0-2 0,0 0 0,0 2 0,0-5 0,0 3 0,0 0 1,0 2-1,0-2 1,0-3 0,0 0-2,0-3 1,0 1 1,0-3-2,0 0 1,0 0 0,0 0 0,0 2 0,0 1 0,0-1 0,0 6-1,0 0 1,0 0-1,0-1 1,0 1-1,0 0 1,0-3 0,0 1 0,0 1 1,0 0-2,0-2 1,10 1 0,-10-1 0,0 0 0,15 0 0,-5-3 0,-10 4 0,0-1-1,0-4 2,0 9-2,9-3 2,1 0-1,15 6 0,-25-5 1,10 1-2,0 2 1,-10-1 1,15 1-1,-15-1-1,10-2 1,-10-3 0,0-3 0,20 1 0,-20 2 0,0-2 0,0 2 0,0-3 0,0 1 1,0 2-1,0 1 0,0-4 0,0 3 0,0 3 0,0-1 0,9 4 0,-9-1 0,0 0 1,15 0-1,-15-2 1,0-3-3,0 0 4,0-2-3,0-1 2,0 3-2,0 1 2,0-5-2,10 5 2,0-3-1,-10-1-1,0 1 1,0-1 0,0 1 0,0 5 0,0 0 1,0 2-1,0-3 0,0 1 1,0 0-1,0-1 0,0 1 0,10 0 0,-10-1 1,0 3-1,0-4 0,0-1-1,0 0 2,0-2-1,0-1 0,0 1 0,0-2 0,0-1 0,0 4 0,0-4 0,15 5 0,-15 0 0,0 0-1,0 3 1,0-3 0,0 3 0,10-1 0,10-2-1,-20 1 1,0-1 1,0 0-2,0 0 1,0 0 1,0 3-1,0-3 0,0 2 0,0-1 0,10 1 0,-10-1 0,0 1 0,0 1 1,0-1 0,0 1 0,0 0 0,0-1-2,0-2 1,0 1 0,0-4 0,0 3-1,0 0 1,0 1 0,0 1 1,0-2-1,0 0-1,0 3 2,0-3-1,0 3-1,0 0 1,0 2 0,0-3-1,0-1 1,0-1 1,0-3-1,0-2 0,0 3 0,0 1-1,0-1 2,0 5-1,0-3 0,0 5 0,0-2 0,0 2 1,0-2-1,0 0 0,14-1-1,-14-1 2,0-1-1,0 0 0,0-3 0,0 3-1,0-2 2,0 2-1,0 0 0,0-2 0,0-1-1,0 3 2,0 1-2,0-1 0,0-3 2,0 3-1,0-2 0,0-1-1,0 1 1,0 0 1,10-1-2,-10 3 1,0 0 0,10 0 0,-10 3 1,0 0-1,0-3 0,10 2 0,5 2 0,-15 1 1,0-3 0,0-2-1,0 0 0,0 3 0,0 0 0,0-1 0,0-1-1,0-1 2,0 2 0,10-2-2,0 3 1,0-5 0,-10 2 0,0 0 0,0 0 0,0 4 0,0-3 0,0-1 0,0 1 0,15-4 0,-15 1 0,10 0 0,-10-1 0,0-2 0,0 2 0,0 4-1,0-1 2,0 0-1,0 2 0,9 1 0,1-3 0,-10 5 0,0-2 0,0 0 0,0-1 1,0 4-1,0-4 1,0 4-3,0-4 3,10 1-1,-10-3 1,0-2-2,0-1 2,0 1-1,0-1 0,0 1 0,0 0 0,0 0 0,15-1 1,-15 3-2,0 0 1,0 0-1,0 0 2,10-2-1,-10 2 1,0 0-1,10 0 0,-10 0 0,0 0 0,0-1 0,0 0 0,0 1 0,0-3 1,0 4-2,0-4 3,0 4-2,0-1 1,0 0-1,0 2 0,0-1 2,0-1-2,0 0 2,0-3-2,0-2 0,0 3-1,0-1 2,0 1-2,0-3 2,0 3-2,0-3 2,0 2-1,0 1 2,0 2-4,0-3 2,0 1 0,0 2 2,0-2-2,0-1 0,0 2 0,0-4 0,0 1 0,0-1 0,10 3-2,-10-3 4,0 0-4,0 0 4,0 3-2,15-1 0,-5-2 0,-10 3 0,0-3 0,0 2 0,0-2 0,0 0 0,0 0 0,0 3 0,0-1 0,0 3 0,0-2 0,0-3 0,0 3 0,0-3 0,0 0 0,0 0 0,0 0 0,0 0 0,0 0 0,0 0 1,0 0-1,0 0-1,0 0 2,0 0-2,0 0 1,0 0 1,0 0-2,0 0 1,0 0 1,0 0-2,0 0 2,0 0-2,0 0 2,0 0-1,0 0 0,0 3-1,0-1 1,0 3 1,0-1-2,0 2 2,0-1-1,0 0 0,0-2 0,0-3 0,0 0 0,0 3 0,0-3 1,0 2-2,0 3 2,0 0-2,0-2 2,0-3-2,0 0 1,10 0 0,-10 0 0,0 0 1,0 0 1,0 0-2,0 0 0,0 0 2,0 0-3,0 0 2,0 0-1,0 0-1,0 0 0,0 0 1,0 0 1,0 0-1,0 0 0,0 0 0,0 0-1,0 0 2,0 0-1,0 0 0,0 0 1,0 0-1,0 0-1,0 0 1,0 0 0,0 2 0,0-2 0,0 0 0,0 0 0,0 0 0,0 0 0,0 0 0,0 0 0,0 0 1,0 0-1,0 0 1,0 0-1,0 0-1,0 0 2,0 0-1,0 0-1,0 0 1,0 0 1,0 0 0,0 0-2,0 0 2,0 0 0,0 0-1,0 0 1,0 0-1,0 0 0,0 0 0,0 0 1,0 0-2,0 0 1,0 0 0,0 0-1,0 0 2,0 0 0,0 0-2,0 0 1,0 0 1,0 0 1,0 0-2,0 0-2,0 0 4,0 0-2,0 0 0,0 0 0,0 0 0,0 0 0,0 0 0,0 0 0,0 0 0,0 0 1,0 0-1,0 0 0,0 0-1,0 0 2,0 0 0,0 0-3,0 0 3,0 0 0,0 0-2,0 0 0,0 0 1,0 0 0,0 0-2,0 0 1,0 0 1,0 0 0,0 0 0,0 0-2,0 0 1,0 0-1,0 0-2,0 0 3,0 0-3,0 0-2,0 0-4,0 0-10,0 0-19,9 0-33,-9 0-10,0-2-40,0-11-84</inkml:trace>
  <inkml:trace contextRef="#ctx0" brushRef="#br0" timeOffset="1">11868 673 28,'0'0'15,"0"0"4,0 0 5,0 0 10,0 0 3,0 0 0,0 0-8,0 0 3,0 0-2,0 0 2,0 0-10,0 0 0,0 0-4,0 0-3,0 0 1,0 0 3,0 0 1,0 0-3,0 0-3,0 0-3,0 0 1,0 0 0,0 0 1,0 0-1,0 0 1,0 0-4,0 0-1,0 0-1,-14 0 1,4 0-4,0 1-4,-25 5 1,15-1 0,-34 1 2,19 1-2,-10 1 0,1-3 0,14 3 0,-5-3 0,1 3-1,14-3 2,-5 2-2,5-2 0,-4 3-1,4-2 1,-15-2 0,25 2 1,0-1-1,0 1 0,-5-5 1,-4 4-1,9 1-1,0-1 1,-15 1 1,25 1-1,-35 0 0,25-2 2,1 0-1,-16 2-1,15-3 0,10 1 0,-20 0 1,20 0-2,-10 3 1,10-2 1,0-2-1,0 3-1,-15-1 3,15 0-3,0 3 1,-10-1 0,10 0 1,0 2 0,-10-3-2,10 1 2,-9 0 0,9 2-2,-15 0 1,15-2 0,-20 5 2,20-5-4,0 2 2,0-3 0,0 1 0,0-3 0,0 3 1,0 1-1,0 1 0,0-1 1,0-1-1,-10-2 0,10 4 1,0-3-1,0 1 0,-10 2 1,10-5-1,0 5 1,-15-2-1,5 0 1,10-3-2,0 5 2,0-2-1,-10 2 1,10 3 0,-10-8 1,-4-3-1,14 6-1,0-3 1,0 6 0,0-1-1,0-3 1,0 4 0,0-4 0,0-2-1,0 3 1,-10-2 1,10 1-2,0 1 0,0-1 2,0 1-2,0 0 1,-10-2 0,10 6-1,0-3 0,0-1 0,0 3 0,0-1 1,-10-2 0,10 2-1,0-3 0,0 1 0,0 0 0,0-3 1,0 0 1,0 0-2,0 0-3,0 1 4,0 1-1,0-2 0,0 3 0,0 0 0,0-3 0,0-3 0,0 4-1,0 1 2,0-2-1,0 3 2,0 1-2,0 0 1,0-1-1,10-1 0,0-2 1,-10 1-1,10 1 0,-10-2 0,14 2-1,-14-1 1,10-1 0,-10-2 0,10-1 0,-10 6 0,10-3 0,5 3 1,-5 0-2,0-3 2,-10-1-1,0 2-1,0-3 2,20-1-3,4 1 2,-24-3-3,10 2 2,0-2 2,-10 0-2,15 3 1,-15-1 1,10 6-1,-10-3 0,20 0 1,-10 0-1,15 1 0,-16-4-1,1 0 1,5 1-1,-5 2 1,10-2 2,-5 2-2,-5-2 2,-10-1-2,10 1 1,9 2-1,-4-3 1,-5 3-2,-10 1 2,0-4-2,10 0 1,0-2 0,5 3 0,15 0 0,-30-1 1,10 4-1,4-1 1,6 0-1,-10 0 0,5-3 0,-15 0 0,10 4 0,-10-3 1,10-1-2,-10 1 1,10-1 0,0 1 1,-10 2-1,15-2-1,4 2 2,6-4-2,-15 3 2,25-2-2,-35-2 1,20 3 0,-20-3-2,0 2 3,9 1-1,-9 0 1,10-1-1,5 0 0,-15 1 0,20 0 0,-10-3-1,-10 0 1,15 3 0,-15-3 0,0 2 0,0-2 0,0 2 1,10 1-1,0 0 0,9-1 0,-19 1 1,0-1-1,15-2 0,-15 0 0,0 3 0,0-1 0,0-2-1,0 2 1,0-2 0,0 0 0,0 3 1,0-3-1,0 0-2,0 3 2,10-3 1,-10 0-2,0 0 1,0 0 1,0 3-1,0-3 0,0 0-1,0 0 3,0 0-3,0 0 2,0 0 0,0 0 1,0 0-1,0 0 1,0 0 0,0 0-1,0 0 1,0 0 1,0 0 1,0 0 2,0 0-3,0 0 2,0 0 0,0 0-1,0 0 1,0 0-1,0 0 0,0 0 1,0 0-3,0 0 3,0-6-3,0 1-4,0-2 4,0-1-2,0 1 1,0-2-1,0 5 1,0-2-1,0 1-1,0-2 1,0 2 0,0-3 1,0 0-1,0 3-1,0-1 2,0-1-1,0 2 0,0-2-1,0 1 2,0 4-1,0-4 0,0 2 0,0-4 0,0-1 0,0 3 0,0-2 0,0-3 0,0 1 0,0 5 0,0-5 0,0 2 0,0-2 0,0-1 0,0 2 0,0-1 0,0 2 1,0 0-2,0 0 1,0 1 0,0-1 0,0 0 1,0 3-2,0 0 1,0-3 1,0 1 0,0-4-2,0 4 1,0-1 1,0-2-2,0 0 2,0 2-1,0 1 0,0 4 0,0 3 0,0-3 0,0-2 0,0 0 0,0-3 0,0 0 0,0-2-1,0 2 1,0 1 0,0-1 0,0 3 0,0-3 0,0 1 0,0 2 0,0-1-1,0 1 2,0 0 0,0-3-1,0 3 0,0 0 0,0 0 0,0-3 0,0 1 0,0-1 0,0 0 0,0 1 0,0-4 1,0 6-1,0-5-1,0 2 2,0-2-1,0 2-1,10 1 1,-10 2 0,10 5 0,-10-6 0,0 4 1,15-3-1,-15-8 0,0 3 0,0-3 0,0 0 0,0 3 0,0 0 0,0-1 0,0 1 0,0 5 0,10 0 0,-10 0 0,0-3-1,0 0 2,0 1-2,0-6 1,0 8 0,0-3 1,0-1-2,0 3 2,0-2-2,0 3 1,0 0 0,0 0 0,0-3 0,0 0 0,0 1 0,0-1 0,0-2 0,0-1 0,0 3-1,0-1 2,0-1-1,0 2-1,0 0 2,0 0-2,0 1 2,0 1 0,0 1-1,0 0-1,0 3 2,0-5-2,0 1 1,0-4-1,0 3 1,0-3 0,0 6 0,0-1-1,0 3 2,0-4-1,0 1-1,0 0 2,0 2-2,0-2 2,0-2-1,0-1 0,0-5-1,0 3 1,0 0 1,0-1-2,0 7 1,0-2 0,0 4 0,0 2-1,0 0 2,0 0-1,0 0-1,0 0 2,0 0-2,0 0 1,0 0-1,0 0 2,0 0-2,0 0 1,0 0 1,0 0-1,0 0 0,0 0 0,0 0-1,0 0 1,0 0-1,0 0 0,0 0 2,0 0-1,0 0 0,0 0 1,0 0-1,0 0 0,0 0 2,0 0-3,0 0 3,0 0-3,0 0 2,0 0 0,0 0-1,0 0-1,0 0 0,0 0 1,0 0 0,0 0-1,0 0 1,0 0-1,0 0 2,0 0-3,0 0-1,0 0 2,0 0-1,0 0-3,0 0-5,0 0-5,0 0-12,0 0-21,0 0-28,0 0-5,0 0-46,0 0-51</inkml:trace>
  <inkml:trace contextRef="#ctx0" brushRef="#br1" timeOffset="2">1566 1431 23,'0'0'27,"0"0"-4,0 0-11,0-3-3,0 3 1,0-2-2,0 2 10,0 0 1,0 0-5,0 0 4,0 0-3,0 0 3,0 0-1,0 0-1,0 0-3,0 0-1,0 0-3,0 0 0,0 0-2,0-3-1,0 3 0,0-2-2,0 2-1,0 0-1,0 0 0,0 0-2,0 0 3,0 0-3,0 0 4,29 0-1,16 0-2,0-3 0,-11 3 0,31-3 0,-11 3 2,1-2 1,4 0-1,-4-4 2,-11 6 0,-4-2 1,-5 2-3,9 0-1,-9 0 1,19 0-2,-9 0 0,0 0 1,-1-3 1,11 3-2,-11-3 1,1 3 0,9-5 1,-9 5-2,-15-2 0,24 2 1,-19-3-2,10 3 1,-1-2 0,1-1 3,-1 1-1,1-2 0,-5 3 1,-6-2-2,11 0 2,-1 1-3,-9-1 2,10-2-4,-16 3 2,6-1-1,0 0 3,-25 3-3,0 0-3,9 0 7,-4 0-5,-5 0 1,0 0 0,0 0 2,5 0-3,-5 0 2,20 0-2,-6 0 1,-4 0 1,25 0-1,-1 0 1,1-2-1,-10 2 1,9-3-1,-14 0 2,5 3-2,9 0-1,-9 0 2,-15 0-2,24 0 2,-24-2-1,15 2 0,0-2-1,-6-1 3,6 1-2,0 2 2,-25 0-4,-1 0 2,6 0 0,-5-2 0,0 2 0,0 0-2,0 0 3,5 0-3,15 0 4,4 0-3,1 0 2,-15 0-1,14 0 0,-14 0 0,5 0 0,-5 0 1,-10 0-2,5 0 1,-5 0 0,-10 0 0,9 0 0,1 0 0,15 0 1,-5 0-2,5 0 2,4 0-2,-14 0 2,5 0-2,0 0 1,-5 0 0,-5 0 0,0 0-1,0 0 1,4 0 0,6 0-2,0 0 4,5 0-3,-5 0 2,4 0-1,-4 0 1,5 0-1,-15 0-1,0 0 1,0 0 1,5 0-2,-15 0 1,0 0 0,0 0 0,0 0 1,0 0-1,0 0 0,10 0-1,-10 0 2,0 0-1,9 0-1,-9 0 2,10 0-2,5 0 3,-15 0-3,10 0 1,-10 0 0,0 0 0,0 0 0,0 0 0,10 0 1,-10 0-1,0 0 0,0 0-1,0 0 2,0 0-1,0 0 0,0 0 0,0 0 0,0 0 0,0 0-1,0 0 2,0 0-2,0 0 2,0 0-1,0 0 0,0 0 0,10 0 0,-10 0-1,10 0 1,-10 0 1,15 0-1,-5 0 0,-10 0-1,0 0 2,20 0-2,-6 0 2,-14 0-1,10 0-1,0 0 2,0 0-1,-10 0 0,10 0 0,5 0 0,-15 0-1,10 0 2,0 0-1,0 0-1,-10 0 2,14 0-1,-14 0 0,10 0 0,0 0 2,-10 0-5,0 0 6,10 0-6,-10 0 4,25 0-1,-15 0 0,-10 0 0,10 0 0,-10 0 2,0 0-2,0 0 0,10 0 0,-10 0 1,15 0-2,-15 0 1,9 0 0,1 0 0,0 0 1,5 0-2,-5 0 2,0 0-2,-10 0 2,0 0-2,0 0 2,10 0-1,-10 0 0,0 0 0,10 0 0,-10 0 1,0 0-2,0 0 1,15 0 0,-15 0 0,10 0 1,-10 0-1,9 0 0,1 0-1,15 0 2,-15 0-1,10 0 2,-5 0-4,5 0 4,-20 0-4,10 0 2,14 0 2,-4 0-2,-5 0 0,-5 0 0,0 0 0,0 0-2,-10 0 4,10 0-2,-10 0 0,0 0 0,14 0 0,-14 0 0,10 0 0,-10 0 0,10 0-2,0 0 4,5 0-2,-5 0 0,10 0 0,5 0 0,-6 0 0,6 0 0,-15 0 1,10 0-2,5 0 2,-5 0-2,-11 0 2,16 0-1,-15 0 0,0 0-1,5 0 2,5-4-1,0 2 0,14-2 2,-9 4-3,15 0 2,-16 0-3,-4 0 4,5-1-2,-5-2 0,5 1-1,-16 2 2,1 0-1,0 0 0,5 0 0,-5 0 0,0 0 0,-10 0 0,10 0 2,-10-3-4,15 3 2,-15 0 0,10 0 0,0 0 0,-10 0 0,10 0 0,-1 0 0,16 0 0,-15-3 0,0 3 2,15 0-4,-15-2 2,0 2 0,0 0 0,-10 0 2,14 0-4,-14 0 2,0 0 0,0 0 0,0-3 0,10 3 0,-10 0 0,21 0-1,4 0 1,-15 0 1,0 0-1,5 0 0,-6 0 0,11 0-1,-10 0 1,5 0-1,-5 0 1,0 0 1,-10 0-2,0 0 2,0 0-2,0 0 2,0 0-2,0 0 3,0 0-3,10 0 1,-10 0 0,15 0-1,-5 0 2,0 0-2,9 0 3,6 0-3,-5 0 1,5 0 0,-5 0 0,4 0 0,-14 0 0,0 0 1,-10 0-1,0 0 0,0 0 0,10 0 0,-10 0 0,0 0 0,15 0 0,-5 0 0,0 0 2,-10 0-4,24 0 4,-4 0-4,0 0 4,5 0-4,-5 0 4,-5 0-4,4 0 2,1-2 0,5-1 2,-15 3-2,0-2 0,5 2 0,-5 0 0,-10 0 1,10 0-2,-10 0 1,0 0 0,9 0 0,-9 0 0,10 0 1,5 0-1,-5-3-1,0 3 3,0 0-3,-10 0 1,15-2 0,-5 2 0,0 0 0,0 0 0,4 0 0,-14 0 0,0 0 0,10 0 0,0 0 0,0 0 0,-10-4 0,10 4 0,5 0 0,-15 0 0,10 0 0,-10 0 1,10 0-2,0 0 1,-10 0-1,24-2 2,-14 2-2,25 0 2,-25 0-2,10 0 1,-5 0 1,-15 0-2,19 0 2,-19 0-2,10 0 1,15 0 0,-5 0 0,5-2 0,4 2 0,-4 0 0,-15 0 0,0 0 1,0 0-4,5 0 6,-15 0-6,0 0 6,0 0-4,0 0 1,10 0 1,-10 0-2,0 0 2,0 0-2,0 0 2,10 0-2,0 0 1,-10 0 0,14-3 1,6 3-2,-10 0 2,15 0-1,-5-2 0,-10 2 0,14-2-1,-24 2 2,0 0-2,10 0 2,-10 0-2,10 0 2,5 0-1,-15 0 0,10 0-1,10 0 2,-10-3-1,5 3-1,-5 0 2,-10-3-2,9 3 2,1 0-2,-10 0 2,15 0-2,-5 0-1,-10-4 4,0 4-2,10 0 1,0 0-2,-10 0 2,10-1-2,5 1 2,-15 0-2,10 0 2,-10 0-2,0 0 1,10 0 1,-10 0-2,9 0 2,-9 0-2,15-3 1,-15 3 0,20 0 0,-10 0 1,0-2-2,5 2 2,-5 0-2,0-3 1,0 1 0,14 2 1,-14-3-2,0 3 3,5 0-3,-5 0 1,-10 0 0,0 0-1,10 0 2,-10 0-2,10 0 2,0 0-2,-10 0 2,14 0-2,6 0 1,5 0 1,-5 0-1,15-2 1,-16-1-2,6 0 2,-5 2-1,-10 1 0,0 0-1,5 0 2,-5 0-1,0-4 0,-1 4 1,6 0-2,-5-2 2,-10 2-2,10 0 2,0 0-2,5 0 1,-15-4-1,10 4 2,0 0-1,0 0 0,0 0 1,-10 0-2,14 0 2,-4 0-2,0-1 1,-10 1 1,10-3-1,5 3 0,-5 0 0,-10 0 0,0 0 0,0 0 0,0 0-2,10 0 3,-10 0-1,0 0 0,0 0 0,0 0 1,0 0-1,20 0-1,-20 0 1,15 0 0,-15 0 1,0 0-3,0 0 2,9 0 0,-9 0 0,0 0 0,10 0 0,-10 0 1,10 0-2,5 0 2,-5 0-1,0 0 0,0 0 0,0 0 0,5 0-1,-5 0 1,-10 0 0,0 0 0,9 0 1,-9 0-2,10 0 3,5 0-3,-5 0 2,0 0-2,15-3 1,-15 3-1,0 0 1,0 0 1,-1 0-2,6 0 1,-15 0-1,10 0 3,-10 0-3,0 0 2,10 0-1,0 0 0,-10 0 0,15 0-1,-5 0 2,-10 0-2,0 0 3,10 0-4,-10-2 3,10 2-2,24-2 2,-24-1-1,15 0 0,-5-2 1,5 5-3,-15-3 3,-1 3-1,1 0 1,-10-2-2,0 2 1,0 0 0,0 0 0,0-3 0,10 3-1,-10-2 2,0 2-1,15 0 0,-15 0 0,10 0 0,0-3 0,0 3 0,-10-2 0,0 2 0,15 0 0,-15 0 0,0 0 0,10 0-1,0 0 1,9 0 0,-4 0 1,-5-3-1,10 1-1,-5 2 2,-15 0-2,10-2 2,0 2-2,9-3 2,-19 3-2,0 0 2,0 0-2,0 0 1,15 0 0,-15-3 1,0 3-1,10 0-1,0-3 2,0 3-2,-10 0 2,0 0-2,15-2 1,-15 2 0,0 0 0,10-3 0,-10 3-1,10 0 2,0-2-2,-10 2 2,0 0-2,14 0 2,-4-3-2,-10 3 1,10 0 1,-10 0-2,0 0 1,20 0 0,5 0 1,-15 0-2,15-2 1,-25 2 0,0 0 0,10 0 0,-10 0 0,9 0 0,1 0 0,-10 0 0,0 0-2,10 0 1,-10 0 0,0 0 1,0 0-1,0 0 1,0 0 0,15 0 0,-5 0 0,0 0 0,0 0 0,5 0 0,-5 0 0,0 0 0,-1 0 0,1 0 0,-10 0 0,0 0 0,0 0 0,15 0 0,-5 0 0,0 0 0,-10-3 0,10 3 0,-10 0 0,0 0 1,0 0-2,0 0 1,15 0 0,-15 0 0,10 0 0,0 0 0,-10 0 0,0 0 0,0 0 1,10 0-1,-10 0 0,14 0 0,-14 0 0,0 0 1,0 0-2,0 0 1,10 0 0,-10 0 0,10 0 0,-10 0 0,0 0 1,10 0-1,-10 0 0,0 0-1,0 0 1,0 0 0,10 0 1,-10 0-2,15 0 1,-5 0 0,0 0 0,-10 0 0,0 0 0,0 0 1,0 0-2,0 0 2,0-3-2,0 3 1,0 0 0,0 0 0,0 0 0,10 0 0,-10 0 0,0 0 0,0 0 1,0 0-3,0 0 3,0 0-1,15 0 1,-6 0-2,-9 0 1,0 0 0,10 0 0,10 0 1,-5 0-2,5-2 2,5 2-2,-25 0 1,10-3 0,-1 0 0,1 3 1,-10-2 0,10 2-1,-10 0 0,0 0 0,15 0-1,-15 0 2,0 0-2,10 0 2,-10 0-1,0-2 0,10 2 0,-10 0-1,0 0 2,10-3-1,-10 1 2,0 2-4,0-3 2,15 3-1,-5 0 2,0-3-1,-1 3 0,6-2 2,-5-2-4,0 4 4,0 0-4,-10-1 4,10 1-4,-10 0 4,15 0-4,-15-3 4,0 3-4,0-2 4,0 2-2,0 0 0,0 0 1,10 0-1,0 0 0,-10-3 1,10 3 0,4-3-1,-4-2 0,0 3 1,0-1-2,0 2 2,15 1-2,-25-4 1,0 4-1,0 0 3,0 0-3,0 0 1,0 0 1,10-2-1,-10 2 0,0 0 0,0 0 0,0 0 0,0 0 2,0 0-2,0 0 1,0 0 1,0 0 0,0 0-2,0 0 0,0 0 1,0 0-2,0 0 3,0 0-3,0 0 4,0 0-2,0-4 2,0 4-2,0-2 1,10-3-1,-10 3-2,0-3 3,0 2-2,0-1 1,0 3 0,0 1-1,0-3 0,0 3 2,0-2-2,15-1-2,-15 0 4,0 1-2,0 0 0,0 2 0,0 0 0,0 0 0,0 0 0,0 0-2,0 0 4,0 0-2,0 0 0,0 0 0,0 0 0,0-3 0,0-1 0,9 0-2,1-2 2,-10 6 0,0 0 2,10-1-2,-10 1 0,0 0 0,0 0 1,0 0-1,0 0 0,0-6 1,10 2-1,-10 4 1,0-3-1,0 0 1,0 3 0,0-2-1,0-1 0,15 2 0,-5-3 0,0 1 1,-10 1-2,10-3 1,5 2 1,-15 1-2,10 2 2,-10 0-1,0 0 1,0 0-1,0-2 1,9 2 2,-9-3-3,0 0 1,0 3-1,0 0 1,0 0-1,0 0 1,0 0-1,10-4 0,-10 4 1,0 0 0,0-1-2,0 1 1,0 0 1,0-3-1,0 1 0,0-3 0,15 2 1,-15 0-1,10 1 1,0-1 0,-10 3 2,0-3-1,0 1-1,0 0 1,0-1-2,0 3 1,0 0 0,0 0 1,0 0 0,0-2 0,0 2 0,0-3-1,0 0-1,0 1 0,0 0 1,0-1-2,0-2 3,0-1-3,0-1 1,0 3 1,10-2-2,-10 0 1,0 4 1,0-1-1,0 1-1,0 2 2,0-3-2,0 3 2,0-2-1,0-1 0,0 3 1,0-4-1,0 3 1,0-2-2,0 3 2,0-2-2,0 2 2,0-3-1,0 3 0,0 0 0,0 0 1,0 0-2,0-3 2,0 3-1,0 0 0,0 0 2,0 0-2,0 0 1,0-2-2,0 2 2,0-2-1,0-1-1,0 3 1,0-3 0,0 3 1,0-1-2,0 1 2,0-4-2,0 4 2,0-2-1,10-2-1,-10 0 1,0-1-2,0 3 2,15-4 0,-5 4 2,-10-1-4,0 2 4,0-3-4,0 1 4,0 0-2,0-1 0,0 1 0,10-1 0,-10 1 1,9 3-2,-9-3 2,0 3-2,0 0 2,15 0-2,-15 0 2,0 0-1,0 0-1,0-4 2,0 3-1,0-2 1,0 3-2,0-2 2,0 2-1,0-3 0,0 3 0,0 0 0,0 0 1,0 0-1,0 0 0,0 0 0,0 0 1,0 0-1,0 0 1,0-2-2,0-1 2,0-2-1,0 5 0,0-3 1,0 3-1,0-1 1,0-3-2,0-2 3,0 6-2,0-1 1,0-7-1,0 3-1,0 0 2,0-1-1,0 1 0,0 3 0,0-1 1,0 3-1,0-2 1,0 2-2,0-3 2,0 1-2,0-2 2,0 2-2,0 0 1,0-1 3,0 1-6,0 2 4,0-3-1,0 1 0,0 2 0,0-3 2,0 3-2,0-2-3,0-1 3,0 0 1,0 1 1,0 2-5,0-3 4,0 3-1,0 0-1,0-3 1,0 1 1,0 2-1,0-2-1,0-1 2,0 0-2,0-2 2,0 5-1,0-2 0,0 2 0,0 0 0,0-4 0,0 4 0,0-1 2,0 1-5,0-3 4,0 3-2,0-3 2,0 1-2,0 2 2,0 0-1,0 0 0,0 0 0,0 0-1,0 0 1,0 0 0,0 0 1,0-3-2,0 3 1,0 0 0,0 0 0,0 0 0,0 0 0,0-2 0,0 2-1,0 0 2,0 0-1,0-3 0,0 3 0,10-2 0,-10 2-1,0 0 1,0 0 1,0-3-2,10 3 2,10-1-2,-5-3 2,-15 4-2,0-3 1,0 3 0,0 0 0,0 0 1,0-3-2,0 3 2,10-2-2,-10 0 1,10-3 0,0 0 0,-10-1 0,14 1 0,-14 3 0,10-1-1,-10 0 2,10 1-2,-10 2 2,0 0-2,10-3 2,-10 3-2,0 0 2,0 0-1,0-2 0,0 2 0,0-3 0,15 2 0,-15-3-1,10-2 2,0 5-2,0-5 2,-10 4-1,0 0 0,0-1 0,0 0-1,0 1 2,0 2-2,10-6 2,5 4-2,-15-3 2,9 0-2,-9 2 2,10 3-2,-10 0 2,0-2-1,0 2 0,0 0 0,10-6-1,-10 4 2,15-3-2,-5 0 2,-10 2-1,10 1 0,-10-1-1,10 3 1,0-3 0,5 1 0,-5-1 1,-10-2-2,0 3 1,0 2 0,0 0 1,0-3-2,0 3 1,0-3 0,9 3 0,-9 0 1,0 0-2,0 0 2,0 0-3,0 0 3,0 0-3,0 0 2,0 0-1,0 0 1,0-2 0,0 2-1,0 0 2,0 0-2,10-3 1,5 3 0,-5-2 0,-10 0 0,10-1 1,-10 3-2,0-3 1,10 3 0,-10-3 0,0 3 0,10-2 0,5 2 1,-5-3-2,-10 3 2,10-2-2,-1-1 2,6 1-2,-5-1 1,0 2 0,0 1 0,-10-4 0,0 4 1,0 0-1,15 0-1,-15 0 2,0 0-1,0 0-1,0 0 2,0-3-2,0 3 1,0 0 0,0 0-1,0 0 1,0 0 0,0 0 0,0-3 0,10 3 1,10-4-2,-10 1 1,4 3 0,-14-2 1,0 2-2,0 0 1,0 0-1,0 0 2,0 0-3,0 0 2,0 0 0,0 0-1,0 0 2,0 0-2,10 0 2,-10-2-1,0 2 0,0 0 1,10 0-2,-10-3 2,0 3-2,10-3 1,-10 3 0,0-3 1,15 1-1,5-3 0,15 2-1,-16 0 1,-9 1 1,5-1-2,-5 3 1,-10 0-1,0 0 2,0-2-2,0 2 2,0 0-1,0 0 0,0 0-1,10 0 1,-10 0 1,10 0-2,-10 0 2,0 0-2,0 0-1,0 0 1,0 0 0,0 0 1,0 0-1,10-3 1,5 3 0,4-1 0,6-3 0,-15-1 0,25 3 1,-15-1-1,-1 0-1,6 1 1,-25 0 0,10-1 1,-10 3-1,0-3-1,0 3 2,10 0-2,5 0 2,-15 0-2,0 0 2,0 0-2,0 0 1,30-2 0,-20 2 0,-10-3 0,24 3 0,-14-3 0,0 1-1,15-1 2,-15 0-1,0 1 0,0 0 0,14 2 0,-24-3 0,10 3 0,-10 0 2,0 0-4,0 0 3,0 0-2,0 0 3,0 0-3,10 0 1,-10 0 0,0-2 0,0 2 0,0 0 0,0 0 1,0 0-2,15 0 2,-15-2-1,10-2 0,-10 4-1,10 0 1,-10 0 1,0 0-2,10 0 2,-10 0-2,25 0 2,-15-2-2,-1 2 1,-9-3 0,0 3 1,10 0-1,5-2-1,-5-1 3,0 1-3,-10-1 2,10 3-1,-10-2 2,15 2-2,-15 0 0,0 0-2,0 0 2,0 0 2,0 0-4,0 0 2,0 0 0,0 0 2,10-3-2,-10 3-2,10-3 2,9 1 2,-19 2-2,0-3 0,0 3 1,0 0-2,0 0 2,0 0-2,0 0 2,0 0-2,0-1 1,0 1 0,0-4-2,15-1 4,-15 2-4,0 1 5,0-3-4,10 5 1,-10 0 0,0 0 0,0 0 0,0 0 0,10 0 0,-10-2 0,10-1 0,5 0 0,-15 0 0,0 1 0,10-1 0,-10 3 0,0 0 1,10-2-2,0 2 1,-10 0 0,10-3-2,4 1 4,-4-2-2,10-3 1,-20 2-4,15 3 5,-15 2-2,0 0 0,10-3 0,-10 3 0,10-2 0,0 2 0,-10 0 0,15-3 0,-5 3 0,-10-2 0,9-1 0,1 3 0,-10-2 0,10 2 0,-10 0-2,0-3 2,0 3-1,0 0 2,15 0-1,-15-3 0,0 3 0,10-2 0,-10 2 0,0-3-1,10 0 2,-10 3-1,0 0 0,0-2-1,0 2 2,0 0-2,0 0 1,0 0 0,0 0 0,0 0 0,0 0 0,10 0 0,5-3 0,-5 1 0,0 2 0,-1 0 0,-9 0 0,0 0 0,0-3 0,0 3 0,0 0 0,0 0-1,0-1 2,10-3-1,5 2 0,-5-1 0,10 1 0,-5-1 0,-5 0 0,0 3 0,-10 0-1,0 0 2,0-2-1,0 2 0,10 0 0,4-3 0,-14 1 0,10 2 0,-10-3-1,0 3 1,0 0 1,0 0-3,0 0 3,0 0-2,0 0 1,0 0-1,0 0 0,0 0 2,10-2-2,-10 2 2,10 0-2,0-3 2,-10 3-2,0 0 1,0 0 0,0 0 0,0 0 0,0 0-1,0 0 1,0 0-1,0 0 1,0 0-1,0-3 1,0 3 0,15 0 1,-5-2-2,-10 2 1,0 0 0,10 0 0,-10 0 0,10 0-1,-10 0 1,0 0-1,0 0-1,0 0 1,0-3 0,0 3 0,15 0 1,-6 0 0,-9-2 1,0 2-2,0 0 0,0 0 1,0 0-2,0 0 1,0 0-1,0 0-1,0 0 1,0 0 0,0 0 2,10 0-2,-10 0 2,0 0 0,0 0 0,0 0-1,0 0 1,0 0-4,0 0 3,0 0 1,0 0-1,0 0 1,0 0-1,0 0 2,0 0-2,0 0 2,20 0-1,-20 0-1,0 0 1,0 0-2,0 0 0,0 0 2,0 0 0,0 0 0,0 0 1,0 0-1,0 0-1,0 0 1,0 0-1,0 0 1,0 0 1,15 0 0,-15 2-1,10 1 2,-10-3-3,0 2 0,0-2 0,0 0 0,0 3 1,0-3 0,0 3 2,0-3-1,0 0-1,0 0 1,0 0 0,0 2 0,0-2 0,10 0-1,-10 0 0,0 0 0,0 3-2,0-3-1,0 2-1,0 1 6,0-1-2,0 1 1,0-3 2,0 3-3,0-3 1,0 2-1,0-2 1,0 3-1,0-3 1,0 2-1,0 2 4,0-3-4,0 2 1,0-1-1,0 1 0,0-3 0,0 2 0,0-2 1,0 0-1,0 3 0,0-3-1,0 3 2,0-1-1,0 1 1,0 2-2,0-2 0,0-1 0,0 1-3,0-1 8,0 1-7,0-1 6,0 1-2,0-1 0,0 1 0,0 1 1,0-4-1,0 0-2,0 1 2,0 2-1,0-1 1,0 1-2,0-3 1,0 2 0,0 1 0,0-1 1,0 1-1,0 0 1,0 0-1,0-3 2,0 2-2,0 0 1,0 1-1,0-1 2,0 1-3,0 0 1,0-1 1,0 2 0,0-3 0,0-1-1,0 3 1,0-1-1,0-2 1,0 3-1,0 0 0,0-1 0,0 1 0,0-1 1,0 1-2,0-3 2,0 2-2,0-2 2,0 3-2,0-1 2,0 2-1,0-2 0,0 0 1,0 1-1,0-1 0,0 3 0,0-5 0,0 5 0,0-5 1,0 3-2,0 0 1,0 2 0,0-2 0,0 1 1,0 2-1,0-1 2,0-3-4,0 3 4,0-5-2,0 3 0,0-3 1,0 0-1,0 2 0,0-2 1,0 0-2,0 3 1,0-1 1,0 1-1,0 0 1,0 2-3,0-3 2,0 1 0,0 0 0,0 0 0,0-1 0,0-2 1,0 2-2,0 1 2,0-1 0,0 0-1,0 1-1,0 0 1,0 2 2,0-2-2,0-1 1,0 1-2,0-1 3,0 1-3,0-1 2,0 1-1,0 0 1,0 0-1,0 1 0,0 1 1,0-2-1,0 0 1,0-1-2,0 0 2,0 1-2,0 0 2,0-3-2,0 2 0,0-2 2,0 3-1,0 0 1,0-1-1,0 1 1,0 2-2,0-3 4,0 3-3,0-1 0,0 0 0,0 1 0,0-2 0,0 2 0,0-3 0,0 1 0,0 2 0,0-2 0,0 0 3,0-1-2,0-2 0,0 5-1,0-2 1,0-2 0,0 5-1,0-2 1,0-3-1,0 2 1,0-1-2,0 1 2,0-1-1,0 1 0,0 0 0,0-1 0,0 1 0,0-1-1,0 1 1,0-3 0,0 0 0,0 3 0,0-3 1,0 3-1,0-1 0,0 0 1,0 1-2,0-1 2,0 0-2,0 1 2,0 0-3,0 1 1,0 0-1,10-2 4,-10 1-2,0-1 0,0 3 1,0-2-1,0 0 0,15-2 0,-15-1 0,10 4 0,-10-4 1,0 0-1,0 0 0,0 0 0,0 2-1,0 2 2,0-3-2,0 2 3,0 0-4,0-1 2,0 0-1,9 1 2,-9-3-1,0 3-1,0-3 2,0 2-1,0 1 0,0-3 0,0 3 0,0-3 0,0 2 1,0-2-2,0 3 2,0-1-1,0 1-1,0 4 2,0 1-2,0 0 2,0-1-1,0-1-1,0-1 3,0 0-2,0 0 0,0-2 0,0-2 0,0 3-1,0-4 2,0 0-2,0 0 2,0 0-1,0 0 0,0 0-1,0 0 1,0 6 1,0-5-1,0 4 1,0 1-2,0-4 2,0 3-1,0-2-1,0-2 2,0-1-1,0 4-1,0-1 1,0 0 1,0 1-2,0-1 2,0 1-3,0-1 3,0 4-1,0-6 0,10 4 0,-10 1 0,10-2 1,-10 2-2,0-5 2,0 3-3,0-2 3,0 3-1,0-2 0,0 2 1,15 0-1,-15-2 0,0 2-1,10 0 2,-10-2-2,0-1 2,0 1-1,0-1 0,0 3 0,0-5 0,0 2 2,0 4-2,0-2 1,0 0-2,0-2 2,0 3-1,10-2 1,-10 0-2,0 2 2,0 0-1,0-3 0,0 6 0,0-1 0,0 1 1,0 0-2,0 0 2,0-3-1,10 1 0,-10-2 0,0-1 0,0-1 0,0 1 0,0-3 1,0 2-3,0 1 3,0 2-1,0-2 0,0-1 0,0 1 0,0 0 0,0-1 1,0 0 0,0 4-2,0-1 2,0 1-2,0-2 1,0-1 0,0 1 0,0-1 0,0 2 1,0-2-2,0 2 1,0-2 1,0-3-2,0 3 3,0 1-3,0 1 2,0 7-1,0-3 0,0 4-1,0-3 1,0-2 0,0-1 0,0 1 0,0-3 0,0 0 3,0 0-6,0 1 6,0-1-3,0-3-2,0 1 2,0-1-1,0 1 2,0-3-1,0 0 2,0 0-4,0 2 4,0 3-4,0 6 4,0-4-2,0 6 0,0-2 1,0-1-4,0-4 5,0 1-4,0 0 4,0 0-2,0 2 1,0-2 0,0 1-1,0 0 0,0-8-1,0 5 2,0-3-1,0 4 1,0-1-2,0-1 2,0 4-1,0-2 0,0-1 0,0 2 0,0-4 0,0 0-1,0-3 2,0 1-2,0 3 1,0-2 1,0 3 1,0-2-4,0 2 4,0 3-2,0-3-3,0 2 4,0 1-1,0-5 0,0-1-1,0 3 2,0-2-1,0 2 3,0 3-4,0-3 2,0 0-1,0-2 0,0 2 0,0-3 0,0 1 1,0 1-2,0 2 3,0 4-3,0 1 2,0-1-1,0 0 0,0 0 1,0-2-2,0 0 2,0-1-2,0-1 1,0-5-1,0-1 1,0 0 1,0 0-1,0 0 1,0 4-1,0-4 0,0 2 0,0 1 1,0-3-2,0 2 2,0-2-1,0 5 0,0-2 1,0 5-1,0-3 2,0 2-3,0-1 2,0-1-3,0 2 3,0 4-1,0-1 2,0 0-2,0-2-1,0 0 2,0-4-1,-10 2 0,10-1 0,0-3 1,-10 1-2,10-3 1,0 3 0,0-1 1,0 1-1,0-2 0,0 5 1,0-1-2,0 3 2,-10 0-2,10 2 2,-15-2-1,5 1 1,0-3-1,10 2 0,-9-3 0,-1 0 0,10 0 1,0-2-2,0 2 2,0-3-1,-15 1 0,15 2 0,0 0 0,0-3 0,0 1 0,-10 0 0,10 0 0,0-1 2,0 0-5,0-2 4,0 6-1,0-4-1,0 1 2,0 2-2,0-3 1,0 3-1,0-2 2,0 0-2,0-1 1,0-2-2,0 3 0,0-1 0,0 1 3,0-3 0,0 2-1,0 1 2,0 2-2,0-2 0,0 2 0,0 0 1,0-1-5,0 2 3,0-1 2,0 0 1,0 0 0,0 1-2,0 1 2,0-4-3,0 2 1,0-3 0,0 4 1,0-4-2,0 3 2,0-2-1,0 0-1,0-1 3,0 0-4,0 1 4,0 0-3,0-3 1,0 5 0,0-3 1,0 3-1,0 0 0,0 1 0,0-4 0,0 1 2,0 2-4,0-3 4,0 1-2,0-1 1,0 2-2,0-4 2,0 2-1,0 0 0,0 1 1,0-1-2,0 1 2,0-1-2,0 4 2,0 1-1,0-1 1,0-2-1,0 2 0,0-4 0,0 1 1,0-3-2,0 2 1,0-2 1,0 0-2,0 3 2,0-1-1,0 3 0,0-2 0,0 2 0,0-2 0,0-1 0,0 3 0,0-5 0,0 0 0,0 3 0,0-1 0,0 1 0,0-3-1,0 3 2,0-1-1,0 3 0,0 0 0,0-2 1,0 2-2,0 0 2,0-2-1,0-1 0,0-2 1,0 3-1,0-3 0,0 2-1,0-2 2,0 0-2,0 3 2,0-3-1,0 2 0,0-2 0,0 4 0,0-4 0,0 2 0,0-2 0,0 2 0,0 1 1,0-3-2,0 2 1,0 1 0,0-1 0,-10 3 1,10-2-2,0-1 1,0-2 0,0 3 1,0 0-2,0-3 2,0 0-1,0 0 0,0 3 0,0-1 0,0 0-1,0 1 1,0 2 1,0-5-2,0 3 1,-10-3 0,10 2 0,0-2-1,0 0 2,0 0-2,0 0 1,-15 0-1,15 4 1,0-3 1,-20 4-1,20 1 1,0-6-1,0 2 0,0-2 0,0 0 0,0 3 0,0-3 0,0 0 1,0 0-1,0 0 0,0 0 0,0 0 0,0 0 0,0 0-1,-10 0 1,10 2 1,0-2-1,0 0 0,0 0 1,-9 0-2,9 0 2,0 3-2,-15-3 2,15 0-1,-10 2 3,10-2-3,0 0 2,0 0-1,0 0-2,0 0 2,0 0-2,0 0 2,0 0 1,0 0-2,-10 3 2,10-3-1,0 0 2,0 0-3,0 0 3,0 0-2,-10 0 1,10 0-2,-15 0 1,5 0 0,0 0-1,0 2 1,0-2-1,10 4 1,0-4-1,0 0 4,0 0-3,0 0 0,0 0 0,-14 0-1,4 0 0,10 0 0,-10 0 1,0 0-2,-5 0 1,5 0 0,10 0 1,0 0-2,0 0 2,0 0 0,0 0-1,-10 0 1,-15 0 0,15 0-1,1 0-2,-1 0 3,10 0-1,-10 2 1,-5-2-1,5 0 1,0 2-2,-15-2 1,15 0 0,0 0 0,10 3 1,-9-3-1,-1 0 2,-5 2-4,5-2 4,10 0-2,0 0 0,-10 0 1,0 0-1,10 0 1,0 0 0,-15 0 0,15 3-1,-10-3 1,0 0-1,10 0 1,-10 0-2,10 2 2,0-2 0,0 0-1,0 0 1,0 0-1,0 0 3,0 0-4,0 0 2,0 0-1,0 0 1,-14 0-1,14 0 0,0 0 1,0 0-2,0 0 2,0 0-3,0 0 1,-10 0 1,10 0-2,-10 0 1,10 0 1,-10 0 4,-15 0-4,25 0 2,0 0-3,-10 0 2,-10 0-2,5 0 3,-14 0-2,29-2 0,-10 2 1,-15 0-1,15-3 0,0 3 0,10-2 0,0-1-1,0 1 3,0 2-1,0 0 0,-15-2 0,5 2-1,1 0 1,-1-4-1,0 4 2,10 0-2,0 0 1,-15 0-1,15-2 1,0 2-1,-10 0-1,10 0 2,-10-3-2,0 3 2,-5-2-2,15 2 2,0-3-1,0 3 0,0 0 0,0 0 0,0 0 1,-10-2-1,0 2 1,10 0-1,0 0 1,0 0-2,0-3 1,0 3 0,0-2 1,-9-1-2,-6 3 2,15-3 0,-10 1-2,10 2 2,-10 0-2,10-3 2,-10 3-2,0-1 2,10-3-1,-15 4 0,15 0 0,0 0-1,0 0 2,0 0-1,0 0 0,-10-2-1,10 2 2,-10-3-1,10 1 0,-10-1 0,-4 0 0,4 3 0,0-2 0,-10 2 0,20 0 0,0-2 1,0 2-2,0-3 1,0 3-1,0-3 2,0 0 0,0 3-1,0-2 1,0-1-1,0 1 0,0-1 0,0 1 1,0-1-2,-15-2 2,5 5-1,10-2 0,-10 0 0,10-2-1,0 2 2,0-1-1,0 3 2,-10-2-4,-5 2 2,15-3 0,0 1 0,0-1 0,0 1 0,-19-1 0,19 0-1,-10 3 2,0-2-1,-5 2 2,15-3-4,-10 3 4,10-2-2,0-1 0,0 3 0,-10-2 0,-15-1 0,15 1 0,1-1 0,-1 0 0,-5 1 0,15-1 0,-20 1 0,20 2 0,0-3 0,0 3 2,0-2-4,-10 2 4,10-3-4,-10 1 4,10 2-4,0-3 4,0 3-4,0-3 4,-15 3-2,15-2-2,0-1 4,0 1-2,0 2 0,0-3-2,0 1 4,0 2-2,0-3 0,-10 1-2,10 2 4,0 0-4,0-3 4,0 3-2,0-3-2,0 3 2,0-2 0,0 2 0,0-2 0,0-1 0,0 0 2,-10 0-4,10 1 2,-9 0 0,9-1 0,0 0 0,0 1 0,0-1 0,0 1 0,0-1 0,0 1 0,0 0 0,0-2 0,0 4 0,0-2 0,-15-1 0,15 1 0,0-1 0,0 1 0,0-1 0,0 3 0,0-2 0,0-4 0,-20 3 0,20-1 0,-10 1 0,10 1 0,0-1 0,0 1 0,0-1 0,0 0 0,0 3 0,0 0 0,0 0 0,0-2 0,0 2 2,0 0-2,0-2 0,0 2 0,0 0 0,0 0 2,0 0-4,-10-3 3,10 0-2,0-2 3,0 3-3,0 2 2,0 0-2,0-3 2,-15 3-1,15 0-1,0-3 1,0 3 0,0 0 1,0-2-3,0-1 4,0 1-4,0-3 4,0 0-3,0 2 1,-20 0 1,20 3-1,0-2 1,-10-1-2,10 3 2,0-2-3,0-1 4,0 1-2,0-1 0,-14-3 0,14 2-1,-10-4 1,0 3 1,10 2-1,0 3 0,0 0 1,0 0-2,0-2 2,0 2-1,0-3 0,0 3 1,-10-2-1,10-1 0,-10 1 0,10-1 2,0 1-4,0-4 4,0 3-4,0 3 2,0-2 0,0 2 0,0-2 0,0 2 0,0 0 2,0 0-4,0 0 4,0 0-4,-15 0 4,15 0-2,0-3 0,0 1 0,-10-1-2,10 1 4,-10-1-4,10 3 4,0 0-2,0 0 1,0-3-1,0 3 1,0 0-1,0 0 1,0 0-1,-10-2 0,-5 0 1,6-1-3,-1 0 3,10 3-1,0 0 0,0-3 0,0 3 0,-10 0 0,-5-2 0,15 0 1,-10-1-2,10 3 2,-10-3-2,10 1 2,-10 2-1,10-3 0,-10 1 0,-5-2 0,15 3 0,0-2 0,-10 1 0,1-1 0,-1 0 0,10 3 0,0-2 0,-15-1 0,15 3 0,0-2 1,0-1-2,-10 3 2,10-2-2,0-1 2,-10 1-2,10 2 1,0-4 0,0 4 0,0 0-1,0 0 1,0 0 1,0 0-2,0 0 2,0-2-2,0 0 2,-10 2-3,0-3 3,10-2-2,0 3 1,0-1 0,0 1-1,0-1 2,0 0-2,-15 3 2,15 0-2,-10-2 2,10 2-1,0-3 0,0 3-1,0-3 2,0 3-1,-10 0-1,10-2 2,-9 2-2,9 0 2,0 0-1,-15 0 0,15 0 0,0-2 0,0-1 0,0 3 0,0 0 0,0-3 0,0 3 0,0-2 0,-10-1 1,0 1-1,10-3 0,-20 2 0,5 1-1,15-1 2,-20 0-1,20 1 0,0-1-1,-10 3 3,10-2-4,0 2 3,0 0-2,0 0 1,0 0 1,0-3-1,0 0 1,-14 1-3,14 0 3,0-1-1,0 0 1,-10 3-2,0-2 1,10-1 0,-10 1-1,10 2 3,0 0-4,0-3 3,0 3-2,-15 0 2,15 0-1,0 0 0,0-2 0,0 2-1,0 0 1,0 0 1,0-3-1,0-1 0,0 3 1,0-2-3,0-2 3,-20 5-2,20-2 2,0-1-2,0 1 2,0 2-1,-10-3-1,10 3 3,0-3-3,0 3 2,0 0-2,0 0 0,0 0 2,0-3-1,0 1 0,0 2-1,0 0 1,-10-2-1,10 2 3,-15-5-3,15 2 1,0 0 0,0 3 0,0-2 0,0 0 0,0 2 0,0-3-1,-9 3 1,9 0 1,0-3-2,0 1 1,0-1 1,0 0-1,-10 1-1,10-3 2,0 0-3,-10 0 2,10 0-2,-15 2 4,15 0-4,0 1 5,0 2-4,0-3 1,0 1-2,0-1 4,0 1-4,0-1 2,0-2 2,0 5-5,0 0 6,0-3-5,0 3 2,0 0 0,0 0-1,0-3 2,0 1-1,0 2 0,0-2-1,0 2 2,-10-3-2,10 3 2,0 0-2,0-2 2,0 2-2,0-3 1,0 0 1,0 3-2,0-6 2,0 5-2,0-2 2,0 1-3,0-1 3,0 3-1,0 0 0,0-2 0,0 2-1,0 0 2,0 0-2,0 0 2,0 0-2,0 0 1,0 0 0,0 0-1,0 0 1,0 0 0,0 0 0,0 0 0,0 0 1,0-3-2,0 3 1,0-3-1,0 3 2,0 0-2,0 0 1,0-2 0,0 2 1,0 0-1,0 0-1,0-3 2,0 3-2,0-2 2,0-3-2,0-1 2,0-1-1,0-1-1,0 3 2,0 0-2,0 2 2,0 3-2,0-5 3,0 3-4,0-4 3,0 4-1,0-3 0,0 2 1,0 1-1,0-1 1,0 3-2,0-3 1,0 3 0,0-2 1,0 2-2,0-2 2,0 2-2,0 0 2,0 0-1,0 0-1,0 0 2,0-3-2,0 0 2,0 1-2,0-1 2,0 0-1,0 1 0,0 2-1,0-3 1,0 3 1,0-2-2,0-1 2,0 1-2,0 2 1,0-3 0,0-3 0,0 5 0,0-5 0,0 4 1,0-3-2,0 2 2,0-2-2,0 2 2,0 1-2,0-1 2,0 3-1,0-3-1,0-1 2,0-3-2,0 1 2,0-2-1,0 0 0,0 3-1,0 0 2,0 3-2,0-3 1,0 1 0,0 2 0,0 0 1,0-1-2,0 3 1,0-2 0,0 2 0,0 0 0,0 0 1,0 0-2,0-2 1,0-1 0,0 0 0,0 3 0,0-4 0,0 3 0,0-2-1,0 1 2,0 2-1,0-5 1,0 5-2,0-3 1,0 1 0,0 2 0,0-3 0,0 3 0,0 0 0,0 0 0,0-3 1,0 2-1,0-5-1,0 2 2,0 4-2,0-4 1,0 4 0,0 0 0,0 0-1,0 0 1,0 0 0,0 0 0,0 0 0,0 0-1,0 0 1,0-3 0,0 3 0,0 0 0,0-2 0,0 2 0,0-2-1,0-1 1,0-5 0,0 5 1,0 3-4,0-2 5,0 2-2,0 0-2,0 0 2,0 0 0,0 0 0,0-3 0,0 1 0,0-1 0,0-2 0,0 1-2,0-5 4,0 2-4,0 2 2,0-3-1,0 2 2,0 4-1,0-3 0,0 3 0,0-1-1,0-2 2,0 0-2,0 2 2,0-2-2,0 2 1,0 1 0,0-1 0,0 3 0,0-2 0,0 2 0,0-3 0,0 2 0,0 1 0,0-6 0,0 2-2,0 2 3,0-3-2,0 3 2,0 0-1,0-1 0,0 3 0,0 0-1,0 0 2,10 0-2,-10 0 1,0-3 1,15 3-2,-15 0 0,0-4 1,0 3 0,10-2-1,-10 3 2,0-2-1,10 2 0,-10-6-1,9 4 2,-9 0-2,15-1 1,-15 3 1,0-3-3,0 2 3,10-9-1,0 6 0,10-1-1,5 0 2,-15 0-2,0 1 2,-10-3-2,0 5 1,14-1 1,-4 1-2,-10-1 2,10 3-2,-10-2 2,0 2-2,0-2 2,10-1-1,-10-4 0,15 6 0,-5-4 0,-10 2 0,0 3-1,0-2 2,0-1-2,0 3 2,0-3-1,0 1 0,0 2 0,0-3 0,10 0 0,-10-1-1,0 1 2,0 1-2,0-1 2,10 3-2,-10-3 2,0 1-2,10-3 1,-10 2 1,0 1-1,0 2 0,0 0 0,0-3 1,0 3-2,0 0 3,0 0-2,0-3 0,0 1 0,0-3 0,0 2 0,0 2 0,0-5 0,0 2-1,0 2 2,0 0-1,0-1 0,0 3 0,0-2 0,0 2 1,0 0-3,0 0 3,0-3-1,0 3 1,0-2-2,0-1 2,0-1-2,0 3 3,0-2-3,0 1 1,0-1 0,0-2 1,0 3-1,0-4-2,0 5 4,0-5-2,0 2-2,0 3 2,0-2 0,0 0 1,0-1-2,0 1 1,0 0 0,0 3 1,0-2-1,0 2 0,0 0-1,0 0 1,0-3 0,0 3 0,0 0 1,0-1-2,0-3 2,0 1-2,0 3 2,0-5-2,0 3 2,0-3-2,0-3 1,0 0 0,0 6-1,0-1 2,0 1-2,0 2 2,0-3-2,0 0 2,0 3-1,0 0 0,0 0 0,0 0 0,0-2 1,0 2-2,0 0 1,0-3 0,0 3 0,0 0 0,0 0 0,0 0 0,0 0 0,0 0 1,0 0-2,0 0 1,0 0 0,0 0 0,0-1 0,0 1 1,0-6-2,0 6 1,0-4-1,0 4 2,0 0-1,0-1-1,0 1 2,0 0-2,0 0 2,0 0-2,0 0 2,0-3-2,0 3 2,0 0-1,0 0-2,0 0 3,0-3-1,0 1 0,0-3 0,0 0-1,0-1 1,0 4 0,0-3 0,0 5 0,0-3-1,0 1 0,0 2 3,0 0-3,0 0 1,0 0 0,0-3 0,0 1 0,0-2 0,0 2 0,0 0-1,0-1 1,0 1-1,0-1 3,0 3-3,0-2 2,0 2-2,0-3 0,0 3 1,0-2 0,0-1 0,0-2 0,0 2 1,0-2-3,15 0 3,-6 1-2,-9 0 1,0 2 0,0 2 0,0 0-1,0-4 0,0 4 1,0 0-1,0 0 1,0 0-1,0 0 1,0 0-1,0 0 1,0 0-1,0-1 0,0 1 1,10-3-2,15 0 3,-15 1-3,0-1 3,0 3-2,-10-2 0,0 2 2,0 0-1,0 0 0,0 0-1,0 0 2,0 0-2,0 0 2,0 0-2,0 0 1,0 0-1,0-3-1,10 3 2,-10-2-1,15 2 2,-5-3-2,-1 3 1,-9 0-2,0-1 1,0 1-1,10 0 1,5 0 0,-15 0-1,0 0 1,10 0 0,-10 0 1,0 0-1,0 0 2,0 0-1,10-4 1,-10 4-2,0 0 1,0-3 1,10 0-1,-10 3 0,0-2-1,10 2 2,-10-2-2,15-1 2,-5 1-2,0 0 1,-1-1 0,16 3 0,-25-3 0,0 3 0,10 0 0,-10 0-1,0 0 1,0 0-3,0 0 2,10 0-1,5-3 2,-5-2 0,10 3 0,4 2 0,-14-3-3,-10 3 6,10-3-6,-10 3 6,0-2-6,10 2 6,-10 0-3,0 0 0,0 0 0,0 0-3,15 0 6,-15-3-6,10 1 3,0-1 0,25 2 3,-26 1-3,1-4 0,-10 4 0,0 0 0,0 0 0,0 0 0,0 0 1,0 0-2,0 0 1,0 0 0,10 0 0,-10 0-3,15-2 3,5-2 0,-10 4 0,15-1 3,-6-2-6,-19 3 3,10 0 0,-10 0 0,15 0 0,-5 0 0,0 0 0,0-3 0,15 3 0,-15-2 0,0 0 0,-1 2 0,-9-3 0,15 3 0,-15 0 3,0-3-3,10 3 0,-10 0 0,0 0 0,0 0 0,0 0-3,20 0 3,15-2 0,-1-1 0,-14 0 0,5 1 0,-15 2 0,10-3 0,-20 1 3,10 2-6,5-3 6,4 3-6,-19 0 6,0-2-3,0 2 0,0 0 0,0 0 0,0 0 0,0 0 0,0 0 2,10-3-3,5 3 2,-15 0-2,10-2 2,0 2-2,-10-2 1,10 2 0,-10 0 0,15 0 2,-15 0-2,0-4 1,0 4-1,0 0 0,0 0 0,0 0 0,10 0 1,-10-2-2,0 2 2,0 0-2,0 0 1,0 0 0,10-3 1,9 1-2,-4-1 1,-5 1 0,0-1 0,0-2 0,15 2-1,-25 1 2,10-1-1,-10 3 0,0 0 0,0-3 0,0 3-1,0 0 3,19 0-2,-19 0 0,0-2 0,0 2 0,0 0 0,0 0 0,0 0 0,15-2 0,-15 2 0,0-3 0,0 3-1,0-3 1,0 3 0,0-2 0,10-1-1,0 1 2,-10 0-2,10 2 1,-10-3 0,15 0 0,5 0 0,-10 3 0,14-2 1,-14-1-2,0 1 2,0-1-2,5 3 2,-15 0-1,10-2 0,0 2 0,-10-3 0,0 3 0,0 0 0,0-1 1,0 1-2,0 0 2,0 0-3,0-4 3,10 4-1,5 0 0,4 0 1,-9 0-1,-10-3-1,10 3 1,-10-3 0,0 1 0,0 2 1,0-2-3,15 2 3,-5-3-2,-10 3 2,10 0-2,-10 0 0,0 0 1,0 0 1,0 0-1,0 0-1,0 0 1,25-2-1,-15 0 3,9-1-2,-9 0 0,5 0 0,-5 3-1,-10 0 1,0 0 0,0 0 0,0 0-2,0 0 3,0 0-2,0 0-2,0 0 2,0 0 1,0 0 0,0 0 0,0 0 0,0 0-1,0 0 2,0 0-3,0 0 2,0 0-2,0 0 0,0 0 0,0 0-1,0 0 2,0 0-1,0 0 2,0 0-1,0 0 1,0 0-2,0 0 1,0 0 1,0 0 0,0 0 1,0 0-1,0 0 0,0 0 0,0 0-1,0 0-1,0 0 2,0 0-2,0 0 1,0 0 2,0 0-1,0 6 2,0-3-3,0-1 4,0-2-3,0 2 0,10-2 0,-10 3 0,0-3 0,0 2-2,0-2 4,0 0-4,0 2 4,0 1-2,10 0 0,-10 1 0,0-3 3,15 2-3,-15-1 0,10 1 1,0-1-2,-10-2 2,0 3-1,0-1 1,0-2-2,0 3 2,0 0-1,0-3 0,0 3 1,0-1-2,0-2 2,0 2-1,10 1 1,-10-1 0,0 4-1,0-4 0,0 0 1,14 1-1,-14 0 0,0-1-1,0 1 0,0 0 2,0-1-1,0 1 1,0-1 0,0 1-1,0-1 0,0 1 1,0-1-2,0 2 2,10-4 0,-10 0-2,10 0 2,-10 2-1,0 0 0,0 1-1,0-1 2,0 1-2,0 2 3,0 0-2,0-2 1,0 2 0,0-5-1,0 3 1,0-1-2,0 0 2,0 1-2,0 0 2,10-2-1,-10 3 1,0 2 0,0-5-1,0 2 0,0-1-1,0-2 2,0 3-1,0-1 0,10-2-1,-10 3 0,0-3 2,0 3-1,0-1 0,0 3 0,15-5 1,-15 3-1,0-3 0,0 3-1,0-3 2,0 0-1,0 0-1,0 0 2,0 0-2,10 3 0,-10-1 0,0 0 2,0 1-1,0-1 1,0-2-2,20 2 2,-20 1-1,0 0-1,0 1 2,0-3-1,0 2 1,0-1-1,0-2 0,0 3 0,0-1 0,15 1 0,-15-1 1,9 1-1,-9-3 0,0 3 0,0-2-1,0 3 5,0-2-7,0 3 6,10-2-3,-10 2 1,0-3 0,0 4-1,0-1 1,0-2-2,0-1 4,0-2-4,0 3 2,0-1 0,0 1 0,0-1 0,0 1-2,0-3 2,0 2 2,0 0-3,0-2-2,0 4 4,0-2-2,20 1 1,-20-1 0,0-2-1,0 3 1,0-1-1,0 1 0,0-3 0,0 2 1,0 4-1,0-4 0,0 1 2,0 0-2,0-1 1,0 3-1,0-1 1,0-4 1,0 4-1,0-4-2,0 2 2,0-2-2,0 0 2,0 0-1,0 4 0,0-4 0,0 1-3,0 2 6,0 2-3,0 0 0,0 0-1,0-1 2,0 3-1,0-2 0,0 0 0,0 2 0,0 0 1,0-3-2,0-2 3,0 4-2,0-4 1,0 0-2,0 1 2,0 1-1,-20 0 1,20 2-1,-10-5 0,10 5 0,-9-4 0,9 0 1,0 1-2,0 0 2,0 2-1,0-4 0,-15 3 1,5-1-1,10 2 0,-10-3 0,10 3 1,0 1-1,-10-4 1,10 2-2,-15-4 1,15 1 1,0 2-1,0 2 0,-10-3 1,10 1 0,-10 0-2,10 2 2,-10 0-1,0 0 1,10-2 0,0-1-1,0 3 0,0-3 1,0 4-1,0-4 0,-14 1 1,14 2-1,-10-5 1,10 5-2,0-2 1,0-2 0,0 3 0,0-4 0,0 3-1,0 0 3,0-1-3,0 0 2,0 1-2,0-3 2,-10 2-2,10 1 2,0 2 0,0 0-1,0-2 1,-10-1-3,10 4 3,0-4-1,0 3 0,0-1 0,0 2 1,0-1-1,0 1 1,0-2 0,0-1-2,0 2 2,0-2-1,0-2 0,0 3 0,0-4 1,0 0-1,-15 3 0,15-3 0,0 3 0,0-1 2,0 3-2,0-1-2,0 2 2,0-2 2,0-3-2,0 2 0,0 2 0,0-3 3,0 4-2,0-4-1,0 1 1,0 2-2,0 0 2,0-2-1,0 2 1,0-1-1,0-1 1,0 2 1,0 1-2,0-4 0,0 3-2,0 0 4,0 1-2,0-1 1,0-3-1,0 1 1,0-1-2,0 1 2,0-3-1,0 0 1,0 0 0,0 2-3,0 1 4,0-1-3,0 1 2,0 2-1,0-2 0,0 0 0,0 4 0,0-3 0,0 2-1,0 2 3,0-3-3,0 0 3,0 0-3,0 3 2,0-2 0,0-2-2,0 1 3,0-5-3,0 6 1,0-4 0,0 3 0,0-2 0,0-1 1,0-2-1,0 3-1,0-1 2,0 1 0,0 2-1,0-1-2,0 0 3,0-2-2,0 4 2,0-4-1,0 1 0,0-1-1,0 0 2,0 1-1,0 2-1,0-2 2,0 0-1,0 2 1,0 0-1,0 3 2,0-1-3,0-2 2,0 0-1,0 0 0,0 1 1,0-1-3,0-2 2,0 1-1,0-1 2,0 2-1,0 0 0,0 0 2,0 3-1,0 0 0,0-2-2,0 4 3,0-3-3,0-3 2,0 2-2,0-1 2,0 0-1,0 3 0,0-3 0,0-1 0,0 2 1,0 0-1,0 1 1,0 1-1,0-3 0,0 3 0,0-1 0,0-1 0,0-1 1,0-3-1,0 1 0,0-1 1,0 3 0,0 0 0,0 3 0,0-2 1,0-4-4,0 3 2,0-2 0,0 2 0,0-1 2,0 2-2,0-3 1,0 2-2,0-3 2,0 6-1,0-3 1,0 3-1,0-1 1,0-1-2,0-2 2,0-1-1,0 0-1,0-1 1,0 3-1,0-5 2,0 6-1,0-4 1,0 2-1,0 2 0,0-1 1,0 1-2,0-2 1,0 4 0,0-5 0,0 2 0,0 0 0,0-2 0,0 2 1,0-3 0,0 4-2,0-1 2,0 0-2,0 2 3,0-4-2,0 2 1,0-2-2,0-2 1,0 3 0,0-2 0,0 3 1,0 1-2,0-2 2,0 2-1,0-1 1,0 3-2,0-3 1,0 2 1,0-2-1,0 1 0,0 1-1,0-2 2,0 3-1,0-3 0,0 0 0,0-2 1,0-1-2,0 0 1,0 2 0,0-2 0,0 1-1,0-1 2,0 1-1,0 2-1,0-3 2,0 4-2,0-4 2,0 3 0,0 0-1,0-2-1,0 2 2,0-2-1,0 1 0,0 2 0,0-1-1,0 0 2,0-2-2,0-1 1,0 1 1,0-1-2,0-2 2,0 3-2,0-3 1,-10 4-1,10-1 3,0 5-3,0-3 3,-10 3-3,10-2 1,0-4 0,0 3 0,-10-5 1,10 2-2,0-2 2,0 0-2,0 3 1,-15-1 0,15-2 0,0 3 0,0 0 0,0-3 1,0 0-2,0 0 1,0 0 0,0 0 0,0 2 0,0-2 0,0 0-1,0 2 1,0-2 0,-10 6 0,10-3 1,-9-3-1,9 2 1,0-2 0,0 0 0,0 0-1,0 0 0,0 0 1,0 0-2,-10 2 1,-15-2-1,25 6 4,-20-1-1,10 0-2,-5 0-1,15-5 3,0 0-3,0 2 2,0-2-1,0 0 0,0 0 1,-10 0-1,10 0 1,0 0-2,0 0 2,0 0-1,0 0 0,0 0-1,0 0 2,0 0 0,-10 0-1,10 0 2,0 0-2,0 0 2,0 0-3,0 0 2,-9 0-3,-1 0 0,-25 3 3,10 0-1,15-3 2,-10 2-3,20-2 2,0 0-2,0 3 2,0-3-1,0 0 1,0 0 1,0 0-1,0 0 1,0 0-2,0 0 1,0 0-2,0 0 1,0 0 1,0 0 0,0 0-2,0 0 4,0 0-6,0 0-1,0 0 7,0 0-2,0 0 2,0 0-5,0 0 4,0 0-2,-14 0 0,14 0-2,0-3 4,-10-2-2,10 2 0,0 1 0,-10-1 0,10 3 1,-10-2-2,0-1 1,10 3 0,-15-2 0,15-3 0,-10 2 0,0 0 0,0 1 0,-5 0 0,-4-1 0,19 0 1,-10 0-1,0 1 0,10 2 0,-25-2 0,15 2 0,0-3 0,-5 3 0,5-3 0,1 1 0,-1-1 0,0-2 0,-5 3 0,15 0 0,-10-2 0,10 4 0,0-2 1,0-1-2,-10 1 2,-15-1-2,5 1 1,-4-3 0,14 2 0,0-3-1,0 4 1,0 0 0,10-1 0,-15 1 0,5-1-2,0 1 4,0 2-4,10-3 4,-14 0-2,4 1-2,0 0 4,10-4-4,-20 3 2,5 1-1,15 0 1,0 2-3,0-3 6,0 3-4,0-3 1,0 3-2,-10 0 2,10 0 0,0 0 0,0-2 0,0 2 0,0-3 0,-10 3-1,10 0 1,0 0 0,0 0 0,0 0-1,0 0 2,0 0-1,0-2 0,0 2 0,0 0 0,0-3 0,0 1-1,0-1 0,0 1 3,0-1-3,-10 0 2,10 3-1,-15 0 0,-4-2 0,19 2 0,0 0 0,0 0 0,0-3 0,0 3 0,0-5 0,0 3-1,0-1 1,-20 1 0,20 2-1,0-4 1,-15 2 0,15 2-1,-10-2 3,0 2-2,0-3-1,10 1 1,0 2 0,0-3 1,0 1-3,-15-4 2,15 4-1,-10-1 2,10 3-1,-9-2 1,9-1-1,-10 3-1,-5-2 2,15 2-2,0 0 2,0-3-1,0 1 0,-10-4 0,0 3 0,10 1 0,-10-3-1,10 3 2,0-3-2,-10 2 2,-5 0-1,15-1 0,-10 4 0,10 0 1,0-3-2,0 3 2,0 0 0,0 0-1,0-3 0,-10 0 0,-14-1 1,24-2-1,-20 4 2,20-1-2,-10 1 0,0-2 0,10 3 0,-15-4 0,15 2 0,-10 0 1,10 1-2,-10-1 2,0-2-2,-4 3 1,14-3 0,-10-1 0,0 4 0,10-1-2,-10 1 2,0-1-1,10 1 2,0-3-2,0-1 2,0 4-2,0-4 1,-15 6 0,15-2 0,0 0 3,0-1-5,0 0 2,0 1-1,0 2 2,0-5-2,0 5 1,-10-5 0,10-3 0,-10 5-1,10-2 1,0 0 1,0 2-2,0-1 3,-10-2-3,-5 4 2,6-3-2,-1 0 2,0-2-1,10 3-1,-15-3 2,15-1-2,-10 2 2,10 4-2,-10-3 2,10 3-1,0-1 0,0-2-1,0 3 2,0-4-2,0 4 1,0-4 1,0-1-2,0 2 2,-10-4-2,10 2 2,0 2-3,0 0 3,-10 0-1,10 2 0,0-2 0,0 0 0,0 0 0,0-3-1,0 2 2,0 2-2,0-1 0,0 3 2,0-4-1,0 4 0,0-1 0,0 1 1,0 2-3,-15-3 2,15 3-1,0-2 3,0 2-2,0-6-1,0 4 2,0-1-1,0-1 0,0-2-1,0 1 2,0 0-2,0 5 2,0-5-1,0 0 1,0 2-2,0-2 1,0 2 1,0 3-2,0 0 2,0 0-1,0-2 1,0 2-3,0-3 4,0 3-3,0-5 1,0 0 0,0 3 0,0-4 1,0 4-2,0-1 1,0 0-1,0-2 3,0 0-3,0 3 2,0-3-2,0 1 1,0 3 1,0-5-2,0 1 2,0-2-2,0-1 1,0-2-1,0 3 3,0-3-3,0 4 1,0-2 0,0 5 1,0-2-1,0 3 0,0-1 2,0 1-5,0-2 6,0 4-6,0-2 4,0 0-1,0-3 2,0-3-4,0 0 4,0 1-1,0-4-1,0 4 0,0 2 0,0-1 1,0 4-2,0-3 2,0-8-2,0 0 0,0 3 2,0 0-2,0-1 2,0 6-2,0-2 2,0 2-1,0-1 1,0-1-1,0 4 0,0 1 0,0-4 0,0 4 2,0 2-4,0-3 4,0 1-2,0 2 0,0-3 0,0 2 0,-10-3 0,10-2-2,0 4 4,0-3-4,0 1 2,0-2 0,0-2 0,0 3-1,0 0 2,0 0-2,0-3 1,0-2 1,0 0-3,0 1 3,0-3-1,0 5 0,0 2 0,0-3 0,0 3-1,0 0 1,0 2 0,0 0-2,0-2 4,0 2-2,0 1 0,0-3-2,0 3 4,0-1-4,10-2 4,-10 0-2,15 0 0,-5 2 0,-10 0-2,0-2 4,0 3-2,0-2 1,10-2-2,-10 0 1,10 4 0,-10-3 0,10 2 0,-10 1 0,0-1 0,0-1-3,15 0 4,-15 4-4,10-5 4,-10 2-2,19-1 1,-19 1-1,15-1 0,-15-2 1,0 2 0,20 0 1,-10 1-2,5-1 2,-15-2-2,10 1 2,0 0-2,-10 2 2,0 0-2,0 3 0,0-2 2,10 2-2,-10 0 2,0-2-2,0-1 2,0 3-2,0-2 2,10 0-1,-10-1-1,14 0 1,-14-1 0,10 3 0,0-4 0,-10 0 1,10 2-2,5-2 1,-15 2 0,0-2 0,0 3 0,10-3 0,20-1 1,-15 2-3,-15-2 4,0 4-3,0-1 2,0 0-2,0 3 2,0-2-2,0 2 2,0-3-2,0 3 1,9 0 0,-9 0-1,0 0 2,0 0-2,0 0 1,0 0 0,0 0 0,0 0 0,0-2 0,10 2 0,-10 0 0,0 0 1,0 0-2,0 0 1,0 0-1,0 0 1,0 0 0,0 0 1,0 0-1,0 0-1,0 0 2,0 0-3,0 0 4,0 0-4,0 0 3,0 0-1,0 0-1,0 0 2,0 0-1,0 0 0,0 0-1,0 0 2,0 0-2,0 0 2,0 0-2,0 0 2,0 0-2,0 0 0,0 0 0,0 0-3,0 0 4,0 0-2,0 0 0,0 0 2,0 0-2,0 0 0,0 0 0,0 0 0,0 0-1,0 0 0,0 0 0,0 0 1,0 0-3,0 0 3,0 0 0,0 2 2,0-2-3,0 3 2,0-1-1,0 4 1,0-1 1,0 0 0,-10-3 3,10 1-5,0 1 4,0-4-4,0 4 4,0-2-4,0 2 2,0-3 0,-9 4-1,9 1 1,-15 1-1,-5-3-1,20 6 2,0-3 0,-10-3 1,10 2 0,-10-1-1,-5 3 1,5-1 2,0 4-5,0-4 5,-4 1-4,4-3 2,0 3 0,0 0-1,0-1 0,10 0 0,-15 3 2,5-1-3,10-1 2,-10 0-1,0-4 1,-14 7-2,14-4 2,0-2-1,-5 6 1,5-6 0,-10 6-1,-5-4 1,6 3-2,9-2 2,-5-3-1,5 2 1,0 0-1,-10 3 1,5-1-1,-5-1 0,-4-2 1,14 4-2,0-6 2,10 1-2,-10 1 1,-15 1 0,15 1 1,0 0-2,0-3 2,-4 2-1,14-1 0,-20-1 1,10 2-1,-25-2 0,25 3-1,-15 2 2,6-1 0,-16-2-2,15-5 2,10 1-1,-5-1 1,5-2-2,1 0 2,-1 3-2,10-3 3,-15 0-4,15 0 3,0 2 0,0 1-1,0 2 0,-10 1 0,10-4 0,-10 0 0,0 1 1,-5 0-1,15-3 1,-10 0-1,10 0 0,0 0 1,0 0-2,0 0 2,-10 1-2,-9 3 3,-6 3-5,-10-1 4,15-1-1,10 0 0,0-5 1,-4 2-1,14-2 1,-10 0-1,10 0 3,0 3-4,-10-3 2,10 1-1,-25 3 2,15 2-4,0-4 2,0 0 2,0 1-4,-5-1 4,6-2-4,-1 0 4,0 2-4,-5-2 5,15 0-3,-10 0 1,10 0 0,0 4-1,-10-4 1,10 0-1,-10 0 0,-5 0 0,15 2 1,-20-2-1,1 3 0,4-1 0,-5-2-1,-5 3 1,5-3-1,10 0 3,1 0-3,-6 0 2,15 0-1,0 0 1,-10 2-2,10 1 2,-10-3-2,-15 0 1,15 0 1,-10 2-3,10-2 3,-4 3-1,14-3 1,-20 0-2,10 0 1,-15 3-1,-10-3 1,25 2 0,-9-2-1,-6 3 2,15-3-3,-10 1 3,-5-1-2,15 4 2,1-4-2,-16 0 2,15 0-1,-10 0 0,-15 2 0,15 2 0,-4-2 0,4 0-1,5-2 2,15 3-2,0-3 2,-10 0-1,0 0 0,0 0 0,-5 0 0,-4 0 1,19 2-2,-10-2 1,0 0-1,-5 0 2,5 0-2,-10 0 1,5 2 0,-4 1 0,-1-3 0,-5 3-1,5-3 2,-5 0-1,15 0 1,-9 2-2,-6-2 2,15 0-2,-15 3 2,15-3-1,10 0 0,0 0 0,-10 0 0,10 0 1,-24 0-2,24 0 2,-10 0-2,0 0 2,-10 0-2,-5 3 2,15-1-1,-15-2-1,6 0 2,-1 3-2,-15-3 2,0 2-2,1-2 2,4 0-3,5 0 3,15 3-1,10-3-1,-10 0 2,1 0-2,9 0 3,0 0-3,-15 0 2,15 2-2,-30 1 1,5-3 0,-5 3 0,-4-2 0,-1-1 0,15 0 0,-14 0-1,24 0 2,0 0-1,-5 0 0,15 0-1,0 0 2,-10 0-1,0 0 0,0 4 1,-15-4-2,6 2 1,-16-2-1,5 0 2,-5 3-2,1-3 1,4 5 0,5-3 0,15 1 0,0-3-1,-4 2 2,-6-2-2,10 0 1,-5 0 0,-5 0 1,10 0-2,-15 0 1,6 0 1,-6 3-2,5 0 2,-15-3-2,6 2 1,4 1 0,5 0 1,10-1-2,10-2 1,0 2 0,0-2 0,-15 0 0,5 0 1,0 0-1,-24 0-1,24 0 2,-15 0-2,15 0 1,0 3 0,0-3 1,0 3-1,-4-3-1,4 0 1,10 0-1,0 0 2,-10 0-1,0 0 0,-15 0 0,5 0 0,-14 0 0,14 0 0,-15 2 0,25-2 0,-15 0 0,15 3 1,-9-3-2,4 0 1,-5 0 0,10 0 1,-25 0-2,15 0 1,-14 2 0,9-2 0,15 0 0,0 0 0,10 0-1,-10 3 2,0-3-2,10 0 2,-14 0-1,-6 0 0,-5 2 0,5 1-3,-5 0 3,-4-3 0,4 2 2,-5-2-5,5 3 3,5-1-1,11-2 2,-6 0-2,5 0 2,0 3-1,0-3 0,-5 2 1,5-2-2,0 0 1,-10 3 0,-14-3 0,9 1 0,5 3-1,-5-4 1,16 3 0,-1 0 0,0-3 0,0 0 1,10 0-2,-15 0 2,5 0-1,-10 0 0,-5 2-1,-4-2 2,4 0-1,-10 2 0,15-2 1,10 0-2,1 0 1,-16 0-1,15 0 2,-15 0-1,14 3 0,1-3 0,0 0 0,-14 0 0,4 0 0,10 0 1,-15 0-2,15 0 1,10 0 0,-25 0 0,6 0 0,-1 0 0,-5 0 0,-20 0 0,1 0 0,-1 0-1,15 0 3,-24 0-3,19 0 2,11 0-2,-6 0 1,20 0 0,10 0-1,-25 0 2,15 0-2,0 0 2,-5 0-2,6 0 2,-1 0-1,0 0 0,0 0 1,-5 0-2,5 0 2,0 0-2,0 0 1,-5 0 0,5 0 1,0 0-2,1 0 1,-16 0 0,5 0 0,-5 0 1,5 0-2,-4 0 2,14 0-1,0 0 0,-10 0-1,5 0 4,-15 0-5,6 0 4,24 0-4,-10 0 2,-15 0 0,15 0 0,0 0 2,0 0-4,-15 0 4,15 0-4,1 0 4,-16 0-2,5 0-2,0 0 2,-5 0 2,6 0-2,4 0-2,-5 0 4,-15 0-2,5 0 0,-4 0-3,-1 0 4,15 0-1,-4 0 0,14 0 0,0 0 0,10 0 2,0 0-4,-10 0 4,10 0-4,-15 0 4,15 0-4,0 0 2,0 0-1,-10 0 1,0 0 0,-10 0 0,-5 0 0,16 0-1,-1 0 2,-5 0-1,5 0 0,10 0-1,0 0 0,0 0 0,-10 0-1,10 0 3,0 0-3,-10 0 2,10 0-1,-10 0 1,-5 0 0,5 2 0,0 0-1,-14 4-1,4-1 2,-5 3-3,-5 2 2,6-2-1,14 2 2,-10 0-1,-5-2 1,15 0 0,10-3-1,0-3 0,0-2-4,0 3 3,0-3-2,0 0 1,0 0 0,0 0 1,0 0 2,0 3-2,0-3 1,0 0-1,0 0 0,0 0-1,0 0 3,0 0-1,0 1 2,0-1-4,0 4 1,0-2 0,0 1 4,0-1-1,0 1-2,10-1 1,0 1-2,5-1 5,-5 1-4,0 0 2,-10-1-1,10 4 0,-10-6-1,14 0-1,-14 0 1,0 0-1,0 0 1,10 0-1,-10 0 2,10 0-2,-10 0 2,20 0 0,-20 0 1,0 0 0,15 0-2,-15 0 2,0 0 0,0 0-1,0 0-1,10 0 2,-10 0-1,10 0 0,0 0 0,14 0-1,-14 0 2,0 0-1,5 0 0,-5 2-1,0-2 2,-10 0-2,10 2 2,0-2-1,-10 0 1,15 3-2,-5-3 1,-1 0 0,1 0-1,5 0 2,-5 0-2,0 0 1,-10 0-1,20 0 1,-5 0 1,-5 0-1,0 0 0,0 0 0,4 0 0,-4 0-1,0 0 2,0 0-2,-10 0 2,0 0-2,10 0 3,-10 0-2,0 0 0,0 0 0,0 0-1,15 0 1,-5 0 0,0 0 1,0 0-1,-10 0 0,14 0 1,-14 0-2,0 0 2,0 0-1,0 0 1,0 0-2,0 0 2,10 0-3,0 0 2,0 0 1,15 0-1,-15 0 1,-10 0-2,0 0 2,0 0-1,0 0 1,10 0-2,-10 0 1,25 0 0,-25 0 0,19 0 1,-19 0-3,10 0 3,-10 0 0,0 0-1,0 0-1,0 0 2,0 0-1,0 0 0,0 0 0,0 0 0,15 0 1,-15 0-2,10 0 1,10 0-1,-10 0 2,15 0-2,-6 0 2,-4 0-1,-5 0 1,-10 0-2,0 0 2,0 0 0,0 0-2,0 0 1,0 0 0,0 0 0,10 0 0,-10 0 1,0 0-1,0 0-1,10 0 2,0 0-1,15 0-1,-15 0 1,0 0 1,14 0-1,11 0 0,-15-3 0,14 1 0,-14 2 0,-10 0-1,5-2 4,-5 2-5,0 0 4,0 0-4,0 0 4,-10 0-2,15 0 0,-6-3 1,-9 3-2,10 0 2,0 0-2,5 0 2,-5 0-2,0-3 2,0 3-1,5-2 0,5 2-1,-10 0 2,14-3-1,-14 0-1,0 1 3,15 2-3,-25 0 2,10-3-3,0 3 4,0 0-3,0 0 1,-10 0-1,14 0 2,-14 0 0,0 0-3,0 0 4,0-2-3,0 2 2,10 0-2,0 0 2,-10-3-1,10 3-1,-10 0 1,15 0 1,-15 0 0,10 0-3,20 0 3,-16 0-1,6-2 0,5-1 0,-15 3 0,0-2 0,0 2-1,5 0 2,-5 0-1,-1 0 1,-9-4-3,10 4 4,0 0-3,-10-1 2,15 1-2,-5 0 1,0 0 0,15 0 0,-15-3 1,0 0-2,9 3 2,-4-2-2,-5 2 2,0 0-1,0 0 0,-10 0 0,15 0 0,-15 0 1,10 0-2,-10 0 1,10 0 0,10 0 1,4-3-2,-3 1 2,24 2-1,-21-3 0,-4 3 1,-10-2-2,15 2 2,-15 0-2,0 0 2,-10-3-2,15 3 2,-5 0-1,0-3 1,-1 3-1,-9 0-1,10 0 2,15 0-1,-15 0 1,15-2-2,-5 2 1,-10-3 0,14 3 1,-14-3-2,0 3 1,-10 0 0,10 0 0,5 0 1,-5 0-2,0 0 1,0 0 0,-10-2 1,14 2-2,-4 0 1,-10-2 0,10 2 0,0 0 0,-10 0 0,25 0 1,-15 0-3,10 0 4,4-3-3,-14 3 2,10 0-2,-5 0 1,5 0 0,-10 0 0,5-2 1,5 2-2,-11-3 2,1 3-2,15 0 2,-15 0-1,0 0 0,5 0 0,-5-3 0,0 3 0,-10 0 0,10 0 0,4 0 0,-4 0 1,0 0-2,0-2 1,-10 2 0,10 0 0,5 0 0,-5 0-1,10 0 2,4 0-2,-14 0 2,25 0-1,-15 0 0,5 0 0,-6 0 0,-9 0 0,15 0 0,-5 0 0,5 0 0,-5 0 1,-11 0-2,16 0 2,-5 0-2,-10 0 1,5 0 0,-5 0 1,-10 0-2,0 0 1,0 0 1,0 0-2,10 0 2,0 0-2,4-4 1,-4 4 0,0 0 0,10 0 1,5 0-2,19 0 2,-34 0-2,15 0 2,-15 0-2,0 0 2,0 0-2,0 0 2,15 0-2,-16 0 2,16-1-1,-5 1 0,-10 0 0,0 0-1,-10-3 2,15 3-2,-15 0 2,0 0-2,10 0 2,-10 0-2,10 0 1,-1 0 1,6 0-2,5-2 2,-10 2-2,-10 0 2,10 0-2,-10 0 2,15 0-1,-15 0 0,0 0 0,0-3 0,10 3 0,0-2 0,14 2 0,-4 0-1,-10 0 2,15 0-1,-5-3 0,-10 3 0,4 0 1,-4 0-2,0 0 1,-10 0 1,10 0-2,-10 0 2,15 0-2,-5 0 1,-10 0-1,10 0 1,0 0 1,0 0-2,5 0 2,4 0-2,-9 0 2,5 0-2,-5 0 2,10-3-2,-10 3 1,5 0 0,5 0 1,-11 0-1,6 0-1,5 0 2,-10 0-2,-10 0 2,15 0-1,-15-2 0,0 2 0,10 0 0,0 0 0,0 0 0,14 0 1,-14 0-2,0 0 3,0-3-4,-10 3 2,15 0 0,-5 0 1,-10 0-2,30 0 1,-15 0 1,4 0-2,6-2 2,-5 2-2,-10 0 1,15 0 0,-15 0 1,9-3-2,-4 3 1,-5-2 1,10 2-2,5 0 2,-15 0-2,0-4 2,-1 4-2,16 0 2,-25 0-1,10 0 0,0 0 1,5 0-2,15-2 1,-20 0-1,24-1 2,-9 1-1,-5 2 0,5-2 0,-6 2 0,-9 0 0,0 0-1,5 0 1,-5-3 1,-10 3-1,10-3-1,-10 3 3,10 0-4,5 0 3,-5-4-1,0 4 0,9 0 0,-4-1 0,5-2 1,-10 3-1,5-2 1,-5 2-2,-10 0 0,10 0 1,9 0 1,-4 0-1,-5 0-1,0 0 1,0 0 1,-10-3-1,15 3 0,-15 0 1,10 0-2,0-2 1,-10 2 0,10 0 1,-10-3-1,0 3-1,14 0 2,-4 0-1,-10 0-1,10 0 0,0 0 2,-10 0-2,10 0 3,5 0-4,-5 0 2,0 0 0,-10 0 1,10 0-2,5 0 2,-5 0-1,-1 0 0,11 0 0,-5 0 1,5-2-1,5 2 0,-5-3-1,-1 3 2,6 0-1,-5-3 0,-5 3 0,-5 0-1,0-2 2,0 2-1,4-3 0,-4 3 0,10-2 0,-10-1 0,5 1 0,-5-1 0,0 3 1,0-3-2,5 3 1,-6-2 0,1 2 0,10-2 0,-5 2 1,-15 0 0,0 0-1,10 0 1,0-3-1,-10 0 1,10 3-2,5 0 2,-5-2-3,-10 2 4,0 0-2,9 0-1,1 0 1,0 0 0,5-3 1,-5 3-2,0-3 2,-10 3-2,10-2 2,-10 2-1,15-3 1,-5 3-1,-10 0 0,0 0 0,0 0-1,0-2 2,10 2-2,-10 0 2,9 0-1,-9 0 0,15 0 0,-15 0 0,0 0 0,0 0 0,0 0 0,0 0 0,0 0 0,0 0 0,0 0-1,0 0 0,10 0 1,0 0 0,-10 0-1,10 0 2,-10 0-2,0 0 2,10 0-2,-10 0 2,0-3-2,0 3 2,0 0-2,0 0 1,0 0 0,15 0-1,-5 0 1,-10 0 0,0 0 0,0 0 0,0 0 0,0 0 0,0 0-1,0 0 2,0 0-2,0 0 1,0 0-1,0 0 1,0 0-1,0 0 2,10 0-2,0 0 1,4 0 1,-14 0-2,10 0 2,0 0-1,0 0 0,0 0-1,-10 0 2,0 0-1,0 0 0,0 0 0,0 0 0,0 0 0,0 0 0,0 0 0,0 0 0,0 0 2,25 0-2,-25 0 1,0 0 0,0 0 1,0 0-1,0 0 1,0 0 0,0 0 0,0 0 1,0 0-2,0 0 1,0 0-2,0 0 3,0 0-1,0 0 0,0 0 0,0 0-1,0 0 0,0 0-2,-25 0 2,-5 0 0,-4 0 1,14-2-4,-5-1 2,-5 3 0,6-6 0,-11 6 1,5 0-2,-5-1 0,-9 1 1,-11 0 1,21 0-1,-21-3 2,25 3-1,-14-3 0,-16-2 0,21 5-1,-6 0-2,1 0 1,9 0 0,0 0 0,5 0 1,-4 0 0,-1 0-2,15 0 2,-24 0 2,9 0 0,5 0-1,-14 0 0,-1 0-2,0 0 2,1 0-2,-1 0 1,-19 0-3,19 0 3,-19 5 1,4 1-2,16-1 1,-11 0-1,-9 0 1,19-3-1,1 1 2,14-3 0,-15 2-2,1 1 3,-1-3-2,-9 3 1,-1-3-1,-4 0 1,4 0-2,1 2 2,-11-2-2,-14 3 1,15-3 0,-16 3 1,6-3-2,19 0 1,21 0 2,-11 0-2,10 0 0,6 0 0,-16 0 0,0 0 0,-24 0 0,-5 0-1,9 0 1,6 0 0,-5 0-2,-1 0 3,11 0-3,-16 2 4,16 0-4,-1 1 3,1 2-2,9-5 1,-9 3 1,-1-3-2,1 0 2,-6 2-2,29 3 2,-3-5-2,-1 3 2,15 0-2,-5-3 2,-4 2-1,4-2 0,-5 0 1,5 0-1,-4 3 1,-16-1-2,10-2 2,-29 0-2,19 0 2,-9 0-2,19 3 1,-9-3 0,24 2 0,-5-2 0,5 0 0,5 0 1,5 0-2,0 0 1,-14 0 1,14 0-2,-10 0 1,-5 0-1,15 0 2,0 0-1,-14 0 1,14 0-2,0 0 1,-10 0 0,5 0 1,15 0-1,-20 0 0,20 0 0,-10 0-1,-4 0 2,4 0-2,0 0 2,0 0-2,-5 0 1,5 0 0,10 0 0,0 0 0,-10 0 0,10 0-1,-10 0 0,0 0 0,-5 0-1,5 0 2,1 0-2,-1 0 0,-5 0 2,5 0-1,10 3-2,-10-2 1,0 3 0,10-4-1,0 0 1,-10 0-1,10 3 4,0-3-2,-15 0 0,5 0 2,10 0-1,-10 3 1,1-1-2,9-2 3,0 0-5,-15 2 2,15-2-1,-10 0 2,0 0 0,0 3-1,-25-1 1,25 0 0,-14 4 0,4-1-1,10-2 1,-15 5-1,15-6 1,0 1 0,0 2 0,10-5 0,-14 1 0,14-1 0,0 4 0,0-4 1,0 0-2,0 0 2,0 0-1,-10 0-1,10 2 1,-10 4 0,0-1 0,-5-1 0,5-1 1,0-3-1,0 3 1,10-3-1,-10 0 0,10 2 0,0-2 0,0 3 0,0-3 0,-15 0 0,15 3-1,-10 2 2,1-3-3,-1 6 3,-15-4-2,15 2 1,10-1-1,-10-2 2,0-1 0,10 1-3,0-3 3,0 2-2,-15 1 3,15 0-4,-10 2 3,0-2-1,10 1 0,-9-1-1,9 2 0,0 0 1,-15 0-1,15-2 2,-10 0-1,10-1 2,-10 3-3,10-2 1,-10 2 0,-5 3 0,-5-6 2,20 6-3,-10-6 1,10 1 0,0 0 0,0-3-1,0 0 1,0 0-1,0 0 1,0 0-1,0 0 0,0 0 0,0 0-1,0 0 2,0 0-1,0 0 3,0 0-3,0 0 2,0 0-1,0 0 1,0 0-1,0 0 0,0 0 1,0 0-2,0 0 2,0 0-2,0 0 2,0 0-2,0 0 2,0 0-1,0 2 0,0 0 0,0 1 0,0 0 1,0-1-1,0 1 1,0-3-1,0 2 1,0-2 0,0 0-2,0 0 2,0 0-2,0 0 1,0 3-1,0-3 3,0 3-2,0-1 1,0-2-1,0 0 1,0 3 1,0-3-2,0 0 0,0 1 0,0-1 1,0 4-1,0-2 1,0 1-1,0-3 0,0 2 0,0-2 0,0 3 0,0-3-1,0 0 1,0 0 0,0 3 1,0-1-1,0 3 1,0-2-1,0 2 1,0-2 0,0-1-1,0 1 1,0 2-1,0-3 2,0 1-2,0-1 0,0-2 0,0 0 0,0 2 0,0-2 0,0 4 0,0-2 0,0 1 0,0-1 0,0 1 0,0 2 0,0 0 2,0-2-2,0-1 0,0-2 0,0 0 0,0 3 0,0-3 0,0 1 1,0 3-2,0-2 1,0 1 1,0-1-2,0 1 1,0-3 1,0 3-2,0-1 1,0 0 1,0 1-1,0 0 1,0 0-2,0-3 1,0 0 0,0 2 0,0-2 0,0 2 0,0-2 0,0 3 0,0-3 1,0 0-2,0 0 2,0 0-2,0 0 1,0 0 0,0 0 0,0 3 0,0-1 0,0 1 0,0-3-1,0 0 3,0 2-3,0 1 2,0-1-1,0-2-1,0 2 2,0 1-2,0 0 2,0 0-2,0-1 2,0 3-2,0-2 3,0 2-3,0-3 1,0 1 1,0 0-1,0 2 0,0 0 1,0-3 0,0 0-2,0-2 2,0 4-2,0-2 4,0 3-5,0-2 2,0-1 0,-10 1 0,10-1 2,0 1-2,-14 0 0,14-1 0,0 3 0,0-2 0,-10-1 0,10 3 1,-10-5-2,10 3 1,0 0 0,0-1 0,0-2 0,0 2 0,0 1 0,-10 0 1,10-3-1,0 3-1,0-1 1,0-2-2,0 2 4,-15 1-2,15 2 1,0-2-2,-10-3 2,10 2-2,0-2 1,0 3 0,0-1 0,0 0 0,-10 4 0,10-1 1,-10 0-2,10 0 2,-10 0-2,10-1 2,0-2-2,0 0 2,0-2-1,0 3 0,0-3 0,0 0-1,0 2 2,0 1-2,0-1 2,0 4-1,-15-4 0,15 0 0,-9 4 0,9-3 1,0-1-2,-10 0 1,10 4 0,0-4 0,-10 3 0,-5 0 0,5 0 1,0 1-2,10-1 1,-10-3 0,10 1 1,0-1-2,0-2 3,0 3-3,0-1 1,-10 1-1,10 0 2,-15-1-1,15 1 0,0-3 0,-10 2 0,10 1 0,0-3 0,-9 2 1,9 1-3,0-1 3,-10 4-1,10-4 0,-15 1 1,15-1-2,-10 1 2,10-1-1,-10 1 1,10-1-2,-10 2 1,10-2 0,-15 0 0,15 1 0,0-1 0,-10 1 0,10 2 0,0-3 1,-10 1-2,10-1 1,0-2 0,0 3-1,0 0 1,0-3 0,0 3 0,0-1-1,0 0 2,0 1-2,0 0 2,-10-3-1,10 2 0,0 3 0,-9-5 0,9 5-1,-15-2 2,15-1-1,0 1 0,-10 0 0,10-1 0,0-2 1,0 0-2,0 0 2,0 0-2,0 0 1,0 3 0,0-3 0,0 2 1,0-2-2,-10 3 2,10-1-2,0 1 2,-10-3-1,10 2 1,0-2-2,0 4 1,0-4 1,-15 2-2,15 0 1,-10 1 0,0 2 1,10-3-2,-10 3 3,10 0-2,-10-2 1,-4 2 0,-6-5-1,20 3 1,-10-3-2,10 2 2,-15 1-2,15-3 1,0 2 0,-10-2 1,10 3-1,0 0 0,0-3 1,0 2-2,-10-2 2,10 4-2,0-3 2,-10 2-2,10-1 2,0 1-1,-10-1-1,10-2 1,-15 3-1,15-3 3,0 0-4,0 3 4,0-3-3,0 2 1,-9-2-1,-1 6 1,0-4 1,-15 0-1,15 4 0,0-1 0,-15 0 0,15 0-1,1-3 2,9-2 0,0 0-1,0 0-1,0 0 1,0 3 0,0-3-1,0 0 3,-10 3-3,10-3 2,0 0-2,0 2 2,0-2-2,-15 3 2,5-1-1,10 1-1,-10-3 2,10 0-1,0 5 1,-10-5-1,10 0 0,0 0 0,0 0 0,0 0-1,0 0 3,0 0-3,0 2 0,-15-2 2,15 4-3,-10-4 3,0 2-2,0 0 3,-14 1-3,24-1 2,-10-2-1,0 3 0,10-3 0,-10 2-2,-5-2 3,15 0 0,-10 3-2,10-1 2,0-2-1,0 0-1,0 3 1,-10-3 0,10 0-1,-10 0 2,0 0-1,10 0 2,0 3-2,-14-3 1,14 0-1,-10 0 1,10 2-1,-10-2 0,-15 3-1,15 0 0,0 1 2,-15 2-2,-4-4 2,19 1-1,-5-1 1,5-2-1,10 0 0,0 0 1,-10 4-2,0-4 1,10 1 0,-15-1 1,15 0-2,0 3 2,0-3-3,0 0 3,0 0-1,-10 0 0,0 3 0,-9-1-1,-6 0 1,5 1-2,-5 2 4,5-2-3,-14 2 1,14-2-1,5-3 2,5 3 0,10-3-1,0 0 0,0 0 0,0 0 1,0 0-1,0 0 1,0 0-1,0 0 0,-10 0 0,0 2 0,-5-2 0,6 2 0,-11 1 0,10-1-1,-15 1 3,5-3-3,-5 3 2,6-3-2,9 2 1,10-2 0,-15 0-1,5 4 2,-10-4-2,5 0 2,-5 1-2,11-1 1,9 0-1,-15 3 2,15-3-2,0 0 0,0 0 0,0 0 1,0 0 0,-10 0-1,0 0 1,-10 2 0,5-2-1,15 3 1,-10-3 0,10 0-1,-10 0 2,10 0-1,0 0 1,0 0-1,0 0 0,0 0 1,-10 0-3,10 0 4,0 0-1,0 0-1,0 0 0,-24 0 0,14 0 0,0 0-1,0 0 2,-25 2-1,10-2 0,16 0-1,-21 0 1,15 3 1,-5-3-2,10 0 2,10 0-3,0 0 3,0 0-3,0 0 3,0 0 0,0 3-1,-15-3-1,5 0 0,1 2 1,-1-2 1,-5 0-1,-5 3-1,0-3 3,-24 2-3,-1 1-1,20-1 3,5 2-2,10-2 2,-4-2-1,14 0 0,0 0-1,0 0 2,0 0-1,0 2 0,-10-2 0,0 0 0,0 0-1,10 3 1,-10-3 0,-5 2-1,5-2 1,0 2 0,0-2 1,-5 0-2,6 0 2,-1 0-2,0 0 2,-5 3-1,5-3-1,-10 3 2,-5-1-2,15-2 1,1 3 0,-1-3 1,-5 0-2,15 0 1,-10 0-1,10 0 1,0 3-1,-10-3 1,0 0 0,-15 0-2,5 0 3,11 0-2,-26 0 2,15 0-1,-5 0 0,5 2 0,-14-2-1,-1 3 0,5-3 0,15 0 2,-4 0-2,9 0 2,10 2-2,-15-2 2,5 3-2,0-3 2,-10 0-2,20 0-2,-25 0 4,6 2-3,4 1 3,-5-3-3,-5 2 3,15-2-2,-10 4 1,11-4-1,9 0 1,-15 0 1,15 0-2,0 0 1,0 0-3,0 0 5,0 0-2,0 0 1,-10 0 0,10 2-1,0-2 0,-10 0 0,10 0 0,-10 0 0,10 0 1,-15 0-2,15 0 2,-10 0-2,10 0 3,0 0-2,-20 0-1,10 0 1,-4 0 0,-6 0 0,10 2-1,-15-2 2,25 3-2,0-3 3,-10 0-3,10 2 2,-20-2-1,-4 0-2,14 0 4,-15 0-3,25 0 2,0 0-2,0 3 1,-10-3 1,10 0-1,0 0 0,-10 0-1,10 0 1,0 0 0,0 0 1,-10 0-2,10 0 1,-15 2 0,15-2 0,0 0 1,0 0-1,0 0 0,0 0 0,0 0 1,-20 0-2,11 0 1,-16 0-2,5 3 3,20-3 0,-10 0-3,10 0 2,0 0-1,0 0 0,0 0-1,0 0 4,0 0-4,0 0 4,0 0-4,-25 0 2,15 0 0,0 0-2,-14 0 1,14 2 0,-10-2 1,5 0-2,-5 3 3,10-3-3,0 0 2,10 0-2,0 0 2,0 0 0,-14 0 0,14 0 0,0 0-1,-10 0 1,10 0-1,0 0 2,0 0-3,0 0 3,0 3-1,0-3 1,0 0-1,0 0-1,-10 0 0,0 0 1,10 0 1,-25 2-2,15-2 1,10 0 0,-25 0 0,15 0 0,1 0 0,-1 3-1,10-3-1,0 0 2,0 0-4,0 0 0,0 0-1,0 0 4,0 0 0,0 0 0,0 0 2,0 0-1,0 0 0,0 0 0,0 0 0,0 0-1,0 0 1,0 0-1,-10 0 2,10 0-2,0 0 0,0 0 2,0 0-1,0 0 0,0 0-1,0 0 3,0 0-4,0 0 2,0 0-2,0 0 4,0 0-4,0 0 1,0 0 4,0 0-5,0 0 2,0 0 0,0 0 0,0 0-1,0 0-1,0 0 2,0 0-1,0 0 3,0 0-3,0 0 3,0 0-2,0 0 1,0 0-2,0 0 1,0 0 0,0 0 0,0 0 1,0 0-2,0 0 4,0 0-5,0 0 4,0 0-2,0 0 0,0 0 0,0-5 0,0-1 0,-15 4 0,15-1 1,-10 1-2,10 2 2,0 0-2,0-3 2,0 3-2,0-2 1,0-1 2,0 3 0,0-2-1,0 2 0,0-2 0,0-2-1,0 4 1,0-2-2,0-1 4,0 3-3,0-2 0,-10-1 0,0 1 0,10-1 1,-15 1-2,15-1 2,0-2-1,0 2 0,-10-4 0,10 2 0,-10-1 0,10 1 0,-9 0 1,9 0-1,-10 0 0,-5 2 0,15 1 0,0-1 0,0 2 1,0-3-1,0 2 1,0-4-2,0 1 1,0 3 1,0-3-2,-10-3 1,10 0 0,0 1 1,0 1-2,0 5 2,0-5-1,0 6 0,0-3 0,0 1-1,0-1 3,0 3-4,0 0 4,0 0-4,-10 0 3,10 0-1,0 0 1,0 0-2,0 0 1,0 0 1,0-3-2,0 3 2,0 0-1,0-2 1,0 0-1,-10-1 0,10-2 0,-15 2 0,-5-2 0,10 0-1,1 0 2,9 0-2,0 3 1,0-4-1,0 1 2,0 2-1,-15-2 0,15 3 0,0-4 0,0 1 0,-10 0 0,10-2 1,-10 1-2,10 2 2,0-4-2,-10 2 1,10 4 0,-15-3 0,5 1 0,10-2 0,-10-2 1,10 3-2,-10 0 2,10-1-2,-15 1 2,6 0-1,9 0 0,0 0 0,0 3 0,0-4 0,0 4 0,0-1 0,-10 3-1,10-2 1,-10-1 0,10 3 0,0-2 0,0-1 0,0 1 0,0-1-1,0-2 1,0 2-1,0 2 2,0-5-1,0 1 0,0-1 0,-10-1 0,10-1-1,0 3 1,0 0 1,0 2-2,0 1 1,0-1-1,0 1 2,0 0-1,0-4 0,0 3 0,0-2 0,0-2 0,0 1 0,0 4 0,0-3-1,0 2 2,0-2-2,0 3 2,0-4-1,0 6 0,0-2 0,0 2 0,0-3 1,0 1-2,0 2 2,0-3-2,0 1 1,0-3 0,0-1 0,0 1 0,0 0 0,0 3 1,0-1-1,0 1 0,0-1-1,0 0 2,0 3-2,0-2 2,0 0-1,0-1 0,0 0 1,0 0-2,0 3 1,0-2 1,0-3-1,0 2-1,0-2 1,0 0 0,0 3 1,0-4-2,0 4 2,0 2-1,0-5 0,0 2 0,0-2-1,0 3 2,0-4 0,0 3-1,0-1 0,0 1 1,0-2-1,0-3 0,0 4 1,0-2-1,0 3 0,0-1 1,0-4-1,0 3-1,0 0 1,0 2 1,0 3-1,0-2 0,0 2-1,0-3 2,0 3-2,0-3 3,0 3-3,0-2 2,0-3-3,0 2 2,0-2 0,0 3 1,0-2-1,0 2 0,0-3 0,0 3 0,0-3 1,0-1-3,0 1 3,0 0-1,0 0 0,0 3 0,10-4 0,-10 3 1,0-1-1,0 1 0,0-2-1,0 0 2,0 2 0,0 1 0,0 0-1,0-1 0,0 0 0,0 0-1,0 1 2,0-3-2,0 0 3,0 0-3,0-3 1,0-2 0,0 2 0,0 1 1,0 1-2,0 1 2,0 0-2,0 3 3,0-3-3,0-1 2,0 4-1,0-4 0,0-1 1,0-1-2,0-2 2,0 2-1,0 3 1,0-3-1,0 4 1,0-2-1,-10 1 0,10 0 0,0 0 1,-15 0-1,15-3 0,-10 1 1,0-2-2,0 2 2,10-1 0,0 6-2,0-3 1,0 5 1,-15-5-1,5 2-1,10 0 3,0 1-4,0-3 4,0 0-4,-9 0 3,9 0-3,-10-3 3,10 3-2,0 0 0,0-3 2,0-2-2,-10 5 3,10-3-4,-15 0 4,5 6-3,0-6 1,10 5-1,0 1 2,0-3-1,0 2-1,0-3 2,-10 4-1,10 0 1,0-1-2,0-4 1,0 4 0,0-2 1,0 0-2,0 2 1,-15-2 0,15-3-1,0-2 1,-10 2 0,10 4-1,0-2 2,0 4-1,0-4-1,0 4 1,0-6 1,0 3-2,0-1 2,0-1-2,0 2 2,0 0-1,0 0-1,0 2 1,0 1 1,0-1-1,0 3-1,0-3 3,0-1-3,0-1 2,-10-1-2,1 0 2,9 0-2,0-2 1,-10 3 0,10 0 0,0 2 0,0 3 0,0-2 0,0 2 0,0 0 1,0-4-2,0 4 2,0-2-2,0 0 1,0-1 0,0 1 0,0-3 0,0-2-1,0 3 1,0-3-1,0 2 3,0-2-3,0 1 1,0 1 0,0 2 0,0 0-1,0 3 2,0-2-1,0 2 0,0 0 1,0 0-2,0 0 2,0-2-1,0-1 0,0-5 1,0 5-2,0-2 1,0-2-1,0 2 3,0 0-4,0-1 3,0 1-2,0 0 2,0 0-2,0 0 1,-15-1 0,5 2 0,10-1 1,-10 5-3,10-3 3,0 3-1,0 0 0,0 0 0,0-5 1,0 0-2,0 0 1,0-3 0,0 3 0,0 1 1,0 0-2,-10-2 2,10 2-2,-15-1 2,15-3-1,0 3-1,-10 2 1,10-2-1,0 2 3,0 1-3,0 0 2,0 2-2,0-3 1,0 3 0,0-3 0,0 2 0,0 1 0,0-4 0,0 2-1,0-2 2,0 3-2,0-2 2,0 0-2,0 1 1,-10 0 0,10-4 0,0 0 0,0-3 0,0 1 0,0 1-1,0 0 1,0 3-1,0-1 2,0 3-2,0-4 1,0 1-1,0 2 1,0 1 1,0 0-2,0-1 2,0 3-3,0-2 4,0 2-3,0-3 1,0 3 1,0-5-2,0 3 1,0-4 0,0 1 0,0 0-1,0-3 1,0 1-1,0 1 3,0 4-3,0-1 1,0 1 0,0-3 0,0-2 1,0 3-2,0-4 2,0 4-2,0-2 3,0 1-4,0 3 3,0-2-1,0 4 0,0-1 0,0-2-1,0 0 2,0 3-2,0-2 2,0 0-2,0-1 2,0 0-1,0 1 0,0-2 0,0-6 0,0 6 0,0-3 0,0 4 1,-10 0-1,10-1 0,0 3 0,0 1 0,0 0 0,-14-3 0,14 3 0,0 0 0,0 0 1,0-2-2,0-1 2,0 1-2,0-1 1,-10 3 0,10-3 0,-20 3 0,20 0-1,0-2 1,-10 2-1,10-3 2,-15-2-2,15 3 2,0-6-3,-10 3 4,0 0-3,0 0 0,-14 5 1,24-3 1,0 3-3,0 0 0,-10-3 0,10 3-1,-10-2 3,0-1-1,-5 1 1,5-1 1,0 1-1,10-1-1,-10 1 1,-5 2 1,15 0-2,0 0 2,0 0-1,0 0 1,0 0-2,0-4 2,0 4-1,0-2-1,0 2 3,0 0-2,0 0 0,0 0 0,0 0-1,0 0 1,0-2 0,0 2-1,0-3 0,0 1 1,0 2-3,0 0 3,0-3 0,0 3 0,0 0-2,0-2 2,0-3-2,0-3 2,0-2-1,0-1 0,0 5 1,0 2-2,0-1 2,0 2-2,0-2 1,0 3 0,0-1 1,0 3 0,0-1 0,0 1 0,0 0-1,0 0 2,0 0-3,0 0 0,0 0 0,0 0 1,0 0-2,0 0 1,0 0 1,0 0-1,0 0 1,0 0 1,0 0 0,0 0-1,0 0 2,0 0-2,0 0 1,0 0 0,0 0-1,0 0 0,0 0 0,0 0 2,0 0-2,0 0 1,0-4-2,0 4 2,0 0 0,15 0-1,-5 0 2,-10 0-2,20 0 1,-5-3-1,-5 3 1,0 0-1,0 0 0,-10 0-2,9 0 1,6 0 2,5 0 0,-10 0 0,5 0 0,15 0 0,-20 0-1,4 0 2,6 0-1,-10 0 2,15 0-4,-5 0 2,5 0 0,4 0 0,-4 0 2,-15 0-2,15 0 0,-15 0 0,-10 0 0,19-3 0,-9 3 0,-10 0 0,15 0 0,-15 0 1,10 0-2,10 0 2,-5 0-2,15-2 4,4 2-5,-24 0 2,0 0 0,-10 0 0,15 0 0,-15 0 0,10 0 2,0 0-4,-10 0 4,10-2-4,5 2 4,-15-3-4,9 3 4,1 0-2,-10 0 0,20 0 0,-5 0 0,-15 0 1,0 0-4,0 0 6,0 0-4,10 0 2,-10 0-2,0 0 2,10 0-1,-10 0-1,0 0 1,0 0 0,25 0 1,-6-2-2,1 2 2,5 0-1,-25 0 0,10 0 1,0 0-2,-10 0 2,0 0-1,0 0 0,0 0-1,0 0 1,15 0 0,-5 0 0,0 0 0,9 0 0,-4 0 0,-5-2 0,-10 2 1,0 0-2,0 0 2,10 0-2,-10 0 2,0 0-1,10 0 0,5 0 0,-5 0 0,10 0 1,14-3-2,-14 3 3,5 0-4,-5 0 4,-5 0-3,-6 0 1,11 0 0,15 0 0,-15 0 0,5-3 0,4 3 0,-4 0 0,-5-3 1,-5 3-2,-5 0 2,0 0-1,-10 0 0,9 0 0,-9 0 0,15 0 0,-5 0-1,0 0 2,0 0-2,0 0 2,5 0-1,-15 0 0,10 0 0,-10-2 0,10 2 0,-10 0 0,10 0 0,-10 0 0,0 0 1,14 0-2,-14 0 2,10 0-1,-10 0 1,0 0-2,0 0 1,0 0 1,0 0-3,0 0 3,0 0-2,0 0 2,20 0-2,-10 0 2,5 0-1,5 0 0,-10 0 1,5-3-1,-6 3 0,-9 0 0,0 0 1,0 0-1,0 0 0,0 0-1,0 0 2,10 0-1,0 0-1,0 0 2,15 0-1,10 0 1,-16 0-1,6-2 0,-5 2 1,-20 0 0,10-3-1,-10 3 0,10 0-1,5 0 1,-5 0 1,9-3-1,-4 3 1,5-2-3,0 2 4,-5-3-2,5 3 0,-10 0 0,4-2 0,-14 2 1,0 0-2,10 0 1,-10 0 0,0 0 0,10 0-1,-10 0 1,0 0-1,0 0 1,10 0 0,5 0 1,-5 0-1,0 0 0,25 0 1,-26-4-2,11 4 2,-5 0-1,-15 0-1,20 0 2,-10 0-2,15 0 2,-15-4-1,-1 4-1,1 0 1,15 0 1,-5 0-2,5-2 1,-15 2 0,0 0 1,-1-4-2,6 4 1,-15 0 1,0 0-2,0 0 2,0 0-3,0 0 3,0 0-2,0 0 1,0 0 0,0 0-2,0 0 3,0 0-3,0 0 3,0 0-2,0 0 0,10 0 1,0 0 0,15 0 0,-5 0 1,0 0-1,-6 0 0,-4 0 1,-10 0-2,10 0 1,15 0 0,-5 0 0,15 0 1,-16 0-1,6 0 0,-15 0 0,0 0 2,10 0-4,-20 0 4,0 0-3,15 0 2,-15 0-3,0 0 3,0 0-1,0 0 0,0 0-1,10 0 0,9 0 3,-4 0-2,15 0 1,5 0-1,-25 0 0,14 0-1,-14 0 2,25 0-2,-25 0 1,0 0 1,0 0-2,14 0 2,-14 0-2,10 0 2,-5 0-1,-5 0 0,0 0 0,0 0 0,-10 0 0,10 0-1,5 0 1,-6 0-1,1 0 2,15 0-2,-15 0 1,10 0 0,5 0 1,4 0-2,6 0 2,-10 0 0,-5 0-2,-1 0 2,-4 0-2,-5 0 2,0 0-2,0 4 1,5-2-1,-5-2 2,0 4-2,10-4 1,-6 1 0,-4-1 1,10 3-1,-5-3 0,-5 0 1,0 2-2,0 1 1,15-1 0,-16 1-2,1 0 1,0-1 0,5 1 1,-5-1 0,10 1 1,-5-3-2,5 0 2,-1 3-1,-4 0 0,-5-3 0,0 2 0,15 0 1,-15 3-2,0-3 2,14 4-2,-14-2 1,10 0 0,-10-2 0,5 3 0,-5-2-1,0 2 1,24-2 0,-24 2 1,10 1-2,5-2 2,-15 1-1,15 0 0,-15 0 0,-10-5 0,9 3 0,-9 0 0,0-3 1,0 2-2,10-2 2,0 0-2,-10 0 2,15 0-2,-15 3 1,10-1 0,0 1 0,0-1 1,5 1-1,-15-1 0,0 0 0,0 2 0,10-2-2,-10 1 0,0 2 1,10-3 3,-10 3-1,9-2-1,-9 2 1,0-2-1,15 2 3,-5-3-3,0 4 1,0-5 0,-10 5 0,0-2-1,0-3 0,10 4 0,-10-2 0,0 0 0,15-1-1,-15-2 3,0 3-2,0-1 0,0-2 0,0 3 0,0-3 0,0 5 0,10 1 1,-10 1-1,20 0-1,-20 0 2,0-1 0,14 2-1,-14-3 1,0-1-1,10 0 1,0-2-1,-10 2-1,20-3 1,-20 5 0,15-4 1,-5-2-2,-10 2 5,0 1-7,0-3 3,10 3 3,-10-1-3,0-2 2,0 3-3,0-2 2,0-1-1,0 4 1,0-1-2,0-1 3,10 3-3,-10-2 2,15-1-1,-15 0-1,9 2 2,-9-2-2,0 3 1,10-2 0,-10-1 1,10 1-1,0-1-1,-10-2 2,0 0-3,0 0 3,0 3-2,0-3 2,15 3-1,-5 2 1,0 0-2,-10 3 2,10-3-1,5-1 0,-15 2 1,10-1-1,-10-2-1,9 2 2,1 0 0,-10 0-3,15 1 3,-15-2-1,0 1 0,10 0 1,-10-2-2,10 2 2,0-2-1,-10 2 1,10-2-2,5-1 1,-15 3 0,10-2 1,-10 4-1,10-3 0,-10 0 0,9 1 0,-9 0 1,15 3-2,-15 0 2,10-3-1,-10-3 1,10 1-2,-10-3 1,0 0 0,0 0 1,0 2-1,0-2 0,0 2 2,0-2-5,0 0 6,0 6-3,0-2 0,0 0 1,0-2-1,10 1 1,-10-3-1,0 2 1,0 1-1,0 0 1,10-1-2,-10 2 3,15 0-3,-15 1 2,0-2 0,0 2-1,0-1-1,0 4 2,0 0 1,0-3-2,0 3 2,0-2-2,0-2 2,0-1-2,0-1 0,0 1 1,0-3-1,0 0 1,0 0-2,0 0 2,0 0-3,0 5 3,0-3 1,0 6-1,0-2-1,0-4-1,0 0 2,0-2-1,0 0 0,0 3-1,0-3 2,0 0-3,0 0 2,0 0 0,0 3 1,0 4 0,0-2-2,0 1 3,0-4-4,0 1 3,0-1-2,0-2 1,0 3-1,0-3 1,0 0 0,0 0 0,0 0 1,0 0-1,0 2 0,0-2 0,0 3 1,0-2-2,0-1 2,0 4-2,0-1 0,0-3 2,0 3-1,0-1 0,0-2-2,0 0 3,0 0-2,0 0 1,0 0-1,0 0 2,0 0 1,0 0 0,0 0 1,0 0-4,0 0 2,0 0-1,0 0 1,0 0-1,0 0 1,0 0 0,0 0 1,0 0-1,0 0 1,0 0 3,0 0-3,0 0 3,0 0-2,0 0 1,0 0-4,0-2 0,0-4 0,0 1 1,0 0 0,0-3-1,-15 0 2,5 1-3,0 2 2,-10-1-1,5 6 1,-4-4-1,9-10-1,-15 4 2,15 1-1,0-2 1,-15 3-2,15-2 2,-9 2-2,4 1 2,-15-1-1,5 0 0,5-2 0,-4 1 0,14-1 1,-10 1-1,-5 1 0,5 0-1,-4 3 2,4 0-1,-5 3 0,15-4 0,0 5 0,0-3 0,0-2 0,-14-1 0,-11 0-1,5-6 3,-5 3-3,1 0 1,14-1 0,-5 1 0,15 2 0,-10 3-1,-4 0 2,14 3-2,0-1 1,10 0 0,-10-1 1,-5-2-3,5 4 3,0-4 0,-10 1-2,-4 0 2,14-2-2,-15 1 2,5-4-2,20 5 2,-25-3-3,15 0 3,1 4-2,-1-2 1,-15 1 0,15 3 0,0-3 1,0 2-3,-5-4 3,-5 1-2,11 0 0,-16-6 0,15 5 0,0-5-1,10 8 2,-10-1 1,-5 0-2,15 2 1,-10-2-1,10 0 2,-10-2-3,0-1 3,-4 3-2,-6 0 1,20 2 1,0 3-1,0 0 0,0 0-2,0 0 3,0 0-2,0 0 2,-10 0-2,10 0 3,0 0-2,0 0 0,-10 0 1,10 0 0,-15 0-3,-5 0-1,-5 0 0,-4 0 1,4 0 0,5 0 0,-15 0 0,6 0 1,-16 0 0,10 0 2,-19 0-2,9 0 2,-9-3-2,-16 3 1,31 0-3,-31 0 4,16 0-1,9 0 0,-9 0 1,19 0-1,5 0 0,-14 0 0,9 0 1,0 0-3,16 0 3,-16 0-1,15 0 1,-24 0-2,9 0 2,-20 0 0,1 0-1,9 3 0,1 0-2,-11 2 3,11 0-3,-21 0 2,-14-2-1,14 2 2,11-3-1,-1 2 1,31-4-1,4 1 0,5-1 1,5 0-2,-20 0 1,6 0-1,-11 3 2,15-1-2,-5 1 0,-4 0 0,-6-3 1,15 2 0,-5 3-1,5-5 3,11 4-2,-16 0 0,-10-4 1,25 3-1,-10-3 0,-4 0-1,14 3 2,-10-3-2,-5 2 2,15 0-2,-15-2 2,6 0-2,-1 3 1,-15-1 1,10-2-2,5 0 1,1 0 0,4 2 1,15-2-2,0 3 1,0 0-1,0-3 1,0 0 0,0 0 0,0 0-1,0 0 1,0 0 0,0 0 0,0 0 0,0 0-2,0 0 3,0 0-2,0 0 0,0 0 2,0 0-2,0 0 1,0 0 0,0 0 0,0 0-2,0 0 2,0 0-2,0 0 3,0 0-1,0 0-1,0 0 1,-10 4-2,0-3 2,0 4-2,-35-2 2,21 2-1,14-3 2,0-2-1,10 0 0,0 0 0,0 0-2,0 0 2,0 0-6,0 0-1,0 0 1,0 0-2,0 0-1,0 0 2,0 0 4,0 0 5,10 0-2,24 0 0,-4 0 1,-5 0-2,-5 0 1,-20 0 0,15 0 0,-5 0-2,9 0 2,6 0 0,20 0 2,9-2-2,-9-3 1,29 2-1,-4 1-1,14-2 2,-15-3-1,-14 2 0,9 3 0,-9-1 0,24 3 0,-15-2 0,16 0 0,-16-4 0,15 2 2,-14 0-4,-11 2 4,16-1-2,-26-2 0,11 2-2,-11-2 4,21 0-1,-21 3-2,21-3 1,4 5 0,5-3 1,-19 0-2,14 1 1,-24 0 0,-6-1 1,6 0-1,-10 1-1,9-4 2,1 4-2,9-1 3,1 3-4,-10-2 3,-1 2-1,-9 0-1,-25-3 1,19 3-2,-14 0 4,-5 0-2,-10 0 0,10 0-2,-10 0 5,10 0-3,15 0 0,-15 0 0,34 0 0,-9 0 0,-5 0 0,4-2 0,11 2 0,0 0 0,-1 0 0,-14 0 0,5-3 0,-1 3 0,-14 0 0,-10 0 1,5 0-2,-15 0 1,10 0 0,-10 0-3,0 0 3,0 0-1,0 0-1,0 0 2,0 0 0,0 0 0,0 0 0,0 0-1,0 0-1,0 0 3,20 0-2,14 0 1,-14 0 1,-5 0-2,-5 0 1,0 0 0,-10 0 1,0 0-2,0 0 1,0 0 0,0 0-2,0 0 0,0 3-1,0-1 0,0 1 5,0-1-2,0 1 0,0-3 0,0 0 0,0 2 0,0-2-2,0 3 1,0 0 0,0-1 0,0 4 3,0-2-1,0 2 1,0-5-1,0 3 1,0-2-3,0 3 3,0-2-3,0-1 2,0 1 0,0 0 0,0-1-1,0-2 0,0 3 1,0-3-2,0 0 1,0 0 1,0 2-1,0-2 1,0 0-1,0 0 0,0 3 0,0-3 0,0 0-1,0 0 2,0 0-2,0 0 2,0 0-1,0 0 0,0 0 0,0 0 1,-10 0 1,0 1 0,-15 3 2,5 2-1,-24-2 0,-1-1-2,-9-3 2,9 2-1,1-2 0,-1 0 3,0 0-3,16 0-1,-6 2-1,0-2 0,-19 0 0,9 0 0,1 0 0,-1 0 0,-10 0-1,11 0 1,-1 0 1,1 0-1,4 0 0,-5 3-1,-9-3 1,-6 0 0,31 0 0,-6 3 1,15-3-1,-5 0 0,6 4-1,-16-4 2,0 0-3,6 1 2,-16 2-1,10-1 1,15 1-1,-14 2 1,-11 0 0,1-2 0,9 2 1,5-3-1,20-2 1,-24 4-1,9-4 1,-5 1-1,-24 2 0,-26 2 0,-9-3 0,0 6 0,-10-4 0,15 3 0,-16-2-1,31-3 2,5 1-2,9 1 3,1 2-3,19-1 1,-10-2 0,11-1 0,14 1 1,10-3-1,-5 0 0,15 0 0,0 0 0,0 0 0,0 0 1,0 2-1,-10-2 1,-10 0-1,10 0 0,-4 0 1,14 0-2,0 0 3,0 0-3,-10 0 2,0 3-1,-15-3 0,5 3 0,-15-1 1,6 1-1,-16 0-1,10-1 2,26 0-3,-16 4 1,25-6 0,0 2 0,0 1-1,0-1 1,0 0-4,0 1 3,-10 2-1,10 1 0,-20 1 1,20 4 0,-15-1 3,-15-3-1,21 1-1,-26 0 2,25-5 0,-5 1-1,15-1-1,0 0 3,0-3-3,0 0 2,0 5-2,-10 2 2,-10 1-1,5 0 0,-4-3 0,19-4 0,-10-1 0,10 0 0,0 0-1,0 0-1,0 4 3,0-4-2,0 0 2,0 0-1,0 0-1,0 0 0,0 0-4,0 0-3,0 0-1,0 0 8,0 0-2,0 0-1,10 0 1,24 0 5,-4 0-1,-5 0-1,10 0 1,19 0 0,10 0 2,16 0-2,-16 0 2,15-4-2,-14-2 1,-11 0-1,1 2-1,-11-2 1,1 5-1,-10-3 2,-15 2-2,-11-2 1,6 3-2,5 1 2,-10-3-1,15 0 0,-5 1 1,14 0-1,11-1 0,-15 0 0,4 3 1,1-2-2,-5-1 1,14 3 0,-9 0 0,0 0-1,-15 0 1,4 0 0,-14 0-1,20 0 1,5-1 0,34 1 1,15-4 0,-4-1-1,-16 5 0,-19-3 0,-11 1 0,1 2 0,-5 0 0,14 0 0,1 0 0,-10-3 0,-6 3 1,16 0-2,-1-2 2,11 0-1,-1-1 0,16 0 0,-26-1 1,11 3-1,-10-2 0,-1 3 0,-14-2 0,-15 2 0,5-3-1,-11 3 1,1 0 1,5 0-1,-15 0-1,20 0 0,-10 0 1,5 0 0,5 0-1,-1 0 2,16 0-1,-10 0-1,-5 0 2,24 0 0,-24 0-2,5 0 2,10 0-2,-16 0 2,16 0-2,-5 0 1,5 3-1,-1-1 0,-24 2 0,10 0 2,5-1 0,-5 0-2,4-1 1,-4 3 0,5-3 1,-5 1-2,-20-3 2,10 2-2,14 1 1,-24 1 0,10-3-2,-10-1 3,0 0 0,0 0 0,0 0-2,0 0 2,0 0-2,0 0-1,0 3-2,0-1 2,0-2 2,0 3-1,0 0 2,0-1-1,0 3 1,0-1 0,-44 2 3,-1-1 0,-19 3 0,9 0-3,1-3 1,-16 0-1,16 3-1,-1-3 3,1-1-4,-1 2 3,11-6 1,-11 4 1,-14-4-2,4 0-1,-14 0 0,15 1-1,-16 2 1,26-1-2,-1 1 2,1-3-3,-1 0 4,11 5-3,9-5 3,5 3-2,6-1 0,-6-2 1,5 0-1,-19 3 4,24-3-5,-5 1 1,5 3 0,-15-4 0,1 0 0,-6 2 1,5-2-2,-19 3 2,19 2 0,1-2-2,4-3 2,15 4-1,-15-1 0,-4 0 0,-1 2-1,-20-2 1,1 2 0,9-3 1,1 3-1,-1 1 0,5-6 0,16 5 1,4-5-1,5 0 0,5 2 0,-10-2 1,-5 0-1,16 3-1,-1-1 2,-15-2-2,15 3 2,-10-3-1,-5 0 1,25 0-1,0 0 0,-10 0 2,10 0-2,0 0 2,0 0 0,-9 0 0,-16 0-4,5 0 4,-25 0-2,26 0 0,-6 0 1,5 0-1,-5 0 0,15 0 0,0 0 0,0 0-1,-14 0 2,4 2-2,-5-2 0,-10 5 0,-4 3 1,-6 0 1,1-6-2,34 1 1,-5 0 0,5-2 2,10-1-2,0 4 1,0-4-2,0 2 1,-10-2 0,0 5-1,-5-2 0,-15-3 1,6 5 0,4-5 0,20 0 1,0 0-2,0 0 2,0 0-1,0 0 0,-10 0 0,10 0-1,0 0 1,0 0 0,-15 3 0,5-1-2,0-2 2,10 0 0,0 3-1,0-3 0,0 0-3,0 0-4,0 0-1,0 0 1,0 0-1,0 0 8,0 0-1,0 0 2,10 0 1,-10 2-1,10 1 1,5-2-2,-5-1 3,-10 4-3,0 2 0,20-6-3,14 4 2,11-1 1,9-3 1,-19 2 1,20-2 3,-26 0-3,-4 0-1,-15 0 1,0 0-1,15 2 1,9-2-1,6 0 0,20 0 1,-6 0 2,1 0-2,-11 0 1,11 0 1,-21 0-3,-4 0 0,-5 0 0,-5 0 0,14 0 0,-4 0 1,5 0-1,-1 0 0,11 0 2,10 0-4,-1-2 5,-9-3-4,-11 5 2,-14-2-1,15 2 1,-5 0 0,-6 0-2,11 0 2,5-2-2,-6-1 2,1 0-1,10-2 1,-16 2-1,6 1 0,0-1 1,-25 3-1,0 0 0,14 0-1,-14 0 2,10-2-2,15 2 2,-25 0-2,24 0 1,-14 0 0,15 0 0,0 0 0,9 0 0,-14 0 0,14-3 0,1 1 0,-10 2 0,-15-3 0,4 3 0,6 0 0,-5 0 0,5 0 1,4 0-1,11-3 0,-1 3 0,-9-1-1,-5-3 2,5 4-1,-16 0 0,6 0-1,-5 0 2,-5 0-2,5 0 2,-1 0-2,16 0 1,0-2 1,9 2-2,-14 0 2,5 0-2,0-4 2,-6 3-2,6 1 1,-10 0 0,-5 0 0,14 0 0,-24 0 0,10 0 0,15 0-1,-11 0 2,6 0-1,5 0 0,-15 0 0,14 0 0,1-3 0,-15 3 0,5 0 1,-15 0-3,9 0 3,-9 0-2,5 0 1,5 0 0,15 0 0,-16 0 0,16 0 0,-25 0 0,15 0 0,19 0 1,-24 0-2,0 0 2,15 0-2,-10 0 0,4 0 0,6 0 0,0 0 2,-16 0-2,16 0 2,-15 0-1,5 0 1,-15 0-3,9 0 4,-4 0-2,-15 0 0,0 0-1,0 3 1,0-3 1,0 0-1,0 0 2,0 1-3,0 5 0,0-6-1,0 4 0,0 0 2,0-4 0,0 0 2,0 3 0,0-1 5,-15 3-5,15-5 0,-9 3-1,9-3 1,-10 0-2,-15 0 3,5 2-2,-25 2 0,-9 0 1,-10 4-2,-6-3 2,-4-3-2,19 4 0,-24-1 1,15 0 0,-6 0 0,-4-3-1,5 4 0,4-6 2,11 2-2,-16-2 0,16 3 2,-1-3-1,1 0 1,9 0-2,1 0 1,-1 0-1,-10 0 1,-9 0-1,-15 1-1,4 3 1,6-2-1,5 2 2,-1-2-1,6 0 0,4 3-1,-9-5 2,19 2-1,1-2 1,14 0-1,-30 0-2,16 0 3,-11 6-2,-9-4 3,19 1-4,11 2 3,4-5-1,5 3-1,5-1 3,-4-2-3,-21 3 1,15-1 0,-4 1 1,-11 0-2,15-2 1,5 3 1,6-4-2,-6 2 1,5 1-1,-15-1 3,16 1-4,-6-3 3,5 2-2,5 1 2,-25-1-2,6-2 1,-1 3-1,15 2 1,-5-2 1,6 0-2,-6-3 3,5 2-3,10 0 2,-15 1-1,6 0 0,-16-3 0,-20 2 1,11 1-2,-1 2 0,-9-3 1,19 4 0,25-4 1,10 1-2,0-3 2,0 0-2,0 0 2,-10 0-1,10 0 0,-10 0 1,-15 2-2,16 1 2,-1-3-2,0 0 2,10 2-2,0-2 2,0 0-2,0 0 1,0 0 0,0 0-1,0 0 1,-15 0 0,15 0 0,-10 0-2,10 3 3,0-2-2,0-1 2,-20 0-1,5 4-2,5-4 4,-9 3-3,9 0 1,-5-1-2,15 0 3,0 3-2,-10-5 1,0 6-1,0-4 2,-25 3-1,16 0-1,-26 1 2,20 1-2,5 1 1,5-6-2,15 1 4,0-3-4,0 0-1,0 0 0,0 0 1,0 0-2,0 0-1,0 0 0,0 0-4,0 0 4,0 0-1,0 0 2,15 0 6,5 0 0,-10 3-2,5-1 0,-5 3 2,-10-3-3,0 4 2,20-4-1,-5 1 2,4 0-4,16-1 2,-15-2-2,5 3 0,-6-3 0,26 0 4,-10 0 1,29 0-2,-9 0 3,-1 0-2,25 0 1,11 0-2,-26 0 1,15-3 0,-24 1-2,19-4 1,-29 4-2,9-4 2,1 4-2,-11 2 3,11-2-3,-11-1 3,1-2-2,10 0-1,4 1 3,-4 0-3,-26 4 1,16-2 0,-1-1 1,1 1-2,0-1 2,-26 3-1,26 0 0,0 0 0,-1-3 0,1 3 1,-1-2-2,1 2 1,0-3 0,-1 3 0,21 0 0,-21-2 0,21-1 0,4-3 1,-14-1-1,9 3 0,0-2 1,-4 2-2,-30 3 2,4-2-2,1 3 1,5-2 0,-16 2 0,-4 0 0,5 0 0,10 0 0,-16 0 1,16 0 0,10-3-2,-6 1 2,-4-1-2,10 1 1,-1-1 0,1 3 0,-1 0 0,1 0-1,-15 0 0,14 0 0,-9 0 2,10 0-2,-11 0 2,-4 0-2,-5 0 2,19 0-1,-14 0 0,5 0 1,9 0-3,1 0 3,0 0-2,9 0 1,1 0-1,-21 0 1,6 0 0,5 0-1,-11 3 2,1-1-2,-5-2 2,-15 3-2,-6-3 2,1 0-2,-10 0 2,0 0-2,0 2 1,0-2 0,0 3 0,0-3 1,0 0-1,0 0 0,0 0-1,0 2 2,0 1-2,0-3 1,0 0-2,0 1 1,0 3 1,0-4-3,0 3 3,0-3-3,0 0 4,0 0-1,0 3 2,0-3-2,0 2 3,0 0 0,-10 1-1,-34 5 3,-11-3-3,11 0 1,-1 0-2,1 3 4,-1-3-3,-10 0 0,-9 3-1,-5-6 1,4 3 0,-24 0-4,35 0 5,-26 3-3,26 0 2,-1-3-2,-9-2 2,29-2-2,-9 3 0,14-4 2,-5 2-1,-9 1 2,-1-3-3,-10 2 1,1-2-1,9 0 1,-19 0-2,-5 3 2,14-1 0,-19 1 1,-15 5-3,-11-3 1,-23 0 1,23 3-2,-9-1 2,20-5-2,25 4 2,19-3 0,11-3-1,24 0 0,-15 2 0,-5-2-1,20 3 1,-24-1 1,-1 1-2,-10-1 1,1-2-1,4 3 3,5-3-3,11 1 2,-6-1-1,5 4-1,5-1 2,10-1-1,-24 1 0,9-1-1,5-2 2,10 3-1,0-3 0,-15 2 1,16 1-2,-1-3 1,-15 0 0,15 0 1,10 3-2,-10-1 2,-15-2-2,15 0 1,-9 2 0,-6 1 0,5 0 1,-5 2-2,-19 0 2,-1-2-1,25-1 0,-24 1-1,-1-2 2,25-1 0,-15 4-2,16 1 0,-16 0 1,-20 0-1,11 0 0,9 0 1,-9 1 0,-11-1 0,10 2 0,1 0 0,-1-1 0,35-1 1,-9-2 0,9-3-2,10 0 2,-15 2-2,15-2 2,0 0-3,0 0 2,0 3 0,0-1 0,0 1 1,-10 0-2,10-1 2,-10-2-2,0 0 2,10 3-2,-15-3 2,15 1-2,0 3 1,-20-4-1,20 0-1,0 0 0,0 0-3,0 0 4,0 0-3,0 0 4,0 0-3,0 0 2,0 0-1,0 0 0,0 2 1,0 1 1,0 2 1,0-2-4,0-3-4,0 0 1,0 0 3,0 0 1,0 0 2,0 0-4,0 0 2,0 0 4,0 0-2,0 0 4,55 0-4,-1 0 2,16 0-1,-6 0 3,1 0-3,4 0 1,5-6 2,15-1 0,-24 2-3,-6 0-1,-29-1 1,5 4-2,-15-1 3,24 1-3,-9 2 2,0-5-1,19 2 0,-9 1 0,9-4 0,1 4 0,-21-1-1,21 1 3,-11-1-2,1 3 0,10 0-1,-26 0 1,6 0 1,0 0-2,-6 0 2,16-2-2,-10 2 2,-1 0-2,11-3 2,-5 3-2,4-2 2,1 2-1,9 0 0,-9 0 0,-10 0-1,19 0 2,1 0-2,14 0 2,-5 0-2,11-3 2,-6 0-1,-5-2 0,-9 2 1,-20 1-2,-1 2 2,-14 0-1,-10 0 0,15 0 0,5 0 1,4-2-2,11 2 1,-1-3 0,1 0 0,0 3 1,-1-2-1,1-1-1,-15 3 1,4 0 1,1-2-2,-15 2 1,24 0 0,-9 0 0,-5 0-1,4 0 1,11 0 0,-10 0 0,9 0 0,-14 0 0,-5-4 0,5 4 0,-6 0 0,-14-1 0,10 1 0,5 0 0,-5 0 0,14 0 0,-14 0 0,5 0 0,-5 0-1,14 0 2,-9 0-1,-5-3 0,0 1 0,5 2-1,-6 0 1,-4 0-2,-15 0-3,0 0 3,10 0 0,-10 0 1,0 0 0,0 0 1,0 0-1,0 0 1,0 0 0,0 0 1,0 0-3,0 0 2,0 0-3,0 0 1,0 0-2,0 0 3,0 0-1,0 0 1,0 0 2,0 0-1,0 0 2,0 0-1,0 0 2,0 0-3,0 0 0,0 0 0,0 2 1,0 1 0,0-2-1,0 5 0,0-1-2,0 1 1,0-2-1,0 4 4,-25-2 1,-4 1 2,-26 3 1,11-2-4,-1 2 3,-9-2-5,19-3 1,0-1 0,-9 5-2,-1-4 1,15 2 1,-14 2-2,-1-2 2,-9 1 1,-1-3-2,-24 2 2,24-4-1,11 0 3,9-1-4,5 1 3,-24-3 0,-6 0-1,-14 2 0,-15-2-1,24 0 1,-4 0-1,5 0 0,9 0-1,-14 0 0,4 0 0,1 0 0,-15 3-1,14-3 2,-4 5-2,4 0 2,1-2 0,-5-1-2,14 1 2,1-1-2,9-2 2,-10 3-1,-9-1 1,-5 0-2,-6 2 2,6 1-1,14-3 0,-9 1 1,10-1-2,-1 1 3,20-3-4,16 0 2,4 0 1,-5 0 0,10 0-3,-5 0 2,5 0 2,10 0-2,-30 0 1,16 0-1,4 2 0,-10-2 1,-5 0-2,5 3 2,-14-3-1,-1 3 0,25-3 0,-10 2 0,5-2 0,15 0 0,-10 3 0,0-3 0,1 0 0,-1 0 0,-15 0 0,5 2 0,-15-2 0,25 3-1,1-3 3,-16 0-3,15 2 1,0-2 0,-5 3 0,5-3 0,10 0 0,0 0 0,-10 0 1,0 0-1,0 0 0,-24 2-1,9 1 1,5 0 0,-15-1 0,16-2-1,-6 2 1,5-2-1,10 3 1,10 0-2,-15-3 2,15 0-2,-10 3 2,0-3-1,1 2 1,-1 0 0,-5 1-1,15-3 1,0 3-1,0-1 2,0-2-3,0 0 2,0 0-5,0 0-1,0 0-1,0 0 2,0 0-1,0 0 5,0 0 3,0 0-2,0 0 1,0 0-2,0 0 2,0 0-2,0 0 2,0 0-1,0 0-2,0 0 0,0 0-1,0 0-2,0 0 1,0 0 4,0 0-2,25 0 4,4 0-1,16 5 0,-10-2-1,-16-3 1,16 2 0,0 0-1,19 1 0,-19-3 0,10 0 1,19 0-1,-10 0 1,1 0 0,-1 0-1,1 0 2,14 0-1,-4 0 1,14 0-1,-24 0 0,-11 0-1,11 0 1,-1-3 0,1 1-1,14 0 0,-5-1 0,1 3 3,-11-2-3,1-1 1,-11 3-2,1-2 1,0 2 0,9-3 0,-9 3 1,-1-3-2,-9 1 2,-5 2-2,-5-2 2,19 2-2,-9 0 2,-5-3-1,24 3 0,-19-3 0,9 0 0,-9 3 0,5-2-1,-6 0 2,1-1-2,0 3 2,-6-3-2,6 3 3,0-2-4,-15 2 2,-1 0 1,16-3-2,10 1 2,9-1-1,1 1 0,-11-1 0,-19 1-1,-5 2 1,5 0 0,-15-3-3,0 3 1,9 0 2,-4 0-1,-5 0 1,10 0 0,15 0 1,-1-3-1,-4 1 0,5 2 0,9-3 0,-24 3 0,-5 0-1,5 0 1,-10 0-1,15 0 1,-16 0 0,1 0 1,15 0-2,-5 0 1,15 0 0,-16 0 1,16 0-2,-25 0 0,25 0 0,9 0-1,-14 0 3,15 0-3,-11 0 1,1 0 1,-15 3 0,-20-3 1,10 0-2,-10 0 2,0 0-1,0 0 0,0 0-1,0 0 2,15 0-2,-15 0 1,10 0 0,-1 2 1,-9-2-2,10 3 1,-10-3 0,0 0 0,0 0-1,0 3 0,0-1 2,0-2-2,0 3 0,0-3 1,0 0-1,15 0 1,-5 0 0,0 2 0,0 1 0,-10-1 1,10-2-2,-10 0 2,0 0-1,0 3 1,0-3-3,0 2 1,0-2 1,0 3-1,0-3 2,0 3-1,0-3 1,-55 2 5,-9 0-8,0 1 3,4 3 0,-14-2 1,19 2-1,-24 1 0,24-2 0,1 0 0,9 1-1,1-1 1,-1 0-1,1 2 1,-11 1 2,10 0-2,-9 0 1,-1-1-1,1-1 1,-1-2-2,-14 4 2,15-3-1,24 0 1,-15 0 0,1-2-1,9 0 1,0-1 0,15-2 2,-4 0-3,4 3 2,0-1-3,-15-2 0,1 3 0,4-1 1,-15-2-1,21 3 0,-6-1 1,-5-2-1,0 3 1,16-3-1,-16 0 1,-10 0 0,-9 0-2,-1 0 2,1 0-1,-1 0-1,21 0 1,-11 0 3,25 0-4,-14 0 2,-11 0-2,10 0 2,-9 0-1,14 0 1,-5 0-1,15 0-1,-14 0 2,9 0-1,-5 0 2,5 0-1,-4 0 0,-16 0-1,20 0 0,6 0 0,-16 0 0,15 0 1,-25 0-2,21 0 2,-6 0-2,5 0 1,-5 0 0,-4 0 1,9 0-1,5 0 1,0 0-1,5 0 0,-4 0 0,-6 0 0,25 0 1,-10 0-2,0 0 2,0 0-1,-5 0 1,5 0-2,0 0 2,-9 0-1,4 0-1,-5 0 2,20 0-2,-10 0 1,-15 0 0,25 0 0,-20 0 0,-4 0 0,4 0 0,-5 0 0,-5 3 0,-4-3 0,14 0 0,-5 0 0,15 0 0,-15 2 1,15-2-1,-19 0 0,14 0 0,-5 0 0,10 0-1,-5 0 2,5 3-2,0-3 2,1 0-2,-1 0 2,10 0-1,0 0-1,0 0 0,0 0 0,0 0 1,-15 0-1,15 0 2,0 0-3,0 0 2,0 2-1,0-2 0,0 0 0,0 3 0,0-3 1,0 0-2,0 0 0,0 0-2,0 0-2,0 0 0,0 0-1,0 0-2,0 0 4,0 0 3,0 0 0,0 5 3,0 0-1,0 0 2,34 3-2,-24-3 0,0-3-1,5 2 1,-15-4 1,0 2-1,10 0 0,0 1 1,-10 2 0,10 2-2,5 1 2,5-2-3,-1-4 1,-4-2-2,-5 0 2,-10 0 0,10 2 3,15-2 0,-15 3-2,0-3 2,14 3-2,-4-1 0,0 1 1,5-3-2,-5 2 1,4-2-1,-4 0 1,5 0-1,-5 0 4,-10 4-4,5-4 3,4 1-2,1-1 0,15 0-1,0 0 1,9 0 1,1 0 0,9 0 0,11 0 0,-11 0 3,-9 0-3,-1 0 1,1 0-2,-10 0 1,-15 0-2,4 0 2,-24 0-1,0 0 1,20 0 0,15 0-2,-5 0 1,14 0 0,26 0 1,-26 0-1,11-1 0,-11-3 1,-4 4-1,-15-2 0,9-1-1,-14 3 2,5 0-2,-5 0 2,24 0-1,-24-2 0,25 2-1,-1-3 0,-9 3 2,-5 0-2,14 0 1,1 0-1,0 0 1,-21 0-2,6 0 1,-5 0 0,-5 0 1,-10 0 0,14-3 0,11 3 1,-5-2-5,14 2 7,-9-2-3,0 2 0,-6-3 0,16 3 1,-20-3-1,5 3 0,4-3 0,1 1 0,19 2 0,-9-3 0,0 3 0,-6-2 0,6-1 0,-10 1 0,-1-1 1,-14 1-1,5 2-2,-5 0 4,4-3-4,-4 3 3,15 0-1,-5-2 0,24 0 0,-19 2 0,9-4 0,-9 4-1,-5 0 1,5 0-4,-1 0 4,-14 0-1,15 0 2,-15 0-2,-6-2 2,-4 2-1,-10 0 0,0 0 1,0 0-1,0 0 0,0 0-1,0 0 2,0 0-1,0 0 3,0 0-2,0 0 1,0 0-1,0 0-1,0 0 1,0 0-1,0 0 1,0 0-2,0 0 2,0 0-2,0 0 1,0 0 0,0 0-1,0 0 1,0 0-1,0 0 1,0 0-2,0 0 2,0 0-5,0 0 4,0 0-1,-10 0 2,-24 2 4,-1 4 0,5 1-2,-29 6-1,-6-2 1,1 1-1,-15-3-1,14 0 2,11 1 0,9-2-2,1 0 0,-1-1 0,0 1 1,1-3 0,-1 0 0,-9 3 0,9-1-2,-9 1 4,9 0-3,0-3 2,1 0 1,14 0-3,5 1 2,-9-4-2,14 0 1,-15 1-1,-9 0 2,4-1-3,-20 1 3,31-1 0,-6 1-1,0-3 0,-9 2 0,4 1-2,-29-1 0,24 1 3,15-3-4,-4 3 3,14-3-2,5 0 1,5 0 1,-10 0-1,5 0 2,-4 0-2,-6 0 2,5 2-3,0-2 2,-14 0 0,9 0 0,5 0-2,0 0 3,5 0-2,-5 0 0,11 0 0,-36 0 0,20 0 1,5 0-1,-14 0 1,-11 0-2,15 0 2,-14 0 0,9 0-1,0 0 0,6 0-1,4 0 1,-10 0-1,15 0 2,-14 0-2,14 0 2,-5 0-1,-15 0-1,-4 0 2,9 0-2,0 0 2,-9 0-2,14 0 0,-5 0 1,16 0-1,-6 0 1,5 0 1,20 0-2,-25 0 1,25 0 0,-10 0 0,-9 0 0,4 0 0,5 0 0,-10 0 0,20 0 1,-15 0-1,5 0 0,0 0 0,0 0-1,0 0 1,10 0 0,-14 0 1,-6 0-2,-5 0 2,5 0-2,20 0 1,0 0 1,0 0-2,0 0 1,0 0-1,0 0 1,0 0-1,0 0 1,0 0 0,-25 0 0,25 0-1,0 0-1,0 0 2,0 0-3,0 0 1,0 0 0,0 0 2,0 0-1,0 0 0,0 0 0,0 0 0,0 0 0,0 0-4,0 0-2,0 0-1,0 0 0,0 3 5,0 2 3,0 2-1,15 1 3,-5-5-3,0 2 1,0-3-1,5 1 0,-15-3 3,10 2-3,0-2 3,0 3-3,14 2 3,-24 1-2,10 1 2,0-2-1,-10 0-2,25-1 1,-25-3 1,0-1-1,10 3-1,-10-3 1,10 3 0,-10 1 1,10 2 0,5 1-2,-6-1 2,11-3-1,-20-3 1,0 0-3,25 0 2,-25 0-1,10 0 1,-10 0-3,0 0 0,0 0 2,0 0 1,0 0 2,10 0-2,-10 0 3,0 0-4,0 0 1,0 0 0,0 0 1,0 0 0,0 0-2,0 0 2,10 0-2,5 2 2,-5 0-1,-1-2 0,-9 0-1,0 0 1,0 0 1,0 0 0,0 0 1,0 0 4,0 0-2,0 0-2,0 0 2,0 0-2,10 0 0,-10 0-1,0 0 1,0 0 1,0 0 0,0 0 0,10 0 0,-10 0 2,15 0-1,-15-4 2,0-5-6,0-4 1,0 2-2,0-3 3,0-1-4,-15 2 2,-14-5 0,-6-3 0,-10 4 0,25-1-2,-14 2 4,14 3-4,-15 3 2,25 0 0,0 2 2,-4 1-1,14 2-4,0-1 5,-10-1-4,0 2 5,0-3-4,10-1 3,-15 3-4,-5-7 3,20 5-1,0-2 0,-10 2 0,10-1 0,-25 0 0,16 2 0,9 2 0,-10-3 0,10 0 0,0 1 0,0-1 0,0-2 0,0-1-1,0-1 2,-25 1-2,25-2 1,0 1 0,0 0 0,0 1-2,0 1 2,0-1 0,0 4 0,0-1 0,0 1 0,0 1 0,0-1 0,0 1 0,0 1 0,0-2 0,0 2 0,0-1 0,0 1 0,0-2 0,0-2 0,0 2 0,0-3 0,0 0 0,0 0 0,0-1 0,0 1 0,0 0 0,0-3 0,0 0 0,0 3 0,0 0 0,0 5 0,0-3 2,0 2-2,0 2 1,0-4-1,0 3 0,0-3-1,0-2 1,0 0 1,0-3-2,0 0 2,0 1-2,0 1 2,0-3-1,0 5 0,0-4 0,0 6 0,0 2 1,0-3-2,0 3 2,0 0-1,0-3 0,0 0-1,0-3 1,0 2-1,0-4 1,0-2 0,0 2 1,0-2 0,0 4-2,0 0 1,0 4 0,0 0 1,0-1-1,0 3 0,0 0 0,-10-3 0,0-2 1,-15 2-2,15 1 2,-9-4-2,19 1 1,-10-4 0,-5 0 0,5 3 0,10 1 0,0-3 1,0 6-2,-10-1 1,10 3 0,0 0 1,0 0-2,0 0 2,-10 1-1,10 2 0,-15-3 0,-5 1 0,10-2 0,1 1-1,9 0 2,0 0-3,0 2 4,0-5-3,0 3 1,-15-1-1,5 2 1,10-3 0,0 1 0,0-2 0,0 1-1,0-1 1,0 1-2,0 1 2,0 1 0,0 0 0,0 3 0,0-1 0,0 0 0,0 1 0,0-1 0,0-2-2,0-2 4,0-1-4,0-2 4,0-3-4,0 9 2,0-8 2,0 7-4,0 5 2,0-2 0,0 2 0,0 0 0,0 0 2,0 0-4,0 0 4,0-2-2,0-4 0,0-2 0,0 0-2,0 4 4,0-3-5,0-3 6,0 6-5,0-1 2,0 3 0,0-1 0,0 0 0,0 1 0,0-2 0,0-3 0,0 2 0,0-2 0,0-1 0,0 0-1,0 1 2,0 1-1,0 1-1,0 0 2,0 5-4,0-5 5,0 0-4,0 0 3,0-5-2,0 2 1,0-1-1,0-3 1,-10 7-2,0-5 2,-5 5-1,15-3 0,-10 1 2,10 4-3,0 0 2,0 3 0,0 0-1,0 0 0,0 0 1,0 0 0,0 0-2,0-1 4,-10-3-4,10 2 2,0-3-1,0 2 1,0 0 0,0 1 0,0 0-1,0 2 1,0 0 0,0-3-1,0 0 1,0 1-1,0-1 2,0 3-3,0-1 3,0-6-2,0 4 1,0 1 0,0 0-1,0 2 1,0 0 0,0 0-1,0 0 1,0 0-1,0-3-2,0 1 3,0 0-2,0-4 1,10-2 2,0 3-2,5 3 0,-15-1 1,0 0 0,0 1 0,0 2-1,0-3 2,0 3-1,0 0 0,0 0-2,0 0 2,10 0-1,-10 0 1,0-1-3,0-5 2,10 1 0,15-3 0,-16 0 0,21 0 0,-5 3 1,-5 0 0,-5 3 0,-5-1-1,-1 1 2,-9 2-2,0 0 0,0 0-3,0 0 2,0 0 1,0 0-1,0-4 2,0 4-1,10 0 1,0 0-2,15 0 0,10 0-2,-15 0 3,24 0-3,21 0 2,-11 0 2,-9 0 0,-11 0 0,1 0-1,-25 0 2,-10 0-2,0 0 0,0 0 0,0 0-3,35 0 3,-6 0 0,16 0 2,-10 0-2,9 0 1,-24 0 0,25 0 0,9 0 0,-9 4 0,-11-2 0,-14 1-1,-10-1 1,15 1-4,-5 2 2,24 3-1,-9 0 0,10 2 0,-11 1 2,-4-2-1,5 4 0,-1-2 4,-4-2-4,5-1 3,0 2-1,-16-2-1,-9 1 1,15 2-4,5-1-3,-5 6 6,9-1-2,-4 1 3,5 2 1,-16-5-2,16-1 2,10 4-3,-1-3 2,-9 2 0,-5 3 0,4 0-1,-24 2-8,0 3 9,5 0-1,-15-2 2,10-1-1,0-2 2,0-4-2,0-5 0,5-1 0,-5 5 2,-1 5-1,16 2-2,-5 6 1,-10-1 1,15 1-1,-15 0-1,0-3 2,-1-3 1,16 1-3,-5-1 2,-5-1-1,-5 1 1,0-2 0,0 0 0,-10-6-2,10-4 2,-10 0-1,14-6 1,-4 3-1,-10 1 0,0-5 1,0 5 0,10-1 0,0 0-1,-10 6-1,0 1 2,0-1-2,0-1 1,0 0 1,0-2 2,0 0-3,0-3 0,0-3-2,15 1 4,-15-1-4,0 4 4,0-2-2,0 2 1,0-1-1,0 0 0,0-2 1,0-3-1,0 2 0,0 1 1,0-3 0,0 0-2,0 0 2,0 1-2,0-1 2,0 0-1,0 4-1,0-2 1,0 1 0,0-3 1,0 2-2,0-2 1,0 3 0,0-3 0,0 0 0,0 0-1,0 0 1,0 0 0,0 0 0,0 0 0,0 0 0,0 0 0,0 0 0,0 0 0,0 0-2,0 0-1,0 0 2,0 0 2,0 0-1,0 0 4,0 0-4,0 0 1,0 0 1,0 0-1,0 0 2,0 0-3,0 0 1,0 0-1,0 0 0,0 0-1,0 0 1,0 0 0,0 0 1,0 0-2,0 0 2,0 0-1,0 0-1,0 0 3,0 0-3,0 0 2,0 0-2,0 0 2,0 0-1,0 0 1,0 0-1,0 0 0,0 0 0,0 0 0,0 0 0,0 0 0,0 0-1,0 0-5,0 0-6,0 0-19,0 0 0,-15 3-1,-5-1-15,10 0 2,-4-2 11,4 0-14,0 0-59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2:19.077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2:19.093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2:19.108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3:34.737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06:16.268"/>
    </inkml:context>
    <inkml:brush xml:id="br0">
      <inkml:brushProperty name="width" value="0.21167" units="cm"/>
      <inkml:brushProperty name="height" value="0.21167" units="cm"/>
      <inkml:brushProperty name="color" value="#FFF6CC"/>
      <inkml:brushProperty name="fitToCurve" value="1"/>
    </inkml:brush>
  </inkml:definitions>
  <inkml:traceGroup>
    <inkml:annotationXML>
      <emma:emma xmlns:emma="http://www.w3.org/2003/04/emma" version="1.0">
        <emma:interpretation id="{BD6FE4D9-FDA2-482E-8C69-E4CCCEB9A52B}" emma:medium="tactile" emma:mode="ink">
          <msink:context xmlns:msink="http://schemas.microsoft.com/ink/2010/main" type="inkDrawing" rotatedBoundingBox="2650,14084 3357,3892 7111,4152 6404,14345" semanticType="scratchOut" shapeName="Other">
            <msink:sourceLink direction="with" ref="{FA5C114A-E47B-4FB9-AEF2-96218D025628}"/>
          </msink:context>
        </emma:interpretation>
      </emma:emma>
    </inkml:annotationXML>
    <inkml:trace contextRef="#ctx0" brushRef="#br0">1668 493 33,'0'0'30,"0"0"1,0 0 9,0 0-4,0 0 2,0 0-6,0 0-5,0 0-4,-5 0-2,5 0 0,0 0 2,0 0-1,0 0-3,0 0 1,0 0-9,0 0-3,0 0-5,0 4-4,0-3-2,0 4 5,0 2 2,0 10 5,10-2-5,8 5 1,11 1-3,-11-1 11,10 4-10,0 3 0,-4-1-2,9 3 3,-10 0-1,-5-5-1,0 1-2,-2-1 1,-3-4 2,-3 4-3,8 0 4,-3 2-2,9 4 0,-6-4-1,0 1-1,-13-3-2,5-2 3,-2 0 1,-3-1 3,-5 1-2,5 6-1,-5-7 0,5-2 0,-5 1 1,0-4-1,0 1-2,0-1 3,0 0-2,0 1 4,0 3-2,0 1 0,0 6-2,0 0 1,0 6 1,0 1-1,-10-1 1,-3-2-2,8-5-1,0-4 1,0-2-1,5-3-1,0 1 1,-5-5 2,5 4-3,-8 2 1,8 3 1,-5 0 1,0-2-1,-1 3 0,-1 2 0,-9 4-1,8 2 1,-2-2-1,5 1 1,0-3-1,-3-9 1,3 0-1,5-3 2,0-6-4,-5 3 4,5-2-2,-5-1 1,-3 2 1,8 0-2,-5 2 1,5 1-1,-5 1 1,0 4 0,-1 1-1,-1-1 0,-4 0 1,6 4-1,5-5 1,-8-3-1,8 0 0,-5-6 0,5 1 0,0 0 1,0-1-2,0 4 2,-5-4-1,5 5 1,-5 3-2,5 3 2,-5 2 1,-3-4-2,3 5 1,5-6-1,-5 3 1,-8-1-2,13-2 3,-5 0-2,5-5 1,0 0 0,-5 0-1,5 3 0,-6-2 0,6 3 1,-7 1 0,7-5-1,-5 3 3,-1-1-1,1 3-1,0-2 0,-8 1-1,3 1 0,2 0 1,-2 3-1,5-1 0,5 1 0,-5-1 0,-3-5-1,-2 1 2,4-3-1,-1 3 0,2 0-1,5 0 1,-6-2 0,1 2 0,0-1 1,-3-4-1,8 0 0,0 7 0,-5 2-1,0 1 1,0 2 0,5-5 0,0-1-1,0-4-2,0 1 3,0-4 0,0-1 0,0 1 1,0 1-1,0-3 0,0 5 0,0 3 0,0-3-1,0 5 2,0 0 1,0-3-2,0 0-1,0 3 1,0-5 1,0 3-2,0-6-1,0 1 4,0 0-3,0 0 0,0-3 1,0 3-3,0-1 3,0 1 3,0 2-3,0 0 1,0-2 0,0 2-2,0 2 2,0 1-1,0 0 1,0-3-2,0-3 1,0 0-1,0-3 2,0 1-2,0 2 2,0 0-1,0 0 0,0-2 0,0-2 0,0 5 0,0-5 0,0 1-1,0 0 2,0-2-2,0 2 0,0-2-2,0-4 0,0 0 1,0 3 3,0-3 0,0 0-3,0 0 2,0 0 1,0 0 0,0 0 1,0 0-2,0 2 1,0-2-1,0 0-4,0 0 0,0 0 2,0 0 2,0 0 3,0 0 3,0 0 1,0 0-4,0 0 2,0 0-3,0 0 1,0 0-1,0 0 2,0 2-1,0 1-1,0 0 3,0-1-2,0-2 1,0 0 1,0 3 0,0-3 1,0 0-2,0 0-1,0 0 0,0 0 0,0 0 2,0 0 7,0 2-3,0-2-6,0 0-1,0 2-1,0-2-1,0 0 1,0 0-1,0 0 0,0 0 0,0 2 0,0-2 0,0 3-2,0-1 3,0-2-2,0 4 2,0-2-1,0 0 1,0 0 1,0-2 2,0 0-1,-8 0-2,8 0 1,0 0-2,0 0 2,0 0-1,-5 0 1,5 0 0,0 2-1,0-2-2,0 0 2,0 0-2,0 0 1,0 3 1,0-3-3,0 2 2,0-2-1,0 0 1,0 0 0,0 0-1,0 0 1,0 0-1,0 0 1,0 0 1,0 0 1,0 0 0,0 0 0,0 0-1,0 0 0,0 0-1,0 0 0,0 0-2,0 0 2,0 0 0,0 0-3,0 0 2,0 0 0,0 0 1,0 0 0,0 0 0,0 0 0,0 0-1,0 0 1,0 0 0,0 0-1,0 0 0,0 0 2,0 0-1,0 0 0,0 0 0,0 0-1,0 0 1,0 0 0,0 0 0,0 0-1,0 0 1,0 0-2,0 0 1,0 0 0,0 0 1,0 0 0,0 0 0,0 0 0,0 0 0,0 0 0,0 0 0,0 0-2,0 0 1,0 0 1,0 0 0,0 0-3,0 0 2,0 0 0,0 0 0,5 0-3,-5 0 2,0 0 1,0 0-1,8 0 2,-8 0-2,0 0 3,0 0-3,0 0 2,0-2-1,5 2 0,-5 0 0,0-3 0,0 1 0,0 0-1,0 2-1,0-2 1,5 2 0,-5-6 2,0 6 3,0-2-3,0 2 1,0 0-2,0-3 1,0 1 0,0 0-1,0 0-1,0-1 0,0 3 3,0-5-1,0-2 1,0 2-2,0-3 2,0 2-1,0 2 2,0 3-2,0 1 0,0 0 0,0 0 0,0 0 1,0 0-2,0 0 2,0 0-1,0-3 0,0 3 0,0 0 0,0 0 0,0 0-1,0 0 1,0 0 0,0 0 0,0 0-2,0 0 1,0 0 1,0 0-1,0 0-1,0 0 1,0 0 1,0 0 0,0 0 0,0 0 0,0 0-1,0 0 0,0-2-1,0 2 1,0-3-1,0 1 0,0-8 0,0-2 1,0-3-1,0-6 1,0-1 1,0-3 0,0-1-1,0 1 2,0-1-1,0 4-1,0 3 1,0 3 0,0 3 0,0 3 1,0 3-2,0-6 2,0 1-2,0 1 2,0-1-1,-5-5 0,5-2 0,0-3 1,0 3-2,-5-1 1,5 1 0,0-1 0,0 3 0,0 1 0,0 4 1,0-1-1,0-1 0,0 2 0,0-3 0,0 5 0,0 1 0,0-8 0,0-3-1,0-2 1,0-2 0,0 7 0,0 0 0,0 5 0,0 5 0,0 2 0,0 2 0,0-1 0,0-1-2,0-6 3,0 3-1,5-5-1,-5 1 1,0 0 0,0 0 0,5 2-2,-5-2 2,5 5 0,-5 2 2,0-4-4,0 1 4,0-1-2,0 0 0,0 3 1,0 1-1,0 3 0,0-6 0,8 1 0,-3-7 0,0-1 0,6-4 0,2 2 0,-3-1 0,3-3-1,-3 4 1,3 0 0,-8 0 0,5 0 0,-2 2 1,2 1-1,1-1 0,-4-2-1,-1-1 1,4 0 1,-10-2-1,18 3 0,-13-1-1,3-2 2,-3 0-1,0-4 0,-5 2 0,5-2-1,0 2 2,3 3-1,-8 2 0,0 4 0,5 2 0,-5 1 1,0 2-1,0-3 0,0-2 0,5-4 0,-5-2 1,0-1-1,0-2 0,0 1 1,0 0-1,0-2 0,0 2 0,0-1 0,0 0 0,6 0-1,-6 2 2,0 1-1,0-2 1,0 1-2,0-2 1,0-4 0,0-4 0,0 1 1,0-2-1,0 1 0,-6 3 0,1 4 0,0 3 1,5 8-1,0 3-1,0-1 2,0 1-1,-8-2 0,8 2-1,0-4 2,-5-1-1,5 0 0,0-1 0,-5 3 0,5-5 1,-5 0-1,5 0-1,-5 2 2,-3 1-1,8-4 0,-5 2-1,0-6 2,-8 0-1,8 1 0,0-1-1,5 2 2,-6 3-2,-1-2 1,2-1 0,5 6 0,0 0 1,-6-1-2,1 0 1,5-2 0,-5 3 0,-3-1 0,3 3 1,5 0-2,-5 2 1,5-1 1,-5 0-1,5 2 0,0-3 0,-8-1 0,3 1 0,0 1 0,0-5 0,0 2 1,5 2-1,-8 3-1,3-1 2,0 2-1,5-1 0,-6 1 0,6-4-1,-7 3 2,7-6-2,0 2 2,0 2-1,0 1 0,-5 0 0,5-1 0,-6-2 0,6 4 0,-5 0 0,0-2 0,5 6 1,-8-2-1,8-5-1,0 2 1,-10-2 0,5-5 0,-3 2 1,-2-2 0,5 6-2,-13-2 2,13 1-2,-1 7 0,-1 1 1,2-4 2,5 3-2,-6 1-1,1 1 1,5-3 0,-7 0-1,1 1 3,1 0-3,5 1 1,-5-1 1,5 1-3,0 3 3,0-2-2,0 1 3,0-1-3,-5 1 1,-3-3 0,8 3 0,-5-2 0,5-2 0,0 3 0,0-4-1,0 0 1,0-3 0,-5 1 0,0 0-1,5-1 0,-8 0 1,8-3 0,0 1-2,0 0 1,0 3 2,0 6-2,-5 1 2,5-1-2,0 3 1,0-5 0,0 0 0,0 3 0,0 0 0,0 2 0,0-3 0,0 1 0,-5 2 0,5-3 0,0-1 0,0 0-1,0 0 1,0 4 0,0-2 0,0 2-1,0 0 2,0 0-2,0 0 1,0 0 0,0 0-3,0-3 5,0 1-2,0-3 0,0-1-2,0-3 4,0 5-4,0-3 1,0 4 1,0 1 0,0 0 0,0 2 0,0-3-1,0 3 0,0 0 2,0-3-1,0 1-1,0-3 0,0 3 1,0 0 1,0 2-2,0-3 1,0 3 0,0 0 0,0-2-3,0 2 5,0-2-4,0 2 2,0 0 0,0-4 2,0 2-4,0 2 2,0-3 0,0 3 0,0 0 0,0 0-3,0 0 1,0 0 0,0 0 1,0 0 1,0 0-1,0-4 1,0 2 0,0-3 0,0 0-1,0 0 1,0 3-1,0 2 1,0 0 0,0 0-1,0 0 0,0 0 0,0 0 1,0 0-1,0-3 1,0 3-1,0-5 0,0 3 1,0-5 0,0 2-1,0 5 1,0 0-1,0 0-1,0 0-3,0 0 1,0 0 2,0 0 1,0 0 1,0-3-2,0 3 1,0-3 2,0-1-2,0-1 1,0 5 0,0-2 0,0-1-1,0 3 2,0 0-2,0 0 1,0 0 0,0 0 0,0 0 0,0-2 0,0-1-1,0 1 1,0-1 0,0 3-2,0 0 3,0 0-3,0 0 1,0 0 0,0 0 0,0 0 1,0 0 1,0-2-1,0 0-1,0-3 1,0-2-3,0-3 2,0 3 1,0 4 0,0-2 0,0 5 0,0 0 0,0 0-2,0 0 1,0 0-2,0 0 2,0 0-1,0 0 2,0 0 0,0 0 0,0 0 0,0 0 0,0 0 0,0 0 0,0 0 0,0 0 0,0 0 0,0 0 0,0 0-1,0 0 1,0 0 1,0 0-3,0 0 0,0 0 0,0 0-1,0 0 3,0 0 0,0 0 0,0 0 0,0 0 0,0 0 1,0 0 1,0 0-2,0 0 1,0 0-2,0 0 1,0 0 1,0 0-2,0 0 2,0 0-1,0 0-1,0 0 2,0 0-1,0 0 0,0 0 0,0 0 1,0 0-2,0 0 1,0 0 1,0 0-1,0 0 0,0 0 0,0 0 0,0 0 0,0 0 0,0 0 0,0 0 1,0 0 0,0 0-1,0 0 1,0 0-1,0 0 0,0 0-1,0 0 2,0 0-1,0 0 1,0-1 0,0 1 0,0 0-1,0 0 1,0 0 1,0-6-4,0 3 2,0-1 1,0 4-1,0 0 0,0 0 0,0 0-1,0 0 1,0 0-1,0 0 0,0 0 1,0 0-2,0 0 0,0 0-1,0 0 0,0 0 3,0 0 1,0 0 1,0 0-1,0 0 0,0 0 2,0 0-2,0 0 1,0 0 1,0 0-3,0 0 1,0 0-1,0 0 0,0 0-1,0 0 1,0 0 0,0 0 2,0 0 1,0 0 2,0 0-1,0 0-1,0 0 0,0 0-1,0 0 0,0 0-1,0 0-2,0 0 0,0 0 1,0 0 1,0 0 0,0 0 0,0 0 2,0 0 0,-5 0-1,5 0-1,-6 0 1,-6 0 3,1 0-10,-2 0 6,3 0-1,-3 0 0,8 0 0,5 0 0,0 0 0,0 0 0,-5 0 0,0 0 0,-3 0 0,3 0 0,0 0 0,0 0 1,-8 0 0,8 0-1,-6 0 0,-2 0-2,8 0 3,0 0-1,5 0 0,-8 0 0,8 0 2,-10 0-2,10 0 2,0 0-3,-4 0 2,4 0 1,0 0-2,0 0 0,0 0 1,-5 0-1,-3 0 0,3 0-1,0 0 2,0 0-1,-3 0 1,3 0-1,5 0 0,-6 0 1,6 0-1,-5 0-1,-2 0 2,1 0-2,1 0 2,0 0-1,0 0 1,-3 0-2,3 0 1,5 0 0,-10 0-1,10 0 1,-8 0 0,-2 0 0,-8 0 0,13 0 0,-6 0-1,4 0 1,1 0 0,1 0 0,0 0 0,0 0 0,-3 0 1,8 0-3,-5 0 2,5 0 0,-5 0 0,0 0 0,-3 0 0,8-3 1,0 3-1,-5 0 0,0-2 0,0 2-1,-8 0 2,8 0 0,-1 0-2,1 0 1,5 0 1,-7 0-1,1-3-1,1 1-1,0 0 0,-3 0 1,8-1 1,-5 0 1,0 3 1,5-2-2,-5 2 1,5 0 0,0 0-2,0 0 2,0 0-1,0 0 0,0 0 0,0 0 1,0 0-1,-5 0 0,5-3 0,0 3-1,-8 0 2,8 0-1,0 0 0,0 0 0,0 0 1,0 0-1,0-2-1,0 2 0,0 0 1,0 0 0,0-2-1,0 2 2,0 0-1,0 0 1,0 0-1,0 0-1,0 0 1,0-2 0,0 2 0,0 0 0,0 0 0,-5 0 0,5-3 0,-5 3-1,0-2 1,-3 0 0,8-2-1,-5 2 2,5 2-2,0-3 0,0 2 0,-5 1 1,5-3 0,-6 3 1,-1-2-1,7-1 0,-11 3 1,11 0-2,0 0 1,0 0 0,0 0 0,0 0 0,0 0 0,0 0-1,0 0 1,0-2-1,-5 2 0,5-3 2,-5 1-2,-3 2 2,8 0-2,-5 0 2,5 0-2,0 0 2,0 0-2,0 0 1,0 0 0,0 0 0,-5 0 0,5 0 1,-5 0-1,5 0-1,0 0 2,0 0-2,0 0 2,0-2-2,-8 2 2,8 0-1,-5 0 0,0-3 0,0 3 0,0-2 0,5 2-1,0 0 1,0 0-2,0 0 0,-8 0 0,8 0 1,0 0-1,0 0 0,0 0 0,0 0 0,0 0-1,0 0 2,-5 0 0,5 0 1,0 0-1,0 0-1,0 0 0,0 0 1,-5 0-1,5 0 1,0 0 0,0 0 1,0 0-2,0 0-3,0 0 2,0 0 0,0 0 1,0 0-1,0 0 2,0 0-1,0 0 0,0 0 2,0 5 2,0-1-2,0 1-2,0 0 2,0 2-1,0-1 1,0 1 3,0-1-2,0 2-1,0-3 1,0-1 0,0-1 0,0-3 0,0 2-1,0-2 0,0 0 0,0 5 0,0 0 0,0 1 0,0-2 0,0 3 0,0-5 0,0 1 0,0-1 0,0-2 1,0 0-2,0 0 2,0 0-3,0 0 2,0 0-1,0 0 1,0 0 1,0 3-2,0 0 0,0 3 4,0-1-3,0 2 0,0-2 0,0-2 0,0 2 0,0-3 1,0 1-2,0-3 2,0 2 0,0-2-1,0 2 0,0 0 0,0 1 1,0 3 0,0-2-1,0 3 0,0-2 2,0 3-2,0-6-1,0 3 0,0-5 1,0 2 0,0-2-1,0 3 1,0-3 0,0 0-1,0 0 1,0 2 0,0 1 0,0 1 0,0 2 1,0 1-1,0-3 1,0 1-1,0 0 1,0-2-1,0 1 0,0 1 0,0 0 1,0-3-2,0 3 2,0-3-1,0 6 0,0-3 0,0 2 0,0-2 0,0-5 0,0 1-1,0-1 1,0 4 0,0-2 0,0 0 0,0 1 0,0-1 1,0-2-1,0 3-1,0-3 2,0 2-2,0-2 3,0 0-2,0 0-1,0 2 2,0 1-1,0-1 0,0 2 1,0 0-1,0 3 0,0 0 1,0-1-1,0-2 0,0-2 0,0 3-1,0 0 2,0 0-1,0 0 1,0 0-2,0 0 2,0 0 0,0-1-1,0-2 0,0 2-1,0-2 1,0 0 0,0 1 1,0-1-2,0 0 2,0 3-1,0 3 3,0-6-3,0 0 0,0 1 0,0-1-3,0-2 3,0 0-2,0 0 1,0 0 0,0 2 0,0-2 1,0 3 0,0-3 1,0 4-1,0-1 1,0 3-2,0-2 1,5 1 2,-5 2-2,5-2-1,3 0 2,-8-3 0,5 1-2,-5-1 1,5 3 0,-5-1 0,0-1 0,5 3 0,-5-2-1,5-2 1,-5 1 1,8-1-2,-8-2 2,5 2-1,-5-2 0,5 2-1,-5-2 2,5 0-2,-5 3 2,8 0-1,-8-2 1,0-1-1,5 4-1,0-2 0,-5 3-1,11-3 2,-11 1 0,0 1 0,7-1 2,-7 2-3,6-3 2,-6 1 0,5 2-2,-5 0 1,5-1 1,3 2-1,-8-4 1,5 0-1,-5 1 0,0 1 0,0-4 0,0 0 4,0 0-7,0 2 3,0-2 3,0 5-2,0-2 0,0-3-2,0 3 2,0-3-2,0 2 2,0 0-1,5-2 0,-5 0 1,0 3-1,0-3 0,0 2-1,0 0 2,0 1-2,0 1 2,0 1 0,0 0-1,0-2 0,0 4 0,0-5 0,0 3 2,0-2-2,0-3 0,0 5 1,0-3-2,0 3 2,0 0-1,0-1 0,0 5 0,0-5 1,0-2-1,0 1 0,0-1 0,0 0-1,0 3 2,0-1-2,0 2 2,0-2-1,0 4 0,0-3 1,0 0 1,0 2-2,0-4 0,0-1 0,0 3 0,0-3 0,0 0-2,0 4 4,0-4-5,0 1 4,0-1-2,0 0 0,0 0 1,0 1 1,0-1-1,0 1 0,0 2 0,0 0 1,0-1-1,0 1 0,0 0-1,0-1 1,0 4-1,0-5 3,0-1-2,0 0 0,0 1 2,0-3-4,0 2 2,0 1 2,0 2-4,0 0 4,0 2-4,0 0 2,0-1 0,0-2 0,0 1-1,0-3 1,0-2 0,0 2 0,0 0 0,0 4 0,0 1 0,0 3 1,0-1-2,0-2 2,0-1-2,0-4 1,0 3 0,0-3 0,0 2 0,0-4 1,0 0-1,0 4 0,0-2-1,0 3 2,0-1-2,0 1 1,0 1 1,0-2-2,0-1 2,0-1-1,0 0 0,0 3 0,0 0 0,0-1 0,0 4-1,0-3 1,0 0 0,0 1 0,0-2 0,0 1 0,0-3-1,0 0 2,0 3-1,0-2-1,0-1 2,0 0-2,0 0 2,0 4-1,0-1-1,0-1 2,0 1-1,0-1 0,0 2-1,0-6 2,0 0 0,0 0-2,0 0 1,0 3 1,0-3-3,0 0 3,0 1-1,0 2 1,0-3-1,0 3 0,0-3 0,0 0 0,0 0 2,0 0-4,0 2 2,0 1 0,0-1 0,0 2 0,0 1 0,0 3 2,0-3-2,0-1 0,0-2 0,0 2-2,0-2 4,0 1-2,0 3 0,0-1 0,0 3 0,0 1 0,0-1 0,0-2 0,0 0 0,0-1 0,0 2 0,0-2 0,0 0 0,0-1 0,0 4 0,0-3 0,0-1 0,0 1 0,0 0-2,0-2 2,0 1 0,0 1 0,0-1-1,0 2 2,0 1-1,0-2 0,0-2 0,0 1 0,0-4 0,0 2 0,0 1 0,0 2 0,0 0 0,0 0 0,0-1 0,0 2 0,0 1 0,0 0 2,0-2-4,0-2 2,0 1 2,0-2-2,0 1-2,0-1 1,0 1 1,0 2 0,0-3 0,0 0-1,0-2 2,0 2-1,0 1 0,0 0 0,0-1 0,0 1 0,0-1 0,0 0 0,0 3 0,0 0 1,0 0-1,0 0 2,0-3-4,0 6 4,0-2-2,0 2 0,0-1 0,0-2 0,0 0 0,0 0 0,0 2 0,0 1 0,0-4 1,0 1-1,0 0 0,0-2 0,0-1 0,0 0 0,0 3 0,0 3 1,0-1-1,0 0 1,0 0-1,0 0 0,0-4 0,0 2 0,0 0 0,0-3 0,0 0 0,0 3 0,-5-2 0,5 2-1,0-1 2,-5 4-1,5-1-1,0 0 1,-8 1-1,8-4 2,-5 4-1,5-3 0,-5-1-1,5-2 3,0 1-2,0-3-1,-6 3 1,6 2 1,-7-1-1,7 5 0,0-3 0,-11 1-1,11-2 1,-5 0 0,5-3 1,0 0-1,-5 6-1,5-1 1,-8 0 0,3 1 0,0-3 1,5-1-1,-5 1 0,5-2-1,0-1 2,0 1-2,0-1 2,0 0-2,0-2 1,0 3 0,0-1 0,0 1-2,0-1 2,0 1 1,0-1-2,0 0 1,0 4 0,0-4 0,0 3 0,0 2 0,0-1 0,0 0 0,0-2 0,0 2 1,0 0-1,0-1-1,0 1 3,0 1-3,0-3 1,0 4 0,-8-1 0,8-2 1,0 0-2,0-1 0,0-1 2,0 3-2,0-5 1,0 2 0,0 2 1,0-3-1,0 3 0,0 0 0,0 0 0,0 0 1,0-3-2,0 3 2,0-1-2,0-1 1,0 0 0,0-1 1,0 0-1,0 1 0,0-1 1,0 1-2,0 2 2,-5 2-1,5-2 0,0 2 0,-5-2-1,5 2 2,0-2-1,0 0 0,0 0 0,0 0-1,0-1 0,0-2 0,0 2 1,0-2-2,0-2 2,0 5 0,0-1 0,0 1 0,0 3 2,0-4-2,0 1 0,0-3 0,0 4 0,0-2 0,0-2 0,0 6 0,0-1 0,0 0 0,0 1 1,0-1-1,0 0 0,0-2 0,0 2 0,0-2-1,0 0 1,0 0 0,0 0 0,0 0 1,0 0-1,0 2 0,0-5 1,0 6-1,0-4-1,0-1 1,0 2 1,0-3-2,0-2 1,0 3 1,0-2-3,0-1 3,0 5-2,0-1 2,0 3-1,0-3 1,0 5-2,0-3 2,0-1-1,0 2 0,0-3 0,0 1 0,0 0 0,0-2 0,0-1-1,0-2 2,0 5-3,0-3 2,0 6 0,0-1 0,0 3-2,5 0 2,0-1 0,3-1 0,-3 0 2,-5 1-2,5 0 0,-5-1 0,5-1 0,-5-2 0,0-3 0,0 1 0,0-3 0,0 1 0,0 2 0,0-3 0,0 2 0,8 4 1,-8-1-1,0-1 0,5 1 0,-5 0-1,0 0 1,5-3 0,-5 1 0,0-3 0,0 0 0,0 0 0,0 2 0,0 0 0,0 1 0,11 1 0,-11 1 0,0 0 0,7-2 0,-7-1 0,0 1 0,0-1 1,0 0-1,6 1 0,-6 2 0,0 0 1,0 0-1,0-3-1,5 0 3,-5-2-4,0 0 3,0 0-1,0 0 0,0 3 1,0-1-2,0 3 1,0 2 1,5-2-2,-5 0 1,0-2 1,0-1-1,0 0 0,0-2-1,0 3 3,0-3-2,0 0-1,0 0 2,0 0-1,0 1 0,0-1 0,0 4 0,0-4 0,0 0-1,0 2 1,0-2 0,0 3 0,0 1 0,0-1-1,8 1 2,-8 2-2,5-2 1,-5-1 0,0-1 0,0 1 1,0-1-1,0 3 0,5-3 0,-5 2 0,0 2 0,5-3-1,-5-1 1,0 0 0,0 0 0,0 1 0,0-3 0,0 2 0,0 1 0,0 2 1,0 0-1,0-1 0,0 2 0,8-4 1,-8 6-1,0-7 1,0 2-1,0-3 0,0 2 0,0-2 1,0 0-2,0 3 3,0-3-2,0 2 0,0 0 1,0 1-1,0-1 2,0 1-1,0 2 0,0-3-1,0 3 0,0-3 1,0 1 0,0-1 0,0 0-1,0 4 1,0-2-1,0-1 1,0 2 0,0-3-2,0 1 2,0-1-1,0 0-1,0 1 1,0-2 1,0 5-3,0-3 3,0-1-1,0-2 0,0 0 0,0 5 0,-8-3 0,8 6 0,0-4 1,-5-1-1,0 4 1,0-2-2,5 1 1,-8 0 1,8-3-1,-5-1 0,5 0 0,-5 0 1,5 1-2,-6-1 1,6 1 0,-7 2 1,-4 0-2,6-1 3,0 2-2,-3-4 0,3 2-1,0 1 2,0-2-1,5-1-1,-8 3 1,3 2-1,5-3 3,-5 5-3,0-2 2,0-2-3,-3-1 3,3 1-1,5 3 0,-5-1 0,5-2-1,-6 2 1,6-2 0,0 0 0,0-3 0,-7-2 1,7 2-2,0-2 2,0 3-1,-5 2-1,5 0 0,0 0 1,-6 2 1,6 3-2,-5-5 2,5 1-2,0-1 2,-5 1-1,5-2 0,-8 3-2,8-1-1,0 0 3,0-4 0,0 1 0,0 2 1,0-2-1,0-1 0,-5 0 0,5 1 0,0 2 0,0-3 0,0 3 0,0-3 0,0 1 0,-5-3 0,5 0 0,0 2 0,0-2 1,0 0-2,0 0 1,0 0-1,0 0 1,0 0 1,0 0-1,0 0-2,0 5 2,0-2 2,0 1-3,0 6 2,0 0-3,0 0 3,0-1 0,0-1-2,0-3 2,0 2-2,0-2 2,0-2-1,0 3 1,0-2-1,-5 5 0,5-5 0,0 1 1,-8 0-1,3 2 0,5 0 1,-5 1-2,0 1 1,5-1 0,-8 1 0,8-1 0,-5-1 0,5 0-1,0-2 2,-5 0-1,5-3 0,0 3 0,0 0 0,0 0-1,-5 2 0,-1 3 2,6 0 0,-7-3-2,1 0 1,6-1 0,-5-2 0,5 0 0,-5-1 1,5 5-2,-8-4 2,8 1-1,-5 4 0,0 0 0,-5 1 1,2 2-2,-2-2 2,-3 0-1,8-1 0,0-4 1,-1 7-2,1-3 1,-2-1-1,7 2 1,-6-5-1,1 2 1,5 1 0,0-6 0,0 3-1,0-3 2,0 1-1,-5 4-1,5 0 1,0 0-2,-8 3 2,3 0 1,0-1-1,5 3 0,-5 1 0,-3-3 0,8-1 0,0 2-1,0-3 0,0 0-1,0-3 0,0-1 2,0 2 0,0-2 0,0 3 0,0-2 0,0 5 0,0-3 0,0 1 0,0-1 0,0 0 2,0 3-1,0-3 0,0 3-1,0-3 0,0 1-1,0-4 2,0 3-1,0 1 0,0-1 0,0 3 1,0-6-1,0 6 1,0 0-2,-5 0 1,0-3 1,5 0-1,-5 0 0,5-2 0,0 3 0,0-1 0,-5 0 1,5 3-1,-8-3 0,3 0 0,0 3 0,5 0 0,-6-1 1,6-1-1,0-1 0,-7-2 0,2 0 0,5 2-1,0-4 1,0 1 1,-6 1-2,6-3 1,-5 3 0,5 0 0,0-2 0,-13 4 0,13 3-1,-5 0 2,0 1-2,0-1 2,5-3-1,-8-2 0,8-2 1,-5 2-1,5-5 0,0 5 0,0-3 0,0 2 0,-5 4 0,0 4 0,-8 2 0,8-1 0,-6-1 0,11-3 0,-7-1 1,2-3-2,5 2 2,-6-3-1,6 4 0,-5-1-1,5 1 1,-7-1-1,7 3 1,-6-6-1,6 3 3,0 1-4,0-3 3,-5 0-1,5 1 0,0 0-1,0-3 1,0 1-1,0-1 1,0-1 1,0-2-2,-5 3 1,5-1 0,0 0 0,-5 3 1,5 0-1,0 2-1,0-2 1,0-1 1,0 2-1,-8-2 0,8 4 1,-5-6-1,5 3 0,0-3 1,0 1-2,-5 2 1,5 0 0,0-1-1,-5 1 3,5 3-3,-8-1 1,3 5 0,0-2 0,0-1 1,-1-2-2,6-1 1,0-4-1,0 3 2,-7-3-1,7-2 1,0 3-2,0 2 2,0-1-2,0 2 2,0-2-2,0 1 1,-5 0 1,5-1-2,0-1 1,0 2 0,0 0 0,0-1 1,-6 7-2,1 0 2,-2 4-2,-4-1 2,6 1-1,5 0 0,-5-3 0,5-3 0,-8 1 0,8-3 0,0-2 0,0 0 0,0-2 0,0-1 0,-5 3 0,5 2-1,0 3 2,-5 2-2,5-3 1,0 2 1,0-5-1,0 5-1,-5-2 2,5-2-1,-8 0 0,8 0 0,0-1-1,0 1 2,0-2-2,0 0 1,-5-1 1,5-1-2,0-1 2,0 1-2,0 2 1,0-3 0,0 0 0,0 0-1,0 3 1,0 3 1,0-4-1,0 7 0,-5-4 0,5 5 1,-5-3-1,5 2 0,-8-2 0,8-1 0,0-2 0,0 2 0,0-5 0,0-1-1,0 0 1,0 3 0,0-4 0,-5 3 0,5-2 0,0 1 0,0 1 1,0 4-2,-5-1 1,5 3 0,0-1 1,-6-5-2,6 2 2,0-1-2,0-1 1,0 1 0,0 1 0,0-2-1,0 1 2,0 1-2,0 0 1,0 4-1,0-3 2,0 0-2,0-2 2,0 1 0,0-2-1,0 2 0,0-2 0,0-1 1,0 1-1,0 1 0,0 3 1,-5-2-1,5 2-1,0 1 2,-8 4-1,3 2 0,0-5 1,0 1 0,5-4 0,-8 1-1,8-4-1,-5 4 2,5-3-1,-5-1-1,5 1 1,-5 0 0,5-2 0,0-1-1,0 0 2,-5 3-2,5 0 1,0-3 0,0 3-1,0-3 2,0 1 0,-8-1-1,8 3-1,0 1 1,0-2 1,-5 3-1,5 1 0,-5-1 1,0 0-1,5 0-1,0-3 1,-8-3 1,8 2 0,0-1-2,-5 3 2,-1 0-2,6 0 1,-5 0 0,5-1-1,0 1 2,0 0-1,-7-3 1,7 1-1,0-1 0,-6 0 0,6 1 0,0 2 0,-5-5 0,5 5 0,0-1 0,-5 2 0,5 1 1,-5 0-2,5-5 1,0 4 0,0-6 0,0 2-1,0-2 0,0 2 0,0-2 0,0 0 0,0 3 0,0-3 1,0 2 0,0 3-1,0 2 1,0 0 0,0-3 0,0 0 1,0 1-2,0-3 1,0 3 0,0-3 1,0 1-1,0-2 1,0 3-1,-8 1 0,8-1 1,0-1-1,-5 1 0,5-1 1,-5-1-1,5 2 0,0-3 1,0 2-1,0-3 0,0 2 0,-5 3 0,5 0 1,-8 0 0,8 2-1,-5-5 0,5 3 0,0 2 1,-5-4-2,5 4 2,0-2-1,-5 0 0,5 2 0,-6-1 0,-1 0 0,7-4 0,-11 1-1,11-1 1,0 1 0,-5-1-1,5 1 0,0 2 0,0-3 0,-7 1 1,7-1 0,0-2 1,0 2-2,0 1 1,0 1-1,0-1 0,0-1 2,0-2-1,0 0-2,0 5 4,-6 0-2,6 0-1,0 2 1,-5-3 0,5 2 0,0-3 0,0 1-1,-5 1 1,5-5 0,0 0 0,0 0 0,0 0 0,0 0 0,-5 2 1,5 3-2,0-1 2,0-3-2,0 2 1,0-3 0,0 0 0,0 0-3,0 0 2,0 0-1,0 0 2,0 0 0,0 0 2,0 0-4,0 5 1,-8-1 1,8 4 0,0-3-1,0-3 1,0 1-1,0-3 0,0 0-3,0 0-1,0 0 2,0 0 4,0 0-1,0 0 1,0 0-1,0 0-1,0 0 0,0 0-1,0 0 1,0 0 1,0 0-3,0 0 3,0 0 0,0 0 0,0 0-1,0 0 1,0 0 0,0 0 0,0 0 1,0 0 2,0 0-6,0 0 6,0 0-6,0 0 1,0 0-2,0 0 2,0 0 2,0 0 0,0-3 1,0 1 0,0-2-1,0 4 0,0 0 0,0 0 1,0-1-2,0-2 2,0 3-2,0 0-1,0-2 0,0-1 2,0-1 0,0 1 1,0-2 1,0 4-1,0-3-1,0-1 1,0 3-1,0 0 0,0-3 1,0 0-2,0-2 3,0-1-2,0-1 0,0 1 0,0 1 0,0 5 1,0-1-2,0-1 2,0-9-1,0 3 0,0 2-1,0-3 2,0-1-1,0 0 0,0 0 1,0 2-1,0 3 1,0 5 2,0-1-2,0 1-1,0-1 1,0-2-1,0 0 0,0 1 0,0-3-1,0-2-3,0 0 4,0 0 0,0-1-1,0 0 1,0 1-1,0-1 1,0 0 0,8 4 0,-3 0 0,-5 1 1,0 3-1,5 0 0,-5-1 0,0 3 0,0 0 1,0 0-1,0 0 0,0-5 0,0 5 4,0-3-5,0 1 1,0 2 1,0-2-1,0-3 0,0 0 0,0 3 0,0-1 0,0-1 1,0 2-1,0-4-1,0 1 1,0-2 0,0 2 0,5 0-1,-5 3-2,6-1 3,1-1-1,-2-4 0,13 4 1,-12-6-1,4 1 1,-5-2 0,8 2 1,-8-3-1,0 2 1,-5 0-2,8 4 2,-3 0 0,-5 1-1,0 3 3,0 0-3,0-1 0,0 1 0,0 2 1,0-3-1,0 0 0,0-3 1,0-3-1,0 3-1,0-6 1,5 5 0,-5-3-1,0 0 1,5 3 0,1 0-3,-6-3 6,0 1-3,0-2 1,7 5-2,-7 0 2,0 4 0,0-1-1,0 3-1,0 0 2,0 0 0,0 0-1,0 0 0,0-2 1,0 0 0,0-3-1,0 0 0,0 0 0,0 0 1,0 1-2,0 2 2,0-1-2,0 0 1,0 0 1,0 3-1,0-2-1,0 2 2,0 0-1,0-7-1,0-1 1,0-1 1,0 2-2,0-5 0,0 2 2,0-2-1,0 0-1,0 2 0,0 0 2,0 1-2,0 4 1,0-3 0,0 2 1,0 0-2,0-3 1,0 4 1,0 0-2,0 0 0,0 3-1,0-1 2,0 3-3,0-2 6,0 2-6,0-2 3,0-3 0,0-1 0,0 0 0,0 0 0,0 1 3,0 1-3,0-3-3,0 2 3,0 0 0,0 3 0,5-3 3,-5 0-6,6 0 6,-6 0-6,5 0 3,3 0 3,-8-2-6,5 1 3,0 2 0,-5-2-1,5 0 2,-5 4-2,0-2 1,8-1 1,-3-1-1,0 1 0,-5-1 0,5-2-1,0 1 1,3-3 1,-8 0-1,5 1 0,-5-1 0,5 2 3,-5 3-6,0-1 6,5 3-3,-5-2 0,0 3 0,0-1 0,0 1 0,0 0 0,0-1 0,0-2 1,0 3-1,8-3 0,-8 3 1,0-4-1,0 4 1,0 0-2,0 2 2,0-3-1,0 3 0,0-2 0,0 0 1,0-7-1,0 1 0,0-2 0,5 1-1,-5 1 0,0 5 2,0 1-2,0 2 0,0 0 1,0-2 0,0 2 0,0 0 0,0-2 0,0-5 0,0 3 1,6-2-1,-6-2-1,5 4 1,-5-4 0,5 6-1,-5-3 2,0 2-2,0 1 1,0-1 0,0 1 0,0 0 0,0-4 1,8 2-1,-8-3 0,5-3 0,0 3 0,-5-1-1,5 1 1,3-1 1,-8 1-2,0 0 2,5 1-1,-5 0 0,0 1 1,0-2-1,0 3 0,0-1 1,0-1-2,0 1 2,0 1-1,0 2 0,5-1 0,-5-1 0,0 3 0,5 1 0,-5-3 0,8-3 0,-8 1-1,0-2 1,5-2 0,0 5 0,6-1-1,-4-2 2,-2 2-1,-5-2 0,0-3 1,6 0-2,-6-2 1,5-3 1,-5 1-1,0 0 0,0 1 1,0 7-1,0 0 1,0 1-1,0-1 0,0 3 0,0 1 0,0 2 0,0-3-1,0 3 2,0 0-2,0 0 2,0-3-2,0 1 1,0 0 0,7-1-1,-7 1 2,0 0-2,0 2 1,0-3 0,0-1 0,0-5 1,0 3-1,0-2 0,6-4-1,-6 0 1,5 2 1,0 1-1,-5 1-1,0 6 1,0 0 0,5 2 0,-5 0 0,0 0-1,0 0 1,0 0 0,0-3 0,0 0-1,8-4 2,-3-2-1,0 1-1,0 1 1,3 0 0,-3 3 0,0-1-1,0-3 1,-5 1 1,6 2-1,1-3 0,-2 4 0,1-6 0,-1 3 1,-5-3-1,7 3 0,-7 2 1,0 3-1,0 2 0,0 0 0,0 0 0,0-3 0,0 3 0,0 0 0,0-5 0,0 3 0,6-3 0,-1-2 0,-5-1 0,5 4 0,-5-1 1,8 0-2,-8 2 2,5-1-1,-5 1 0,0-2 0,5 0 0,-5 3 0,0 0 1,5-1-2,-5 1 2,0 0-1,5-1 0,-5 0-1,0 1 1,8 0 1,-8-1-1,5-2 0,-5 3 0,5-5-1,0 3 2,-5-2-2,13-1 1,-8 2-1,1 0 1,-1-2 1,2 0-1,-1-3 0,-1-2-1,8 2 2,-8-2 0,0 5-2,-5 4 1,0 3 1,0 0-2,5 0 1,-5-2 0,0 2 0,0 0 1,0 0-2,0 0 1,0 0 0,0 0 0,0 0 0,0 0 0,0-2 0,0-4-1,5-1 2,3-3-1,-3 2 0,0-3 0,0 4 0,3-1 0,-3 4 1,-5 1-2,0 3 1,0-2 0,0 2 1,5-5-2,-5 2 2,0-1-1,6 0 0,-6-5 1,7 0-2,-2-1 2,1-5-1,-1 6 0,0-3-1,-5 2 2,0 3-1,8-3 0,-8 3 0,0 1 0,5 2-1,-5 2 2,0-3-1,10 0-1,-2 0 1,-3-2 0,0-3 0,0 0 0,0-2 1,8-1-2,-8 0 2,1 4-1,1-3 0,-1 2 0,-6 1 0,5 1 0,-5 1 0,0 2 1,0-2-1,5 2 0,0-5 0,3-2-1,-3-2 1,5-3 0,3 2 1,-3 0-1,-2 3-1,2 3 2,-10 2-1,6-3 0,-6 5 0,0-1 0,5 0 0,2 2 1,-7-4-2,6 1 2,-1-1-2,-5 3 1,0-2 1,5 0-2,-5 2 2,8 0-1,-8 3 0,0 2 0,0-3 0,5 3 0,-5-2-1,5-1 1,-5-2 1,5 5-2,-5-4 1,5 1 0,-5-2 0,8 3 0,-8-3-1,0 0 2,0-2-2,5 0 1,0-1 0,0-1 0,3-4 0,-3 1 0,0 1 0,6 0 0,-11 7 1,7-3-2,-7 4 2,0 1-2,0-3 2,0-3-2,6 6 1,-6-5 0,5 2-1,-5-1 2,5 2-1,-5-5-1,8-1 2,-3 0-2,0-2 1,-5 2 0,5 1 0,-5-2 0,0 0 1,0 1-2,0 0 2,0 3 0,0 0-1,0 1 1,0 2-1,0 2 0,0 0 0,0-1 1,0 3-2,0-2 2,0-1-2,0 1 2,0-1-1,0 1-1,0-3 2,0-2-2,0 2 1,0-2 0,0 2 1,0 0-2,0 0 0,0 0 1,0 0 0,0-2 0,0 2 0,0-2 0,0 0 0,0 2 0,0-3 0,0 1 0,0 1 0,0-7 0,0 6 0,0 0 0,0-4 0,0 2 0,0-1 0,0 1 0,0-3 0,0-1 0,0 0 0,0 5 0,0-2-1,0 3 1,0-1 1,0 1-1,-5 0 0,5 2 1,-5-3-2,5 4 2,0-1-2,-5 1 0,5 0 2,0 2-2,0-2 2,0 1-2,0 0 3,-8-1-3,8-1 0,-5 0 1,5-3 0,-5-1 0,5 1 0,-6-1 1,-1 2-1,-4 2 0,6 0 0,0 0 0,-3-2-1,3 2 2,0-5-1,0 3 0,-8-3 0,8 0 0,-5-1 0,2 1 0,-2 2 0,4-1 0,-1 1 0,2-1 0,-6-1 0,6 2-1,-3-1 1,3 2 0,0-1 0,5 6 0,0-1 0,0 3 0,0 0 0,0 0-1,0-1 2,0 1-2,0-3 2,0 1-2,0-3-1,0-2 3,0 1-1,0 2-1,0 1 0,0 1 2,0 0-2,0-3 2,0 0-3,0-2 3,0-3-2,0-5 1,0 3-1,0 2 1,0 3 0,0 2 0,0 3-3,0 2 3,0 0 0,0 0-1,0 0 1,0 0-1,0 0 2,0 0-1,0-3 0,0 3 0,0-1-1,0-3 1,0-1 0,0 1 0,0-1 1,0-2-2,0 2 1,0-3 0,0 2 0,0-1 1,0-6-2,0 1 1,0 2 0,0-2 1,5 2-1,-5 1-1,5 1 2,-5 6-2,0 0 2,0-1-1,0 3 0,0 0 0,0-3-1,8-1 2,-8-3-1,5 0 0,-5-4 0,5 4 0,-5 2-1,6 0 1,-6 0-1,0 4 3,0-2-4,0 0 3,0 1-1,5-1-1,2-3 2,-1-5-1,4 0 0,-2-1 0,2-1 1,-5 5-1,-5-3-1,5 4 1,-5 5 0,8-4 0,-8 4-1,0 0 1,5-3 1,-5 0-2,0 0 3,0-2-2,5-3 0,-5-2 0,0 2 1,0 0-1,0-1 0,0 0 0,0 2 0,0-3 0,5-1 0,3-4 0,-3 3-1,0-5 1,6 4 0,-4 1-1,-1 2 1,-6-1 1,5 4-1,0-4 0,-5 7-1,8-2 2,-8 5-1,0 1-1,0 2 2,0 0-1,0 0 0,0 0 0,0 0-1,0 0-1,0 0-2,0 0-3,0 0-8,0 2-1,0 3 5,0 3 4,0-1 2,0 6 5,0 3 1,0 6-1,0 0 1,0 1 0,0-2-1,0-2 0,0 0 2,0 0-3,0 3 2,0 0 1,0-2-2,0-1 2,0 1-4,0 1 4,0 1-2,0 4 1,0 1 0,0 0 0,0 0-1,0-3 1,0 0-1,0 3 0,0-3 0,0 6 1,0-3-1,0-1 1,0 0-2,0 1 2,0-3 1,0 0-1,0 1-1,0 0 1,0-4-1,0 6 1,0 2-1,0 0 2,0 2-2,0 0 0,-8 0 0,3-3 0,5-1 0,-5-3 0,5 2 1,0-5 0,0 8-1,0-7 0,0 4 1,0-3-1,0-3 0,0-3 0,0-3 1,0-4 0,0 5-1,0-1 0,0 3 2,0-2-2,0 0 1,0-4-1,-6 4 0,-1 1 1,-4-1-1,6 2 2,0-4-2,5-7 0,0 7 0,0-8 0,0-3 0,0 3-1,0-5 2,0 3-1,0-1-1,0 0 3,0 3-2,0-2 0,0 2 0,0 2 1,0 3-2,0-3 1,0 3 1,0-3-1,0 0 2,0 3-2,0 0 1,0 1 0,0 2-1,0 2 0,-8-4 0,8 3 1,-5-1 0,0-3-1,0 2 2,5 0-3,-8 0 3,8 0-1,-5-2 0,0 2 0,-5 5 0,2-3 1,3 3-2,-6-5 1,4 3 1,-4-1-2,6 1 1,-8-1-1,8-2 1,-5 3-1,2-1 1,3 3-1,-5-2 1,2 1-1,8-3 0,-5 2 0,0 0 0,5-2-1,-11 2 2,4-1 0,1-1-2,-4 1 1,2 3 0,3 0 1,-5 4-1,5-3 0,5-1-1,-8 1 1,-2 0 1,10-1-2,-5 3 1,5 1 0,-8 1 0,3 8-1,0-4 1,5 1-1,0 2 0,0-3 2,0-3-1,0-7-1,0 1 1,0-2-1,0-1 1,0 1-2,0 5 2,0-9 2,0 5-2,0 0 0,0 1 1,0 0-1,0-3 0,0 1 0,0 0 2,0 2-3,0-3 2,0 3-1,0-4 1,0 1-1,0-2 0,0-3 0,0 4 0,0-4 0,0 1 0,0-3-1,0 3 1,0-1 1,0 4 0,0-1-1,0 8 1,0 1-1,0 1 0,0-4 0,0 0 1,0-6-1,0-2 0,0-5 0,0 0 0,-6 0 1,6 0-2,0-1 1,0 1 2,-5 3-3,5 1 1,0-1 0,-7-1 1,1 3-2,6-1 2,0 1-1,-5-3 0,5-2-1,-5 0 2,-3 0 0,8-1-1,-5 1 0,0 3 0,0 0 1,-3 5-1,3 0 0,0-1 0,0 0 0,0-2 0,5-1 1,-8 1-1,3-3 1,0-1-1,5-2 0,-6 1 1,6-3-2,0 3 1,0 2 1,-7-2-1,2 5 0,-1-3 0,1 0 0,-13 3 1,13-3 0,0 1 2,-3-4-3,3-1 0,5 2 0,0 0 0,-5-3 1,5 5-2,-5 1 2,0-4-1,-3 4-1,3-3 1,5-3 0,0 3-3,0-5 6,0 1-6,-5 3 3,5-4-1,0 5 2,0-1-2,-6 3 1,6-1 0,-7 3 0,7-1 0,-5-4-1,5 3 1,0-4 0,-6-3 0,6 3 1,0-3-1,0 0 0,0 0-1,0 0 1,0 0 1,0 0-2,0 0 1,0 2 0,0 0-1,-5 1 1,5 1 1,0-1-1,0-1 0,0-2 0,0 3 1,0-3-1,0 0-1,0 0 1,0 0-2,0 0 0,0 0 1,0 3 2,0-3-1,0 0 1,0 0-2,0 0 1,0 0 1,0 0-1,0 0 0,0 0 0,0 1 1,0-1-1,0 0 0,0 0 0,-7 0 0,7 0 0,0 0 1,0 0-1,0 0-1,0 0 1,0 0 0,0 0 0,0 0-1,0 0 2,0 0-1,0 0-1,0 3 0,0-3 2,0 0-1,0 0-1,0 0 1,0 0 0,0 0-1,0 0 1,0 6 0,0-2-1,0 1 2,0-1-1,0 1 0,0 1 0,0-4-1,0 2 1,0 1-1,0 0 0,0 0 0,0-3-1,0 1 0,0-3 3,0 2-1,0 1 0,0 2 0,0-1 0,0 1 0,0 1-1,0-4 0,0-2-2,0 0-1,0 0 2,0 0 2,0 0 0,0 0 2,0 0 0,0 0-2,0 0-1,0 4 1,0-1 1,0-2-1,0 5 2,0-6-2,0 3 0,0-3 0,0 0-2,0 0 2,0 0-1,0 0 1,0 0-1,0 0 0,0 0 1,0 0 0,0 0 1,0 2-2,0-2 1,0 0 0,0 0-2,0 0 1,0 0 1,0 0-1,0 0 1,0 2 0,7 0 1,-2 4 0,1-4-1,-6 3 0,5-5 0,2 0-4,-7 0 3,0 0 1,0 0 1,0 2 0,0-2-1,6 0 0,-6 0 1,5 0-1,-5 2-1,5-2-2,-5 0-1,0 0 6,0 0 0,0 0-1,0 0 1,0 0 0,0 0-2,0 0 1,0 0-1,8 0-1,-8 0 1,0 0 1,0 0-2,0 0 1,0 0 2,0 0-2,0 0 0,0 0 0,0 0 1,0 0 1,0 0-1,0 0 2,0 0-1,0 0-1,0 0 2,0 0-1,0 0 0,0 0-1,0-2 0,0 2 0,0 0-2,0 0 1,0-2-1,0 0 1,0-1 1,0 1 0,0-4 1,5 0-1,0-4 1,-5-2 1,5-3-2,0 3 0,3 2 0,-8 3 0,0 3-1,5-2 0,-5 1 0,0-4 1,0-1-2,5-2 2,-5 2-1,5 3 1,-5-3-1,13 1 0,-8-3 0,-5-1-1,6-1 2,-6-1 0,5-2-1,-5-1 1,7 2-2,-7-1 3,0 0-3,0 3 2,0-3-2,0 2 2,0-2-1,0 0 2,0 0-4,0 5 2,0 0 0,0-2 2,0-3-4,0-2 2,0-6 2,0 6-4,0-1 4,0 6-2,0 2-2,0-3 4,0-2-4,0-2 2,0-6-1,0-3 0,0-4 0,6 0 1,12-2 1,-3 3-1,-2 2 0,-8 5 0,0 2 0,0 2 0,-5 4-1,0 1 2,0 0-1,0 1 0,0-3 0,0-2 0,0-3 0,0-1 1,0 2-1,0 1-1,0 6 1,-10 4 0,5 5 0,5 3 0,0 2 0,-8 0 0,8 0 0,0 0 0,-5 0 0,5-5 0,-5 0 0,0-2 0,0 2 0,5 3-1,-8 2 2,8 0-1,0 0-1,0 0-1,0 0-6,0 0 1,-5 0-3,5 0 0,-5 4 10,-1 3 1,6 3-6,-7 4 9,-4 9-5,6 1 1,-13 3 1,8 1-1,2 2 0,3-3 1,0-3-1,5 0 0,-5-4 0,5-1 0,0-2-1,0-3 2,0-2-1,0 1 0,0-5-1,0 5 1,0 2 1,0-3-1,0 0 1,0 0-1,0-5 0,0 3-1,0 3 3,0-2-3,0 6 2,0 0 0,0 3 0,0 2-1,0-3 0,0-4 0,0-3 1,0 0-1,0-3 0,0 1 1,0 0-1,0-3 0,0 0 2,0-4-2,0 2-2,0 0 4,0 2-2,0 5 1,0 1 1,0 1-2,0-2 0,0 2 0,0-4 1,0-3-1,0 1 1,0-3-1,0-1 1,0-1 0,0 2-1,0 2 0,0 0 0,0 3 0,0 3 0,0-4 1,0 3-1,0-3 0,0 2 1,0-2-1,0-1 0,0 1 0,0-4 0,0-2 1,0-1-2,0 0 1,0 0 1,0 1-1,0 2 0,0 0 0,0 2 1,0 0-1,0 0 0,0-2 1,0 1 0,0-4-1,0-2 0,0 0 1,0 0 0,0 0-1,0 0 2,0 0-2,0 0 0,0 0 0,0 0 0,0 0 0,0 0-1,0 2 1,-5-2 1,5 2-1,0 1 1,-8-3 0,8 1 2,0 3-2,-5-4-1,5 2 0,0 1 1,-5 1 0,-1 1-2,-1 3 0,2-2 1,-6-3 1,4 5-1,7-6 1,-6 0-2,1 3 2,0-5-1,5 0 0,-5 2 1,5 1-1,-8 0 0,8 1-1,-5-1 2,5 1-2,-5-1 0,5-1 1,0 1 0,-5 0 0,5-2-1,-8 4 0,3 0-2,-5 3 1,4-1 2,-1 1 0,2-4 0,5 1 0,-6-5 0,6 2 0,-5-2 0,5 0 0,0 3 0,0-3 1,0 0-2,0 0 2,0 0-2,0 0 0,0 0-1,0 0 1,0 0-1,0 0 0,0 0-1,0 0 0,0 0-2,0 0 2,0 0 1,0 0 0,0 0-2,0-3 0,0 1 4,0-3 0,0 1 1,0-4 0,5 1 1,1-6 0,-1 4-2,-5-3 2,0-5-1,0-1 0,0 1 1,7 2-2,-7 5 0,0-1 0,6 2 0,-6-3-1,10-3 2,-5 3-2,3-5 1,-3 2 0,0 1 1,0-1-1,3 0-1,-8 1 2,0 2-1,0 0 1,0 2-2,0 3 2,0-1-1,0-1 0,0-2 0,0-2-1,0-7 1,0-4-1,0-5 0,0-2 1,0-1 0,0 3-1,0 8 0,0 5 1,0 12 0,0 4 0,0 0-1,0 0 1,0 0-2,0 0-2,0 0 1,0 0-2,0 0 2,0 0 0,0 0 0,0 2 0,0 3 8,0-1-2,0 2-2,0 3-1,0 3 2,-8 5 0,-7 0-1,-3 0-1,0 0 1,18 0-1,-11 3 0,6-3 1,-13-2-2,18-4 1,-5 4 1,0 2-2,-3 2 2,3 1-1,0-3 1,0-1-1,-3-1 0,8 2 0,0-2 0,-5 0 0,5-4-1,0 4 2,0-5 0,0-3-2,0 0 2,0-2-1,-5 2 0,5 1 0,0-4 0,-5 4 1,5 1-2,0 1 1,0-1 0,0 2 1,0-5-1,0 3 0,0-3 0,0 4 0,0 0 0,0-1 1,0 1-2,0 3 1,0-2 1,0-3-1,0-1 0,0-2 0,0-3 0,0 0 0,0-2 1,0 0-1,0 3 3,0 2-3,0-3 0,0 6 0,0-4 0,0 4 0,0-3 0,0-1 0,0 0 0,0 0 0,0 1 1,0-1-1,0 1 1,0-2-1,0-1 0,0 1 1,0-1-2,0 0 2,0 3 0,0 1-2,0-2 1,0 1 0,0-1 0,0 2 0,0-2 0,-8 1 0,3 2 1,5 0-1,-5 2 0,5-5 1,0 3-1,0-5 0,0 3 1,-6-1-2,6 0 1,0 0 1,0-4-1,0 3 0,0-1 0,0 1 0,0-1 1,-5 0-1,5 1 1,0-1-2,-8 3 2,8-2-2,0 2 2,0-3-1,-5 3-1,5 0 1,0 0 1,0 2-2,0-5 2,0 3-2,0-5 2,0 0-1,-5 2 0,5 1 1,0-1-1,0 0 0,-5 4 0,5 1 0,0 0 0,-8 3 0,3-1 1,5 4-2,-5-4 4,5-2-3,0 2 0,-5-5 0,5-1-2,0-1 4,0 0-2,-5 0 0,5-2 0,0 0 0,0 3 0,0-3 1,-8 0-1,8 5 3,-5-4-4,5 3 2,-5 1-1,5-1-1,0 1 1,0 0 1,0-5-1,0 2 1,0-2 0,0 0 0,-5 0 1,5 0-1,0 0-1,0 0 0,0 0 0,0 0 0,0 4 0,0-3-1,0 2 0,0-3 1,0 0-5,0 0-1,0 0 1,0 0 7,0 0-2,0 0-1,0-3 2,0 3-2,0-1 2,0-3-2,0 2 1,0 2-1,0-5 2,0-2 0,0-4 0,0 0 0,0-4 0,0 1 2,0-6-2,5-2-1,-5 3 2,5-2-1,-5 1 0,5 5-1,3-1 0,-8 3-1,5 0 1,5-5 0,-5-2 0,8 1 0,-3-1-1,-2-1 2,3 4-1,-6 2 0,0 1 0,8 2-1,-3-2-1,8-2 2,0 0-1,10-4-1,-10 1 2,-2-3 0,2 0 0,5 0 0,-7 1 0,-4-4 2,-1 3-2,2 1 0,-3-1 0,-2 5 0,2 0 1,-5 7-2,0 1 1,3 1 0,-3 6-2,-5-1 1,0 3-1,0 0 2,5 0-1,-5 0 0,0 0 0,0 0 0,0 0 0,0 0 0,0 0 0,0 0-2,0 0 1,0 0-2,0 0 1,0 0-4,0 0-1,0 0-1,0 0 4,0 5 7,5 0 0,13 5 0,-12 0-2,6-1 3,-12 3 0,6 1-1,-1-1-1,-5-3 0,0 1 0,5 0 3,-5-1-3,0 3 2,0 1-1,0-1-1,0-3 0,0 1-1,0-3 0,0 1 0,0-3 0,0-1 0,0 1 1,0 3-1,0-1 0,8 0 0,-8 2 0,5-1 0,-5-1 0,5 4 0,-5-5 0,5 4 1,-5 0 0,5-1-1,-5 1 2,8 0-2,-8-3 2,5 0-2,-5 3 0,0-3-1,0 0 2,0 3-1,0 0 1,5 0-1,-5-3 0,0-2 0,5 0 0,-5-3 0,0 5 0,8 1 1,-3 1-1,0 2 0,-5-5 0,0 1 0,6-4 0,-6 2 0,0 0 0,7 0 2,-7 4-1,0-2-1,5-2 1,-5 1-1,0-2 0,0 1-1,6 0 2,-6-4 0,0 5-1,0-4 0,0 1 1,0 2 0,0-3 0,0 3 0,0 1 0,0-5 0,0 4-1,0-2 0,0-1 1,0 0-1,0-2 1,0 0 1,0 5-2,0-5 3,0 0-3,0 0 1,0 0-1,0 3 1,0-3-2,0 5 3,0-1-1,0-1-1,0 4 1,0-2-1,0-3 1,0 0 0,0 1 0,0-3 0,0 0 0,0 0 0,0 0-1,0 0 1,0 0-1,0 3 1,0-1-1,0 1 0,0 1-1,-6 4 1,1-3 0,5-1 0,-7 1 0,7-3 0,-6 1 0,1 0 0,5 1 1,-5-1-2,-3 2 2,8-1-3,-5 1 4,0 0-3,0-3 1,5 2 0,0-3 0,-8 2 0,8 0 1,0-1-1,-5-2 0,5 0 1,0 2-2,-5 0 1,5 1 0,-5 2 1,5-4-1,0 3-1,-5-2 1,5 1 1,0-1-2,0 0 1,0 1 1,-8-3-1,8 4 1,0-1 0,0-1-1,-5 3 0,5 0 0,-5 0 0,-1 0 0,6 0 0,0-4-1,0 5 5,-7-4-7,7 6 6,-5-4-6,5 1 3,0 0 0,-6 0 0,6 2 0,-5 1-1,5-3 1,-13-1 0,13-2 0,0-2 0,0 0 0,0 3 1,0-3-2,0 0 1,-5 2 0,5 3 0,0 3 0,0-1 0,0 0 0,0-2 0,-5 2 0,5-4-2,0 2 2,0-1 0,0 1 0,0-1 0,0 0 0,0 3-1,0-2 1,0-1 1,0 5-2,0-3 1,0-1 1,0 0-1,0-3 0,0-2 0,0 3-1,0-2 2,0 5-1,0-1 0,0 0-1,0-5 1,0 4 1,0-1-2,0-1 2,0 0-1,0 1 0,0 0 0,0-3 0,0 2 0,0 1 0,0 1 0,0-2 0,0 4 1,0-1-2,0-3 2,0 1-2,0-2 1,0 2 0,0-1 0,0 3 1,0-2-1,0 1-1,0 2 1,0 1 1,0 0-2,0-1 2,0 0-2,0-1 2,0 2-1,0 1 1,0-3-1,0-1 0,0 6 0,0-3 1,0 3-2,0 0 1,0 0 0,0-3 1,0-3-1,0 1 0,-5-3 0,5 4-1,0-4 1,0 3 1,0-1-1,0 2 0,0 1-1,0-3 0,0 1 0,0 0 1,0-2 0,0 1 0,0 2 0,0-4 0,0 0 0,0 1 0,0-3 1,0 0 0,0 0-1,0 2 1,0-2-2,0 5 2,0-3-1,0 3-1,0 1 1,-8-2-1,8 1 0,0 0 1,-5-4 0,5 5 1,0-3-1,0 1 0,0 1-1,0 0 1,0-3 0,0 0 0,0-2 0,0 3 0,0 0 0,0-3 0,0 0 1,0 0-1,0 0-1,0 0 1,0 0 0,0 0 1,0 0-2,0 0 2,-5 0-2,5 2 2,0-2-2,0 0 2,0 0 0,0 0-2,0 3 2,0-3-2,0 2 1,0-2 0,0 0 0,0 2 0,0-2 1,0 0-1,0 0 0,0 0-1,0 0 0,0 0 0,0 0 1,0 0-1,0 0 3,0 0 0,0 0-1,0 0-1,0 0-1,0 0 1,0 0 1,0 0-1,0 0 0,0 0-1,0 0 1,0 0-3,0 0 3,0 0 1,0 0 1,0 0 2,0 0-3,0 0 0,0 0-1,0 0 0,0 0 1,0 0-1,0 0 0,0 0-1,0 0 0,0 0-4,0 0 4,0 0 0,0 0 1,0 0 2,0 0 3,0 0-4,0 0 0,0 0-1,0 0 0,0 0 0,0 0 0,0 0-1,0 0 1,0 0-2,0 0-1,0 0 2,0 0 2,0 0-1,0 0 3,0 0-6,0 0 3,0 0-2,0 0 1,0 0 0,0 0-1,0 0 0,0 0 1,0 0 1,0 0 1,0 0-1,0 0-2,0 0 1,0 0 0,0 0 2,0 0-1,0 0 1,0 0-1,0 0 1,0 0-1,0 0 0,0 0 0,0 0-1,0-4 0,0 1 1,0 1 0,0-1 0,0 3 0,0-3 0,0 3 0,0 0 0,-5 0-1,5-2 0,0 0 0,-5-3 2,-3 3 0,3-1-1,0-1 0,-1 1 0,6 1 0,-7-2 0,7 4 0,0 0 0,0-1 0,0 1 0,0-3-1,-5 3 1,5-2-1,0-3 1,-6 1-1,1-5 1,5 5 0,-7-1 1,7 0-2,-6 3 1,6 0-1,0-4 1,-5 4-2,5 0 2,0-3 2,-5 2-4,5 1 1,-5-1 2,5-3-1,0 2 0,0 0 0,0-1 0,-8 3-1,8-5 2,-5 1-1,5-1 0,-5 5 0,5-3 0,-5-2 2,-3 1-2,3 2 1,0 2-1,5-3 0,-5 0-1,5 0 1,0-2 0,0 2 0,-6 0 0,6 3 0,0 0-2,0 2 2,0 0 0,0-3 0,0 3-1,0-2 1,0 2 0,0-4-2,0 0 1,0-1 1,0 1 0,0-1-1,0 1 2,0-2-1,0 4-1,0-1 1,0 1-1,0-1 0,0-1 1,0-4-1,0 1 2,0 4-1,0-2-1,0 1 1,6-2 0,-6-1-1,5 3 1,0-1-1,0 0 1,-5 0 1,8 0-2,-3 1 2,0-1-1,-5 0 0,0-1 0,0 2 0,5-1 0,-5 3 0,8-5 1,-3 3-1,-5-5 1,5 0-1,-5 4 0,0-2 0,5 2 0,-5 0 0,0 3 1,0-1-2,0 3 1,0 0 0,0 0 1,0-5-1,6 4-1,-6-5 2,0 1-1,7 3 1,-2-3-2,1-2 1,-6-6 0,5 6 0,-5-2 0,0 3-1,7 2 1,-7-1 0,0 3 1,0-1-2,0 0 2,0 1-1,6-3-1,-6-2 2,0 0-1,0 0 0,0-1 0,0 6 1,5-3-2,-5 5 2,0-2-1,0 2 0,0-3 0,0-2 0,0 0 0,5-2 0,-5 0 0,8-3 0,-8 1 0,0 1-1,5-2 1,-5 8 1,5-5-2,-5 2 0,0-2 1,0-1 1,0-1-1,5-1 0,-5 3 0,5 0 0,-5-1-1,8 3 1,-8 3 0,5-3 0,0-2 0,-5 3 0,0-4 0,5 1 0,-5-1 0,0 1 0,0 0 0,0-5 0,0-1 1,13 0-1,-13 0 1,0 3-1,0 5 0,0 1 2,0-2-2,0 2 0,0-1 0,0 1 0,0-2 0,0 1-1,0-2 0,0 2 1,0-2-1,0 0 1,0 3 0,0 3 0,0-2 0,0 3 0,0 0 0,0 0 0,0 0 1,0 0-1,0 0-3,0 0-2,0 0 0,0 0 0,0 3 4,0-2 2,0 3 0,0-4 1,0 2 1,0 3-2,0-3 1,0 6-2,0-3 1,0 7 1,0 0-2,0 0 0,0 2 1,-18 2-1,18-5 0,-5 0 0,0 0 0,5-2-1,0 0 1,0-3 0,0 4 1,-8 2-1,8 0 1,0-3-1,0 6 0,-5-4 0,5 0 1,-5 4-1,5-6 1,0 3-1,0-1 0,0-5 0,0-1 1,0-2-1,0 2 0,0 0 1,-5-1-2,5 3 2,-5 2 0,5-3-2,-8 1 2,8 1 0,-5-1-1,5-2 0,0 0 2,0-1-2,-5 1-2,5 0 1,0 0 2,0 2-1,0 1 0,-6-1 0,6-5 0,0 5 0,0 1 0,-7 4 0,7-3 2,-5 1-2,5-2 0,0-6 1,0 0-2,0 1 2,-6-3 1,6 2-2,0 1 1,0-2-1,0 5-1,-5-1 2,5 0-1,-7 2 1,7-5-1,-6 3 0,6 0 0,-5 0 1,5 0-1,0-5 0,-5 5 1,5-4-1,0 3 0,0 3 0,-5-2 0,5-1 0,0 3 0,-8 1 0,8-1 0,0-2 0,-5-1 0,5 0 0,0-4 1,0 2 0,-5 1-2,5-3 3,0 0-2,0 4 1,-5 1-1,5 2 0,-8 1 0,3-4 0,5-1-1,-5 2 2,0-3-2,5 0 2,-6 3-1,6-2 0,0 2 0,-7-3 0,7 3 1,0 0-2,0 2 1,0-2 0,-5 0 0,5 2-1,0-5 0,0 3 2,0 3-2,0-4 2,0 4-2,-6-3 1,6 0 0,0-3 0,0 0 0,0 1 0,0-3 0,-5 2 0,5-2 0,0 2 0,0 1-1,0-3 0,0 2 0,0 0-1,0-2 1,0 0-2,0 3 3,0 0-2,0-1 2,0 1 0,0-1 0,0 0 2,0 3-4,0-1 2,0 0 0,0-2 0,0 1-1,0-3 2,0 0-1,0 1 0,0 2 0,0 2 2,0 0-2,5 2 0,1-2 1,-6 2-1,0 0 2,5-5-1,-5 1-2,0 0 2,0-3-2,0 3 2,0-3 0,0 0-1,0 0 0,0 0 0,0 2 0,0 5 0,7-2 0,-7 0 0,6 0 0,-6-1 0,5-1 0,-5-1 0,0 3 1,5-3 0,-5 3-1,0-2-1,5 2 2,-5-1 0,0-1-1,8-1 0,-8 1-1,0-3 1,5 0-2,-5 0 1,0 0-2,0 0 2,0 0 1,0 0 0,5 0 0,-5 0 0,5 0 3,3 1-5,-8 3 1,5-4 1,-5 0 0,0 2 1,0-2-2,0 3 2,0-3-1,0 2 0,0-2 0,5 2 2,-5 1-4,5-3 5,-5 0-4,6 0-2,-6 0-3,7 0 3,-7 0 0,0 0 6,0 0-3,0 0-1,5 0 2,-5 0-2,0 0 2,0 0 0,0 0 0,0 0-1,0 0 1,0 0-1,6 0 0,-1-7 1,2-2 1,9 3 1,-3-6 0,2 2 0,-2 3-2,-3 0 0,3-2 0,-8 3 0,1 1 0,-6-2 1,5 4-1,-5-2 0,7 1 1,-7-4 0,6 1 1,-6 2 0,0 0-3,0 0 2,0 0-2,0-1 2,0-2-2,0 3 2,5-2-3,-5-1 4,0-1-5,5 0 4,3-1-2,-8 2 0,5 1 0,-5 2 0,0 0 0,5-2 0,-5 0 0,0 0 1,5-1-1,-5-1 1,0 0-1,0-2 0,5 4 0,-5-1 1,0 4-1,8-1 0,-8 2 0,0 1-1,0-2 2,0-1-1,5-3-1,-5 3 1,5-2 0,0-1 1,3 4-1,-8 1-1,5-1 1,-5 1 0,0 1 0,5 2-1,-5-2 2,0-3-1,0-3 0,6-6 1,-6 6-1,7 1 1,-7 5 0,0-1-1,0 1 0,0 0 0,0 2 1,0-3-1,0 3 1,0 0-2,0 0 1,0 0 0,0-2 0,0-6 1,5-1-2,-5 1 1,6 1 0,-6 0 1,0 2-1,0 3 0,0-1 0,5-4 0,-5 2 0,0 2 0,0-2 0,0-1 1,0-2-2,0 1 2,0 0-1,0-1 0,0 1 0,0 0 0,0 0-1,0-1 2,0 3-2,0-4 1,0-1 0,0 0 0,0-3 0,0 2-1,0 1 1,0 3 0,0-3-1,0 1 2,0-4-1,0 4 0,0-1 0,5-2-2,-5 2 2,8 3 0,-3 2 0,-5 3 0,0-3-2,10 1 2,-10-2 0,8 1 0,-8 1 0,5-5 0,0 0 0,0 2 0,-5 0 0,5-3 0,3 1 0,-3 0 0,0-2-2,1 2 2,1 1 1,-1-2-2,-1 3 1,-5 3 0,0 2 0,0 2 0,0-3 0,0 3 0,0 0-3,0 0 3,0 0-2,0 0 1,0 0-2,0 0 2,0 0-3,0 0 2,5 0 2,-5 0-2,0 0 2,0 0 0,0 0 0,5 0 0,-5 0-1,0 0-1,0 0 1,0 0-1,0 0-1,0 0 0,0 0 0,0 0 0,0 0 0,0 0 2,0 0-1,0 0-1,0 0 0,0 0 0,0 0-2,0 0 2,0 5-1,13-3 7,-8 3-3,8 2 1,-3-4 0,3 4-1,-3-2 0,1-1 1,2 1-1,-3 2 1,3-2 0,-3 1-1,-5 0 1,3-3 1,-3 2-2,0 0 0,0-1 1,3 1 0,-8 0-1,5 0 2,0 1-2,6-2-1,-4 3 2,-1 0-1,-1-1 3,0 0-4,3-1 1,-3-2 1,-5-3-1,0 0 0,0 0 0,0 0 1,0 0-1,0 2 0,5 3 0,0-3 0,-5 3 0,8-2 1,-8-1-1,0-2 0,5 0 0,-5 3 0,0-3 0,0 2 1,0-2-1,0 0-1,0 0 1,0 0 0,0 0 0,5 0 1,-5 0-1,0 0 0,0 0 0,0 0 0,5 2-1,-5 0 2,0 1-1,5 0 0,-5 0 0,8-1 0,-3 2 1,0-2 0,1 3-2,1 1 1,-2-4 1,1 0-2,-1 1 1,-5-1 1,5-2-2,-5 3 1,8-1 0,-8-2 1,5 5 0,-5 4 0,5-4-2,0 7 2,3-4 0,-3-7 0,-5 8-1,5-7 1,-5 3-1,5-1 0,3 1 2,-8 3-2,5-1 1,-5 0-1,0 1 2,5-6-2,-5 5 1,0-2-1,0 2 1,0 6 0,0-4-1,0-1 1,0-2-1,0-6 1,0 0-1,0 3 0,0-3 1,0 0-1,0 0 0,0 0 0,0 2 2,0 1-3,0-1 1,0 6 1,0-6 0,0 3-1,0-3 0,0-2 0,0 3 0,0-1 2,0 0-3,0 1 2,0-1-1,0 3-1,0 0 1,0-2 1,0-1-1,0-2 0,0 2 1,0-2 1,0 0-1,0 0 0,0 0 3,0 3-3,0-3-1,0 5 0,0 0 1,0 0-2,0-1 1,0 1 1,-5 0-1,5 1 0,-5-5 0,5 4 0,0 0 0,-8 0 0,8 0 0,-5 0-1,5 2 1,-5 0 0,0-2 0,-3 2 0,3 1 0,5-2 1,0-3-1,0 1 0,0-4 0,-5 6 0,5-2 0,0 1-1,-5 0 2,5 0-1,0 0 0,-8-2 0,8 1 1,-5-1-2,5 2 2,0-1 0,-5 1-1,5 5-1,-6 0 1,6-3 0,-5 5 1,-2 0-1,1-2 0,6 0 0,-5 0 0,5-6 0,0 3 1,-5 0-1,5 1 0,-8-1 0,8 1 1,-5-3 0,0 0-1,5-1 0,-5 3 3,0 0-3,5 3 0,-8 0 0,8-3 0,0 1-2,-5 1 2,5-1 0,-5-1 2,5-2-2,-5 0-2,5-1 4,-8-2-2,8 1 0,-5 0 0,5-1 1,0 3-2,0 0 1,-5-3 0,5 2 0,-6 2 0,-1-3 0,7 1 2,0-1-3,-11-1 1,11-2 1,-5 2-1,5 1 1,-5-1-1,-3 6-1,8-1 1,-10 0 0,5 1 0,5-2 0,-8-1-1,8 0 1,0-2 0,0-1 0,-5 0-1,5 1 2,0 2-1,0 0 0,-5-1 0,5 3 0,0-1 0,0-3-1,0 1 2,-5-2-2,5 1 2,0-1-1,0 1-1,0 2 2,0-1-2,0 1 2,0-2-2,0 2 1,0-3 0,-5 0 1,5-2-1,0 2 0,0 1 0,0 0-1,0-1 1,0 3 1,0-3-2,0 6 1,0-3 0,0-3 0,0 1-2,0-3 2,0 2 2,0 3-2,0-3 0,0 1 0,0 1-2,0 4 4,0 1-2,0 0 0,0 0 0,0-5-2,0-2 4,0 1-4,0 0 2,0-1 0,0-2 0,0 2 0,0 0 0,0 1 0,0-1 0,0 3 2,0-2-4,0-1 2,0 0 0,0 1 2,0-1-4,0 0 2,0 1 0,0 0 2,0 0-4,0-3 2,0 2 0,0 0 0,0 3-1,0-3 1,0 3-1,0-2 0,0-1 1,0 0 0,0 1 1,0-3-1,0 2 0,0-2 0,0 3 0,0-3 0,0 2 0,0 1 1,0 1-1,0 1 0,0 0 0,0-2 0,0-3 0,0 0 1,0 0-1,0 0 0,0 0 2,0 0-2,0 0 1,0 0-1,0 0 0,0 0 1,0 0 0,0 0-1,0 0 0,0 0 1,0 0-4,0 0 4,0 0-1,0 0 0,0 0 1,0 0-2,0 0 5,0 0 1,0 0-3,0 0 0,0-3 0,0 3-1,0 0-1,0-2 1,0 2 0,0-3 0,0 3-1,0 0 1,0 0-1,0 0 1,0 0-1,0 0 1,0 0-1,0 0 1,0 0-1,0 0 1,0 0-2,0 0 2,0-3-1,0 3 0,0 0 0,0-2-1,0 2 2,0-2-2,0 2 1,0-2 0,-8-1-1,3 1 0,-6-1 1,4 1 0,7-1-1,-5 3 1,5-2-1,0 2 0,0 0 0,0-2 0,-6 2 1,6 0-1,-5-3 0,0-2 1,-8 0-1,8 1 1,0 2 0,-3-4-1,3 3 1,0-1 0,0 1 0,5 1 0,-8 2-1,8-2 1,0-3-1,-5 0 0,5 0 0,-5 1 1,5 1 0,-11-2 0,4 1 0,7 1-2,0 1 4,0 2-4,0 0 2,0 0-1,0-4 0,0 4 0,0 0 0,0-4 0,0-1 1,0-2 0,-6 2 1,1-2-2,5 2 1,0 0 0,0 1-1,0-1 1,0-3-2,0 6 2,0-1-4,0 1 3,0 0-1,0-1-2,0-2 0,0 2 3,0-3 1,0-2-2,0 3 2,0 1 1,5-1-1,1 2-1,1-2 1,-1 3 0,-1-2 0,-5 1 0,0 3 0,5-3 1,-5 3-1,0-3 1,5 1-1,-5 2 0,0-2-1,0-1 2,0-1 0,8-4 0,-3 3 2,-5 1-3,0-1-3,5 2 6,-5-2-2,0 1-2,0 2 1,5-2-3,-5 3 6,8-7-3,-3 4 0,0-4 0,0 1 0,3-5 1,-3 1 1,-5 2-2,5 0 0,-5 1 0,0 4 1,0-1 0,0 2-2,0 1 2,0 2-1,0-2 0,0-1 1,0-4 0,6-1-1,-6-1 0,0 1 0,0 1 1,5 2-2,-5 1 1,0-2 0,7 4 0,-7-5 0,6-1 0,-6 2 0,5-2 0,0-1 0,3-4 1,2 1-1,-10-2 1,5 4-2,0 3 2,-5-1-1,0 6 0,0-1-1,0 3 1,0-4 0,8 1 0,-3-1-1,-5-1 2,0 0-2,5 0 2,0-5-1,3 0-1,-3 1 2,11-4-1,-9 1 0,-1 3 0,-1-1 0,0 3-1,3 2 1,-3 0 0,-5 0 0,5 3 2,-5-3-3,5-2 2,-5 0-2,0-1 2,8 1 1,-8 2-2,5 0 0,-5 0 0,0 0 0,5 3 0,-5 0 0,0-3 0,0 3 1,0-7-2,0 5 1,5-3 0,-5 2 1,0 0-1,5 0 1,-5 0-1,0 1 2,0 4-2,0-3 1,0 3 0,0-2-1,0-3-1,0-5 2,0 3 0,0 0 0,0 3 2,0-2-3,0 1-1,0 3 2,0 0-1,0-3 1,0 5-1,0-6 0,-5 2-1,0-1 1,0-2 0,5 2 0,-5 3 0,5-3 0,-8 2 0,8-2 0,-5 3 0,0-3 1,5 0-2,-13 0 1,8-2 0,0 0 0,-8 0-1,2 2 1,6 0 0,5 2 0,-5 1 0,-3 0 1,3 0-1,-5-1 0,10-1 0,-8 0 0,-2 2 0,5-1 0,0 1 1,-3 0-1,-2-1-1,4 3 1,-1-2 0,2 2-4,-1 0 2,1 0 0,-8 0 1,8 0 1,0 0 0,0-2 0,5 2-2,-8-3 2,3-2 0,0 1 0,0 1 1,-3 0-2,3 3 2,5 0-2,-5-2 1,5 2 0,0 0 0,0 0 0,0 0 0,0 0 0,0 0-3,0 0 2,0 0-2,0 0 0,0 0-3,0 0 2,0 0 0,0 0 0,0 0 0,0 0 0,0 0 0,0 0-1,0 0 2,0 0-1,0 0 2,0 0 1,0 0-1,0 0-1,0 0 0,0 0 3,0 2-1,0 4 0,0-4 1,0 3 1,0 0 2,0-1-2,0 1 0,5 0-1,0 1 1,3-5-1,-3 2 1,0 0-2,0 1 2,3 1 0,-3-3-2,0 2 2,0 0-2,3 1 3,2-1-3,-4 1 2,-1 2 0,2 1 0,4-6-1,2 5 2,-3 2 0,0 7 1,8 1 0,-5-3-1,-3-4-1,1-6-1,-4-1 1,-1-1-3,-1 1 3,0 2-3,3 0 4,-3-3-3,-5 1 2,5-1 0,-5 5-1,0-5 1,5 7 0,-5-5 1,0-2-2,0 3 2,0 2 1,0-3 0,0 7-1,0-6 0,0-1 0,0 1 1,0-1-2,0 0 1,0 3 3,0-2-2,0 1-2,0 5 1,0-4-1,0 2 2,0 2-3,0-5 2,0 1 0,0-1-1,0-2 0,-5-1 0,5 2-1,-5 0 1,5-3 1,0-2-2,0 0 1,0 0-2,0 0-1,0 0 1,0 0 2,0 0-2,0 2 1,-5 1 0,5 0-1,0-1 1,0 3-1,0-5 2,0 0-2,0 0 1,0 0 0,0 0 1,0 0 0,0 0-5,0 0 2,0 0 1,0 0-6,0-3 10,0 1-3,0 0 1,0-1 2,0 0-3,0 1-3,0 2 4,0-2-2,0-6 1,-8-1 1,3-6 2,0-2-4,5 5 2,-6-1-2,6 4 2,-7 0-1,7 5-1,0-2 1,0 1 0,0 3 0,0-5 0,0 2 0,0 1 0,0 3 0,0 1 1,0-3-1,0 3 1,-11 0-2,11-2 1,0 2 0,0 0 1,0 0-1,0 0 1,0 0-1,0 0 0,0 0 0,-5 0 1,5 0 0,-5-3-3,-3 3 3,3 0-1,5 0 0,0 0 0,0-4 0,0 4-1,0 0 1,0 0 0,0 0-2,0 0-1,0 0 2,0 0-3,0 0 1,0 0-2,0 0 2,0 2-2,-5 3-1,0-3 7,-3 2-1,8 2-1,0 1 1,-5 5 1,5-2-2,-5-3 1,5 1 0,0-1 0,-5-2 0,5 4 0,-5-2 1,5 1-1,0-3 1,-8-1-1,8 2 0,0-5 0,0-1-1,0 0 2,0 0-4,0 0-2,0 0-1,0 0-1,0 0 3,0 0 2,0 0 2,0 0-2,0 0 0,0 0 0,0-4-2,0 1 2,0-1 2,0-1 2,0-3 2,13-1-2,-3 2 0,3-4 0,-3 5-1,-5-6 1,3 2 0,2 0 1,1 1-2,-11 1 0,7 1-1,-1 2-1,-1-1 2,0 2-1,-5 2-1,8-1 1,-8 3-1,5-2 2,-5 2-1,5-2 0,0-1 1,-5-1-1,8-1 1,-3-5-1,0 2 1,-5 4 0,0 4-1,5 0-1,-5-2 1,0 0 0,0-1 0,0 0 1,0 3-1,0 0-1,0 0 1,0 0 1,5-3-2,3-1 1,-3-1 0,-5 0 0,5 2 0,-5 1 0,0 0 0,0-3 0,6 0-1,-6 3 2,7-5-1,-2-1 0,1 1 0,-6 0 0,5 4 0,-5 2 0,0 1 1,0 0-1,0 0 0,0 0 0,0 0 0,0 0 0,0 0-2,5 0 3,-5 0-3,0-4 2,8 4-2,-3-5 3,0 3-1,0-3 0,3 3-1,-8 2 1,0 0-2,0 0 1,5 0 1,-5 0-1,0 0 1,0 0-1,0 0 1,0 0-1,0 0 2,0 0-1,0 0 0,0 0-1,0 0 2,0 0-1,0 0 0,0 0 0,0 0-1,0 0-1,0 0 3,0 0-3,0 0 3,0 0-3,0 0 2,0 0 0,0 0 0,0 0 0,5 0-1,0 0 1,3 0 0,-3 0 0,0 0 0,0 0 0,1 0 0,-6 0 0,7 0 0,-7 0 0,0 0 0,0 0-1,5 0 1,-5 0-1,0 0 2,6 0-1,-6 0 0,5 0 0,8 0 0,-8 0 0,0 0 1,0 0-2,3 0 1,-8 0 0,5 0 0,0 0 1,0 0-2,3 0 1,-8 0 0,5 0 1,-5 0-2,5 0 1,6 0 0,-4 0 1,-2-2-2,1-1 2,-6 3-1,0 0 0,0 0 0,5 0-1,-5 0 0,0 0 1,0 0-1,0 0 0,0 0 1,0 0-2,0 0 0,0 0 1,0 0-1,8 0 5,-3 0-3,-5 0 1,0 0-1,0 0 0,0 0 1,5 0-2,-5 0 2,0 0-2,0 0 0,0 0 1,0 0 2,0 0-4,0 0 2,0 0-1,0 0 2,0 0-1,5 0 1,-5 0-1,0 0 0,8 0 1,-3 0-3,-5 0 4,4 0-3,6 0 2,-2 0-1,-3 0-1,-5 0 1,5 0 1,-5 0-1,0 0 0,0 0 0,0 0 2,0 0-4,0 0 4,0 0-2,0 0-2,0 0 4,0 0-2,0 0-3,5 0 4,-5 0-4,0 0 0,0 0 0,0 0 2,0 0-2,0 0 1,8 3 2,-3-1 5,6 0-4,2 1 1,-8-3-1,-5 2-1,5-2 1,-5 0-1,0 0 0,0 0-1,0 2 0,0-2-1,0 5 0,5 0 3,3-2 1,-3 2-1,0-5-1,-5 2 2,5-2-2,-5 0 0,0 2 2,0-2-2,0 0 1,0 3-4,0 2 3,0 0 2,5 2 0,-5-2 1,8-3-3,-8 3 2,0-5-2,0 0 1,0 2 0,0-2 0,0 0-2,0 2 1,5 4 1,-5 1 0,0 3 2,0-3-1,0-5-2,0 0 0,0-2 2,0 3 1,0-3-1,0 0 0,0 0-1,0 5 0,0 5 1,0-3-1,0 0 2,0 0-3,0-2 3,0 0-2,0 0 1,0-3 0,0 1-2,0-1 1,0-2 0,0 3 0,0-3 0,0 0 0,0 5-2,0 0 1,0 2 0,0 0 0,0-1 0,0-2 0,-5 3 1,-3-2-1,8 0 0,0 0 0,-5-3 0,0 5 0,5 0 0,-5 0-1,5 4 1,0-5 0,-5-3 0,5 1 0,0-4 0,-8 4 0,8-2 0,-5 2 0,5 4 0,-5-3 0,5 5-2,-5-6 3,5 4-2,0-4 2,0 0-2,0 0 2,0-4-1,0 2-1,0 1 1,0 1 1,0 1-2,0 3 1,-8-3-1,8-1 3,0 1-2,0 0-1,-5 1 2,5-2-2,0 3 1,0-5 0,0 1 0,0-1 0,0 1 0,0-2 0,0-1 1,0 4 0,0-2-1,0 1 2,0-1-2,0 0 0,-5 3 1,5 0-2,0 2 2,-6 3-1,1-3 1,5 3-1,-8-6 0,8 1 0,0 0 1,0-2-1,0 1 1,-5-4-1,5 6 0,-5-4 1,5 5-2,0-2 2,-5 2-1,5-1 0,-8 0 0,8 2 0,0-3 0,-10 0 3,10-1-2,-4 1 0,4 0-1,-5-1 1,5 2-1,-8 1 0,3-2 1,5 1-2,-5 0 2,0-1-2,5 2 1,-8-2 1,8 2-2,-5-2 1,5 0 0,0-3 0,0-2 0,0 0 0,0 0 0,0 2 0,0 1 0,-6 1 1,6 0-1,-5-2-1,5 2 1,-7 1 0,7 0 0,0 0 0,0-3 0,0 1-1,0 2 1,-6-3 0,6 3 0,0 0-1,-5 2 1,5 1-1,0-4 1,0 1-3,0 0 3,0-2 0,0 1 0,-5-4 0,5 3 3,0-1-6,0-2 6,0 0-3,0 3 0,0-1-3,0 3 6,0-1-6,0 2 3,0-4-1,0-2 1,-5 0 0,5 3 0,0-1 0,0 3-1,0-3 1,0 2 0,0 0-1,0 1 1,0-3-1,0-2 1,0 5 0,0-3-1,0 3 1,0-3 0,0 3 1,0 3-1,0-4-1,0 4 1,0-3 0,0 0 1,0-1-2,0 1 2,0-2-1,0-3 0,0 2 0,0-2 0,0 0 0,0 0-1,0 2 1,0-2 1,0 2-2,0 1 1,0-1 0,0 3 1,0 0-2,0 0 2,0 2-1,0-1 0,0-2 0,0 1-2,0 0 1,0-3 2,0 1-1,0-1-1,0-2 1,0 0 0,0 0-1,0 2 1,0 3 0,0 0 1,0 0-1,0-1 0,0-1-1,0 0 0,0-3 1,0 2 0,0 1 1,0-1-1,0 0 0,0 3-1,5 0 2,-5 0 0,5 0-1,-5 0-1,0-3 2,5 3-1,-5-5 0,0 0 0,6 0-1,-6 0 0,0 0 1,0 0 1,0 0-1,0 2 0,0 0 0,0 1 0,7 0-1,-2-1-1,-5-2-1,0 0 1,0 0 0,0 0 2,0 0 0,0 0-1,0 0 1,6 0 0,-6 0-2,0 0-1,0 0 0,0 0 2,0 0 2,0 0 1,0 0-2,0 0 0,5 0-1,-5 0 1,0 0 1,0 0-1,0 0 0,0 0 0,0 0-1,0 0 0,0 0 1,0 0-1,0 0 2,0 0-1,0 0 0,0 0 0,0 0-1,0 0 2,0 0 0,0 0-1,0 0 0,0 0 0,0-2 0,0 2-1,0 0 0,8-3 1,-3 0 1,5 3-1,-2-2-1,-3 2 2,-5 0 0,0-2-1,4 2 1,-4-2-1,10-1-1,3 1 2,-8-1-2,0 1 2,3-1-1,-3 1 1,-5 0-1,6-1 1,-6 3 0,0 0-1,0 0 0,5-2 0,-5-1 0,13 1 0,-8-3 0,0 0 0,8 0 0,-8 0-1,0-2 1,0 2 0,0 0 1,3-2 0,-3 0 1,0 2-2,1 1 0,1-2 0,-2 1 0,1 0 1,-1 1 1,-5-1-2,0 0 1,7 0 0,-7 3 0,0-3-1,6 2 1,-6-2-1,5 4 0,0-4 0,-5-3 1,5 1-1,3 0 1,-3-3 0,-5 0-1,10 1 0,-2-4 0,-3 6 0,0-3 0,0 6 0,-5-1 0,0 0 2,6 2-2,-6 1 0,0 0 0,0-1 0,0-2 1,7-2-1,-7 0-1,5-3 3,1 0-2,-1-4 0,2 1 0,-7 2 1,0 3-1,0 4 0,0 1 0,0 1 0,0 2 0,6-3 1,-6 0-2,0-1 1,5-6 0,-5-3 1,10 0 0,-10-2-2,0 5 2,8 3-1,-8 1 1,0 2-1,0 2 1,0 2-2,0 0 1,0 0 0,0 0 1,0-3-2,0 1 1,0-5 0,0-1 0,5 1 0,-5 0 0,0 2 0,0-2 0,0 2 0,0 0 1,0 2-1,5 2-1,-5-2 2,0-3-2,5 2 1,-5 1 0,8-3 0,-3-2 0,-5-2 0,5-1 0,-5 1 1,5 0-1,-5-1 0,0 0 0,0-1 0,8 6 0,-8 2 0,0 2 0,5-1 3,-5-4-6,5 1 3,-5-5 0,0-1 0,6 0 0,-1-2 3,8-1-6,-8 5 3,0 0 0,3 3-1,-3 0 1,0 0 0,0-1 0,-5 1 1,0 1-1,5 0 0,-5-1 4,0 2-4,0-2 1,0-1 0,0 3 0,0 1-2,0 4 3,0 0-2,0-5 0,0 1 0,0-2-1,0 1 2,0 0-1,0-9-1,0 4 1,0-1 0,0 0-1,0 7 2,0 1-1,0 3 1,0-2-2,0 2 2,0 0-1,0 0 0,0 0 1,0 0-1,0 0 0,0 0 0,0 0 1,0 0 0,0 0 0,0 0 1,0 0-1,0 0 1,0 0 0,0 0-2,0 0 1,0 0 3,0 0-2,0 0 1,0 5 1,0-3-3,0 0 2,-10 0-3,0 1 1,-8 3-2,5 0 0,-8-1 1,8 0 0,3 7-2,-8 2 3,-5-1-2,12-1 0,-7 0 1,6 0 0,1 3 0,1-1-2,-3 3 2,8-3 0,-8 3 0,3 3-1,-1-3 1,4-2 0,7-3 0,-5-3 0,5 4-1,0-4 0,-6-2 0,6 3 2,-5 0-1,-2 1 0,1 0 0,1-2 0,0 4 1,5-4-1,-8 0 0,8 1 0,-5 0 0,0 3 0,5 1 0,0-1 0,-5-2 0,5-1 0,0 2 0,0 0 0,0-4 0,0-1-1,0-2 2,0 2-2,-5 0 1,5 3 0,0 0 0,0-3 1,0 3-1,0-3 0,0-3 0,0 4-1,0-3 2,0-1-1,0 4 1,0 1-2,0 1 2,-8 5-1,8-3 0,0 3-1,0-6 1,0-1 1,0-6-1,0 0 0,-5 1 1,5-1-1,0 1 0,0 2 0,0-3 0,0 3 0,0 2 0,-5 0 0,5-2 1,0 3-2,0-4 1,0 1 1,0-1-2,-5 5 1,5-5 2,0 4-2,-8 1-1,8 3 2,-5 0-2,0-2 1,-1-3 0,6-2 0,0-5 0,0 3 0,0-3 1,0 0-1,0 0 1,0 0-2,0 0 2,0 0-2,0 0 1,0 0-1,0 0 1,0 0-1,0 0 0,0 0 0,0 0 1,0 0 2,0 0-2,0 0 2,0 0-4,0 0 2,0 0-1,0 0 2,0 0-1,0 0 1,0 0-1,0 0 1,0 0-1,0 0 1,0 0 0,0 0 0,0 0-1,0 0 0,-5 0 0,5 0 1,0 0-1,0 2-1,0-2-1,-8 5 1,3 2 2,-5-2-2,2 2 1,-6 1 2,9-4-4,-3 1 2,-2-2 0,5-1 0,5 1 1,0-1-1,-8 0 0,8-2-1,-5 3 1,5-1 0,-6-2 0,6 0 0,0 0-2,0 0 3,0 0-2,0 0 1,0 0 0,0 0 1,0 0-2,0 0 2,0 0 0,0 0-2,0 0 1,0 0 0,0 0 0,0 0 0,0 0-1,0 0 0,0 0 0,0 0 1,0 0 0,0 0 1,0 0-1,0 0 0,0 0 0,0 0 0,0 0 0,0 0 1,0 0-3,0 0-2,0 0 1,0 0 3,0 0 0,0 0-1,0 0-1,0 0 0,-5 0-1,5 0 1,0 0 1,0 0 2,0 0-3,-7 0 2,7-2-1,0-1 1,0 3 0,0 0 0,0 0 1,0 0-1,0 0 0,0 0 1,0 0-1,-6 0-1,1 0-1,0 0 1,5 0 1,-5 0-4,5 0 0,-8 0 2,3 0 0,5 0 2,-5 0 0,0 0 0,5 0 0,-8 0 0,8 0-1,-5 0 1,5 0-1,0 0 0,0 0 0,0 0-2,0 0 1,0 0-3,0 0 2,0 0 1,0 0-1,0 0 0,0 0 1,0 0-1,0 0 3,0 0-1,0 0 1,0 0 0,0 0 0,0 0 1,0 0-2,0 0 2,0 0-2,0 0 1,0 0-2,0 0 2,-5 0 0,5-2 0,0 2 1,0 0-1,0 0 0,0 0 0,0 0 1,0 0-2,0-2 0,0 2-2,0 0 1,0-5 1,0 0 1,0-5-1,0 2 1,0-1 1,0-1-2,0 1 1,5-1 0,0-3 0,3 6 0,-8-2 0,5 1 0,0 4 0,-5-1 0,0 2-1,0-2 2,5 1-1,3-2 1,-8-1-2,5 3 1,0-3 0,-5 1 0,5 2 1,1-3-2,-6 2 1,7 0 0,-2-2 1,-5 2-1,0 0 1,6-2-1,-6 4 1,5-4 0,3 0-2,-8-3 2,5 0 0,0-1-1,0 0 2,-5-1-2,8 0 1,-8 2 0,0 1-1,0-1 1,5 3-1,-5 0 0,0-1 0,0 3 0,0-2 0,0 0 1,0-3 1,0-2-1,0 2-1,4-2 1,-4 3-1,0 1 0,0-1 0,0-2 1,0 2-1,0-6 0,0 6 1,0 1-2,0 2 1,0-5 1,0 5 0,0-7-1,0 4 0,0 4-1,0-2 2,0 2-2,0 0 1,0 0 1,0 3-1,0-1-1,0-3 2,0-7-1,0 3 0,0 3 0,0-1 0,0 4 1,0 1-2,0-2 1,0 0 0,10 1-1,-10-4 2,8 4-1,-8-4 1,0 1-2,5-1 1,-5-2 0,0 3 2,5 1-3,-5-2 1,0 3 1,0 0-2,0 1 2,0 1-1,5 1 0,-5 0 0,0 2 0,0-5 0,0-3 0,0 3 1,0-2-2,0 1 2,8-5 0,-8-1-2,0 2 1,0 3 0,0 2 0,0 0 0,0 4 0,0-8 0,0 7 1,5 0-2,-5-1 1,0 1 0,0-3 0,6-5 0,-6-2 0,5 3 0,-5-1-1,0 0 2,0 7-2,0 1 1,5 0 0,-5 2-1,8-5 1,-3 3 0,0-3-1,0 2 1,-5 1-1,0 0 1,0 2 0,0-4-1,8 4 0,-3-4 2,0-1-2,-5-2 0,10 1 1,3 0 0,-2 1 0,1-2 0,-6 2 0,-1 3 0,2-2 0,-7 3 0,0 1 0,0 0 0,0 0 0,0 0-1,0 0-1,6 0 1,-6 0 1,0 0-1,0 0 1,0 0 0,0 0 0,0 0 0,0 0-1,0 0 1,5-3 0,5-2 0,3-1 1,-3 0-2,-2 1 1,-3 3 1,0-1-2,0 1 1,1 0 1,1-3-1,4 0 0,1-2 0,9-1 1,-8 3-2,5-1 1,-13 4-1,0-1 1,0 3 0,-5 0 0,0 0-3,0 0 0,0 0 2,0 0-1,0 0 1,0 0-2,0 0 2,0 0 1,0 0-1,0 0-2,0 0 2,0 0-1,0 0 1,0 0 0,0 0-2,8 0 2,2 0 2,1 0 3,2 0-3,-3 0-1,-2 3 1,-3-3-1,5 2 1,-5 0 0,-5-2 0,0 0-1,0 0 0,0 0 0,0 0-1,0 0 2,0 0-3,8 0 3,-3 2-1,0-2 0,-5 2 1,0-2-2,5 0 2,-5 0-2,8 0 1,-3 0 0,-5 0-1,5 0 2,-5 3-1,6-3 0,-1 0 0,-5 0 0,7 0 1,-1 0-2,-6 0 1,5 0-2,-5 0 2,0 0 1,0 0 0,0 0-1,0 0 0,0 2 0,0-2 1,0 0-2,5 0 2,8 0-2,-13 0 2,5 0-1,-5 3 0,0-3 0,0 0 2,5 0-4,3 0 4,-3 0-2,0 0-2,0 0 4,8 0-2,-13 0-2,5 0 4,6 3-2,2-1-2,-8-2 2,5 2 2,-2-2-2,-3 0 0,-5 3-2,5-3 2,-5 0-1,0 2 0,5-2 1,-5 0 1,8 0-1,-3 0-1,0 3 2,-5-1 0,10 0-1,-2 1 0,-3-1 0,13-2 2,-18 2-4,6 1 4,-1-1-1,8 3-2,-8-2 2,0 0-1,0-1 2,0 0-2,3 0 0,-3 1 2,-5-1-4,0 1 4,5-2-2,0 3 2,-5-2-2,13 1 2,-13 1 0,5 3 2,-5-2-3,0-1-1,6 0 2,-6-2-3,0-2 2,0 3-1,0-3 0,0 0 2,0 2-2,0 0 0,5 3 2,-5-1 1,7 4-3,-7 2 3,6 2 0,-6-2 0,0-3 1,0 1-3,0-6 1,0 0-1,0 0 0,0 1 2,0-3-2,0 0 1,0 2 0,0 3-1,0 3 2,0-3-1,0-1 0,0 3 0,0-2-3,0 0 3,0 0-2,0-2 1,0 4-2,0-2 3,0 0-2,0 2 0,0 0 2,0-2-2,0 2 1,0-2-1,0 0 1,-6 0-1,6-5 0,-7 2 0,7-2 0,0 3 0,-5-2-1,5 3 1,0 1 0,0 2 0,0 2 0,-6-1 0,6 1 0,-5 0 0,5 0 0,-5 0 0,5-4 1,0 2-2,-8 0 2,3 1-2,5 0 2,-5-2-1,5 4 0,0-4 0,0 5 0,0 1 1,-5-5-2,-3 3 3,3 1-2,-5 2-1,-3 1 2,8 1-2,0-6 2,-1 1-1,6 0 1,-7-3-1,-4 3 0,11 0 1,-5-3-1,-3 3 0,3 0 1,0 2-1,0 2 0,0-4-1,5 0 2,-8-4-1,8 0 0,-5 1 0,5 0 0,-5-4 1,0 4-2,5-4 2,0 2-2,0 1 2,-8 1-1,3 3 2,5-2-4,-5 1 2,5-1 0,0-1 0,-5 2 2,5 0-4,-6-3 2,6 2 0,-7-1 0,7 3 0,0-1 0,-6 4 2,6-6-2,-5 3 0,0-3 1,5 0-1,0-2 0,0-3 1,0-2-1,0 2 0,0 1 0,-8 0 1,8-1-1,0 3-1,0-1 2,0 3-2,0-1 1,-5-2-1,5 1 2,0-2-1,0 0-2,0-1 3,0-2-1,0 2 0,0-2 1,0 5-2,0-3 2,-5 1-1,5 4-1,0-5 2,0 3-1,0 0 0,-5 1 0,5-2 0,0-2-1,0 1 2,0 2-2,0 0 1,0-1 1,-5 1-1,5 3-1,0-4 3,0 1-4,0 0 2,0 0 0,0 0 0,0 0 0,0-3 0,0 1 1,0 1-2,0 1 1,0-2 0,0-1-1,0 1 2,0-1-1,0 0-1,0 3 2,0 0-1,0 2 0,0-2 0,0 3 0,0-3 0,0 1 1,0-3-3,0 0 2,0-1 0,0-2 0,0 2 0,0 3 0,0 2 0,0 0 0,0 0-2,0-1 4,0 1-4,0 1 4,0-1-4,0 0 2,0-2-1,0 0 0,0-3 1,0 0-1,0-2 1,0 2-1,0-2 2,0 0-1,0 3 1,0-3-2,0 3 2,0-1-2,0 2 1,0 4 1,0 2-2,0-3 1,0 1 0,0-2 1,0 0-1,0-4 0,0 1 0,0-3 0,0 2 0,0 0 0,0 0 0,0 1 0,0 0 0,0-1 0,0 1 0,0-1 0,0 0 0,0 0 0,0 1 0,0-3 0,0 2-1,0 1 1,0 2 0,0-3 0,0 0-1,0 1 0,0 2-1,0-5-2,0 0 1,5 0 1,-5 0-4,5 0 2,-5 0 3,0 0-1,0 0 4,0 0-1,0 0-2,5 0 2,-5 0 0,0 0-2,0 0 0,0 0 1,0 0-1,0 0 1,0 0-1,0 0 1,0 0-1,0 0 1,0 0-1,0 0 1,0 0-1,0 0 0,0 0 0,5-5 1,3 5 0,-8-3 1,5 1-1,6 0 1,-4 0-1,-1-1 0,-6 3 0,5-3 0,0 1 0,0-1 0,3-1 0,2 2 1,-5-3-1,3-1 0,2 2 0,-5-3 0,8 1 0,3 2 0,-9 2 1,-1-1-1,4 2 0,-10-3 1,8 2-1,-3-1 0,-5 1 0,5 0 0,0-1 0,-5-2 1,13 0-1,-8 2 0,0-1 2,0 2-1,3-6-1,2 4 1,-10-1-2,11-3 2,2 4 0,-3-3 0,3-4-1,-8 7 0,0-4 0,3 3 0,-3 1 3,0-1-3,5 0 2,-2 0-1,-8 1-1,5-2 2,-5 0-1,5 1 0,1-3-1,1 1 1,-2 0-1,6-1 0,-6-1 1,3 1-1,-3 1 0,0 0 0,-5 0 2,5-1-4,-5 3 4,0 1-2,0 1-2,8-2 4,-8 0-2,0 3 0,5-5 0,-5 2 1,5-2-2,-5-4 2,10 4-1,-2 0 2,-8 0-3,5 2 1,-5 3 1,0-3-1,5 5 0,-5-3 1,0-2 0,0 4-2,0-4 2,6 0-1,-6-1 0,0 2 0,0-1 0,0 0 0,0 0 1,7 1-1,-7-4 0,0 4 0,5-1 0,-5-3 0,6 1 1,-6 0-1,0-5 1,5 2-1,-5 0 2,0 0-2,0 4 0,0-3 1,8 5-2,-8-3 2,5 2-1,0 0 0,-5-2 0,5 2 0,-5-3 0,5 2 0,-5-5 0,8 5 0,-8-5 1,0 7-1,0-3 0,5 2 0,-5 0 0,0-2 0,5 2 0,-5 0 1,5-2 0,-5-1-1,8 1-1,-8-2 2,5-1-1,-5-2-1,5 1 2,-5 2-1,0 2 0,0 5 0,0-4 1,0 4-2,0-3 2,5 3-1,-5-1 0,0-2-1,6 1 2,-6-6-1,7 3 0,-7 0 0,0-1 1,0 1 0,0 2-1,0 1 1,0 1-1,0 1 0,0-2 0,0 3-1,0-4 1,0-2 2,6 2-3,-6-5 2,0 3-1,0 2 0,0 0 0,0-1 0,0 5 0,0-2 0,0 1 0,0-1 0,0-1 1,5-1-2,-5-3 2,0 1-1,0 0 0,0-3 1,0 3-1,0-2 1,0 0-1,0 8 0,0-5 0,0 4 0,0 0 0,0 0 0,0-1 0,0 1 0,0 2 0,0-6 0,0-1 0,0-2 0,0 2 0,0-3 0,0 3 1,0 2-2,0 1 1,0-2 0,0 3-1,0 3 3,0-2-3,0 0 0,0-3 2,0-6 0,0 5-1,0-4-1,0 4 1,0 2 1,0-1-1,0 3 0,5 0 0,-5 2 0,0 0 0,0 0 0,0-3 0,0 3 0,0-4 0,0-1 0,0-5 0,0 0-1,0 4 2,0 0 0,0 1-2,0 1 1,0 1 0,0-2 0,0-2 0,0 4 0,0-4 0,8 0 0,-8 1 0,0-3 0,0 2 0,0 1 0,0 0 0,0 1 0,0-2-1,0 2 1,5-5 0,-5 3 1,0-3-1,0 0 0,0 3 0,0 0 0,0 0 0,0 2 0,5 0-1,-5 0 2,0 1-1,0-7 0,0 2 0,0-1-2,0 1 4,5-1-4,-5 3 2,0-3 0,0 5 0,0-1 1,0 0-1,5 3 0,-5-1-1,0-4 2,8 0-1,-8 2 0,0-3 0,0 2 0,0-4 0,5 4 0,-5-3 0,0-2 0,0 3 0,0-4 0,5-2-1,-5 4 2,0 1-1,0-2-1,0 5 1,0-3 0,0 2 1,0 1-2,0 2 1,0-1 0,0-2 0,0 1 0,0-1 0,0 1 0,0 3 0,0-2 0,0 1 1,0 1-2,0 1 2,0 1-1,0 0 0,0-4 0,0 4 0,0 0 0,0-3 0,0 1 0,0-2 0,0-1 0,0 5 0,0-4 1,0 4-2,0-1 1,0 3 0,0-2 0,0 2 0,0 0 0,0 0 0,0 0 0,0 0 0,0 0 0,0 0 1,0 0-2,0 0 2,0 0 0,0 0 0,0 0-1,0 0-3,0 0 4,0 0-2,0 0 3,0 2-2,0 3 1,0-2 3,0 0-2,0-1 0,0 0 1,0 6-4,0 1 3,0 4 1,0 3-4,0 1 1,-10 0 0,2 3 0,-2-3 1,10 3-1,-10-4 2,2 1-4,3 1 4,0 1-4,-8 0 5,7-2-4,1 0 2,5 0-2,-5-3 3,0 3-3,-3 0 1,8-3 0,-5 6 1,5-3-1,-10 5-1,2-3 2,3-2 0,0 0-1,5-1-1,-5 5 2,-8-2-1,13 1 0,-5-1 1,-1-2 0,-6 4-2,6-1 1,-4 0-1,-8-4 1,13 6 0,0-2-1,-8-3 1,13 1 0,-5-5-1,5-1 1,0 0-3,0 0 3,0 1-1,0-4 0,0 4 2,0-2-2,0 4 2,0 0-2,0-1 1,0 0 1,0-1-2,0 2 1,0-4 1,0 1 0,0 3 1,0-6-2,0 2 1,0 1-1,0 2-1,0 0 2,0-3-1,0 2 0,-5 3 1,-3-2-1,3 3 0,0 0 1,-1-5-1,-6 0 0,6 2 1,6-1-3,-5-1 3,0 3-1,-3-6 1,3 4-2,0-4 2,0 1-1,0-3-1,5 3 2,-8 0-1,3 4 1,-5 3-1,2 2-1,3-2 1,-6-2 0,4-3 1,-4 0-2,11 0 2,-10 1-2,2 1 2,-2-2-1,5-2 0,-8 2 1,8-5-2,0 3 1,-8-2 0,8-2 0,0 0 0,5-4 0,0 0 0,0-2 0,0 5 0,-6-3 0,6 3-1,-7 0 2,7 0-1,-11-3 0,6 3 0,-3-2 0,8 1 0,-5-1-1,5-1 2,0 1-1,-5-3 0,5 0 0,0 0 1,0 0-1,0 0 1,0 0 0,0 0-1,0 0 0,0 0 0,0 0 0,0 0-3,0 0 1,0 0-4,0 0 3,0 0-3,0 0 4,0 0 2,0 0-2,0-3 1,0 1-1,0-2 1,0 1 0,0-5-1,0 3 1,0-4 2,0-5 1,0-6-2,18-5 1,5 2-1,-12-2 1,7 3-1,-3-1 0,-2 0 1,-3-1-1,3-2 1,-8 1-2,-5-1 2,0 1-1,6 6 1,6-1 0,-6 1-1,4-2-1,3-1 2,5-3-1,-8-1 0,8-3 1,-8-1-1,-4 1 0,6 3 0,-12 3 1,0 5-2,6 3 2,-1 3-1,-5 2 0,5-4 1,3-1-2,-3-1 2,0-2-1,0-4 1,-5-2-1,0-3 0,8-7 2,-8 4-2,0-3 2,0 6-4,0 8 4,0-5-2,0 7-2,0 0 4,0 0-2,0 0-2,0-2 4,0-3-2,0-3-2,-8 1 2,8 0-2,-10 0 1,10 2 1,-5 5 0,5 7-1,0 3 2,-8 3-2,8 1 1,0 0 0,0 3-1,0 0 1,0 0-1,-5 0 1,5 0 0,0 0 0,0 0 1,0 0-1,0 0 0,0 0 0,0 0 1,0 0-1,0 0-3,-5 0-1,5 0 0,0 3-1,-6 2 8,1-1-1,-2 4-2,1-1 1,-4 3-1,2 3 0,-2 5 0,0 2 0,-3 2 0,8 1 0,0 2 0,-3 0 0,8 1-1,-5 1 1,5-8 0,0-5 0,0-1-1,0-2 1,0 0 1,0-2-2,0 1 3,0 4-2,0 6-1,0 2 1,0-3 1,0 0-2,0-1 2,0-4-2,0 1 3,0-2-2,0 5 1,0-1-1,0-3 1,0 3 0,-5-2 0,-1 4-2,-6 6 2,6-1-2,1 0 3,0 0-3,-3-4 2,3-3-1,0-5 1,0 0-2,5-2 1,-8-1 0,8 1 0,-5 0 1,5 2-1,-5 2 0,-5 4 0,2 1 1,-2 0-1,4 0 0,-1 3 0,-4-2-1,6-4 2,-3 2-1,3-1 0,0-5 0,0 3 0,-8-6 0,8-1 1,5-2-1,-5 5 0,5-5 0,0 4 0,-5-3 0,5 0 0,-8-1-1,8-1 2,0-3-2,0 0 1,0-2 0,-5 0 2,5 0-3,0 0 0,0 0 0,0 0-1,0 0-1,0 0-2,0 0 6,0 0-1,0-4 1,0 2-1,0-1-1,0 0 1,0 0-1,0 1 2,0 0-1,0 2 0,0-3-1,0 1-1,0-3 1,0-5 0,0-2 0,0-4 3,0-1-3,0-5 2,0 2-1,0-1 1,0 1 0,0 4 0,5-2-2,3 3 2,-3 1-1,0 0-1,8 2 0,-3-3 1,-5 1 1,8-1-1,3 0 0,-9 3 0,-1-2 0,-1-3 0,0 0 1,3-3 0,-8 1-1,0 4 1,5 0 0,-5 6-1,0 0 1,0-1 0,0 2-1,0 6 1,0 0-1,0-3 1,0 1-2,0-5 1,0 0 1,0 2-1,0-1-1,0 1 1,0-3-1,0 3 1,0-3 0,0 0 1,0 1 0,0-5-1,0 1-1,0 1 2,0 2-1,0-1 0,0 2-1,0 0 2,0 0-3,0 1 2,0 3 0,0 1 0,0 1 0,0 1 0,0 0 0,0-3 0,0-3 0,0-4 1,0 2-1,0 1 1,0 4-2,0-2 1,0-3 1,-5 0-2,5 4 1,-8-3-1,-2 0 0,4-3 0,-1 0 1,-4 1-1,6 5 1,-3 1-1,8 3 2,0-1-2,-5 3 1,5 0-2,0 0 1,0 0-1,0 0 0,0 0-1,0 0 2,0 0 0,0 0 0,0 0-1,0 0 0,0 0-3,0 0-5,0 5 6,0 0 1,0 0-1,-5-4 1,5 7 3,0 2 2,0 2 0,0 0-1,0-1-2,0-5 2,0-1 0,0 10-1,0-1 0,0 3 1,0 5 0,0-5-2,0-5 1,0 0 1,0-4-1,0-3 0,0-3 0,0-2 0,0 5 1,0 2-1,0 3 1,0 1-1,0 0 1,0-2-1,0 1 1,0-3-1,0 0 1,0-2 0,0 0 0,0 1 2,0 3-2,0-2 0,0 3-1,0-3 0,0-2 1,0-1-1,0 5 1,0-8-1,0 7 0,0-1 1,0-2-1,0 2 0,0 0 1,0 0 0,0 0-1,0 1 1,0-1 0,0 2 1,0 0-1,0 2 0,0 2 0,0-1-1,0 0 1,0-3-1,0 0 0,-5 2 0,5-4 0,-5-2 1,5-1-2,0 2 1,0-1 0,-8-3 1,8 3-2,0-3 2,0 2-2,-5 7 1,0 1 1,0 0-1,5 4 1,-8-3-1,3 1 1,0-4-1,0 2 1,-1-1-1,6-5 3,-7 2-3,7-1 0,-6-2 1,6 5-2,-5-1 2,0 1-1,-3 5 0,3-3 0,0-1-1,0 2 2,5-3 0,-5-5-1,5 0-1,-8 1 2,8 0-2,-5 0 1,0 2 0,-8-3 1,13-1-1,0 1-1,-5-3 2,5 7-1,0-5 0,-5 6 0,5-1 0,-6 1-1,-1-1 1,7-1 0,0 2 0,0-5 0,0 0-2,0-1 3,0-1-1,0 2 1,0-3-3,0 3 2,0-1 1,0 2-2,0-1 1,0 1 0,0 2 0,0-3 1,-5-2-2,5-2 1,0-1 0,0 0 0,0 0 0,0 3-2,0-1 2,0 4 0,0 3 0,0-2 2,-6 3-2,6 0 0,0-7 0,0 1-2,0-2 1,0-2 1,0 0-2,0 0 2,0 0-2,0 0 2,0 0-1,0 0 2,0 0-2,0 0 0,0 0 0,0 0-2,0 0 2,0 0-1,0 0 4,0 0-1,0-2-1,0-2 0,0 1-2,0-3 1,0 2-1,0-1 0,0 0 3,0-5-1,0-2 0,11-2 1,2-3 0,-3 0-2,13-2 2,-10-1 0,-3-2 1,3 3-2,-13 2 1,5 5 0,0 0-1,1 2 2,-6 3-2,7-3 0,-7 1 1,6-6-1,-6-2 0,0-2 1,5-6-1,0 3 0,0-2 1,3 2-2,2 1 2,-5 6-1,3 0 0,-3 8 0,-5 0 0,5 0 0,-5 2 0,0-2 0,0-4 0,0 2 0,0-9 1,0 3 0,0-5-2,0 0 2,0 4-2,0 3 1,0 6 2,0-1-3,0 6 2,0 0-2,0 2 2,0 0 0,0 0-1,0 0 0,0 0-1,0 0 1,0 0 2,0 0-2,0 0 0,0 0 2,0 0-8,0 0 3,0 0 2,0 2-3,0 3 8,0 0-3,0 0 1,0-3 0,-5 3 0,0 5-2,-8 2 0,3 5 0,-3 2 3,-3 2-3,3 2 0,8-4-2,0-1 4,-3-7-4,3-1 4,5-2-2,0-2 1,0 0-1,-5-1 0,5-3 1,0 2 0,-5 1-2,5 3 1,0-4 0,-5 1 0,-3 0 0,8 5 1,-5 0-2,5-1 1,0 1 0,-5 0 0,5-3 0,-13 8 0,13-1 0,-5 3-1,0 0 2,-1 0-2,6-3 1,0-3 0,0-2 0,0-4-1,0-3-1,0 1 1,0-1 1,0-2-1,0 2 0,0 3 2,0-3-2,0 7 1,0-3 0,0 2 2,0 1-3,0-1 2,0 1 0,0-1 1,0-1-1,0-2-1,0 2 1,0-2 0,0 2 0,0-2 0,0 2-1,0 1 0,0-1 1,0-3-1,0 2-1,0-1 2,0 1-1,0 2 0,0 1 0,0 1 0,0 2 0,0 0 0,0 3 1,-7 0-1,7-4 0,0-3 0,0-1 1,0-2-2,0-2 1,0-1 0,0 1 1,0 1-2,0 1 1,0 0 0,0 0 0,0-1 0,0 2 0,0-4 0,0 3 0,0-5-1,0 0-2,0 0-2,0 0 2,0 0-1,0 0 0,0 0 2,0 0 0,0 0 1,0 0 1,0 0 0,0 0-1,0 0 1,0 0 0,0 0 0,0 0 0,0 0 0,0 0-2,0 0-1,0 0 2,0 0-1,0 0 1,0 0-3,7-2 3,22-3 4,-11-1-2,2 0 1,-2-2 0,6 1 2,-6 0-2,-3-4 0,-2 7 0,-3-4 0,3 4-1,-8 2 1,6-3-2,-4 0 1,-1 2-1,-1-4 1,8-3 0,2 1 1,3-4-1,-8-4-1,3 5 2,-8-2-2,13 2 3,-12-3-2,4 3 1,3 0-2,-3 0 0,-2 2 0,2 3 1,-5 0-2,0 2 2,-5 0-1,13-2 0,-8-3 0,1-3 0,6-3 1,-1-1-1,2-1 2,-3 2-2,-5 4 0,-5 0 1,8 1 0,-3 2-1,-5 2 0,5-1-1,-5 4 1,10-3 0,-2-3 0,2 0 2,3-1-2,-2-5-1,-6 4 3,3-2-3,-3 5 1,0 4 1,-5 0-1,0 2 0,0 3 1,0-3-2,0 3 1,0 0 1,5 0-2,-5 0 1,0-2 0,5-2 0,-5-4 0,8-4 1,-3-6-1,5 2 0,-2-3 0,2 2-1,-10 5 2,5 1-1,-5 2 1,0 4-2,0 1 2,0-2-1,0-1 0,0-4 0,0-2 0,0-1 1,0-1-1,0 1-1,0-1 2,0 4-1,0-5 0,0 7 0,6-4 0,1 1-1,-7 0 1,0-5 0,0 5 0,6 5-1,-6 5 0,0 2 1,0 0-1,0 0-1,0 0 0,0 0-3,0 0 0,0 0 1,0 2-2,0 2 7,0 6 2,0 3-1,0 1 0,0 5-1,0-1-2,0-2 3,0-1-3,0 2 2,-6 2 0,6-2 1,0-2-1,-7-1-1,7 3 0,0-3 1,-6 1 0,1 0-1,5 0 0,0-1 0,0 1 0,0-1 0,0 0 0,-5 1 1,5 0-2,-5 2 1,-3-3 1,3 0-2,0 4 1,0 1 0,-3-2 0,8 3 0,0-3-1,-5-3 1,0 0 0,0-1 1,5-4-2,0 1 1,-5-5 0,5 2 0,0 0 0,-8 0 0,8-1 0,0-1 0,0-3-1,0-2 2,0 0-2,0 0-2,0 0 1,0 0 0,0 0 2,0 0-3,0 0 3,0 0 0,0 0 0,0 0-1,0 0 1,0 0-4,0 0 0,0 0-2,0 0 3,0 0-1,0 0 1,0 0 4,0 0-2,0 0-1,0 0-1,0 0 4,0-2-2,0 0 1,0-1 1,0 0 0,0-2 1,0 0 0,0 1 1,0-4 0,0 1-3,0 3 1,0-2-1,0-3 1,0-1-2,0-2 1,0-2 1,0-1 3,13-2-4,-8 2 2,-5-2-1,5 5-1,-5 1 1,5 2-1,-5 2 0,8 0 1,-3 0-1,-5-5 0,5 0 2,0-1-2,-5 2 1,8 1-1,-3-2 3,0 0-3,-5-3 1,5 5 0,-5 1 0,0 2 0,0-2-1,6 5 1,1-3-1,-7-3 0,6 1 1,-6 1 0,0 1 0,5 2-1,-5 3 0,0-1 0,0-2 0,5 3 0,-5-1-1,8-1 1,-8-2 0,5-1 0,-5 1 3,5 1-3,-5-5 0,0 3 1,0 0 0,0 2-1,5 1 1,-5 4-2,0 0 2,0 0-1,0 0 0,0-4-1,0-1 1,5 1 1,-5-5-1,8 0-1,-3 0 2,-5-2-1,10 5 0,-10-1 0,0-1 0,0 1 1,13 2-2,-13 3 1,0-3 1,0 0 0,0 2-2,0-1 2,0-1-1,5 2 1,-5-3 0,0-3-1,0 5 1,0-5-1,0 4 1,0-1-1,0 4 1,0 0 0,0-3-2,0 5 2,0-5-2,0 3 2,0 0 0,0-7-1,0 8-1,0-4 1,0 0 1,0-2-2,0 3 2,0-2-1,0-1 1,0-3-2,5-2 1,-5 0 1,0 2 0,8 5-1,-8 3 0,0 2-1,0 0 1,0 0 1,0 0-2,0-3 2,0-1-2,0 1 1,0-4 1,0 4-1,0-4 1,0 2-2,0 1 1,0-7 0,0 7 0,0 2 0,0-3 0,5 2 0,-5-4-1,0 2 1,6-5 0,-1 1-1,-5-1 2,5 3-2,-5-1 1,0 3 1,0 1-1,0 1 0,8-1 0,-8 1 0,0-3 0,0 2 0,0 2 0,0-5 0,0 5 0,0-5 1,0-4-1,0 2-1,0-1 1,0 0 0,0 3 1,0 5-2,0-3 2,0 2-1,0 0 0,0 1 0,0 2 0,0-2 0,0 0-1,0-3 2,0-1-1,0 4 0,0-3-1,0 1 1,0 1 1,0-2-1,0 3 0,0 0 0,0 0 2,0-1-3,0 3 1,0-3 0,0 1 0,0-3 0,0 0 0,0-1 0,0-5 0,0 1 0,0-4 0,0 5 0,0-2 0,0 6 0,0 1 0,0 1 0,0-1 0,0-1 0,0 0 1,0-3-2,0 4 1,0-3 0,0-1 1,0-1-2,0-2 2,0 2-1,0-1 0,0 6 1,0-4-1,0 3-1,0-4 2,0 1-2,0-1 1,0-1 0,0-2 0,0 0 0,0-1 0,0 4-1,0 2 1,0 2 0,-8-3 0,8 1 0,0 1 1,-5-3-2,5 0 1,-5 1 0,5 2 0,0-3 0,0 1 0,0 0 0,0-1 0,0-1 0,0 3 0,0-3-1,0 3 1,0-3 0,0 1 1,0-6-1,0 0 0,0-4-1,0 1 2,0 4-1,0-3-1,0 6 1,0-4 0,0 2 0,0 4 0,0-1 0,0 3 0,0-2 0,0-2 0,0 2 0,0 0 1,0 3-1,0-1 0,0-1 1,0 1-1,0-2 0,0 1 0,0-2 0,0 3 0,0-2 0,0-1 1,0-2-1,0-1 0,0-1 0,0 2 1,0 2-1,0 4 0,0-3 0,0 5 1,0-3-1,-6 2 0,6 0 0,0 0 0,-5 1 0,5-1 0,0-1 0,0-1 0,0 3 0,0-4 0,-8 1 1,8 2-2,0-2 3,0 0-4,-5-1 3,0 1-2,5 0 2,0-1-2,-13-2 2,13 1-2,-5-2 2,0 3-2,0 0 1,5 2 0,0-5 0,-8 6 0,8-1 0,0-1 0,-5 3 0,5-2 0,-5-2 1,5-1-1,-5-1 0,0 0 0,5 2 0,-8 1 0,3 0 0,0 0 0,-1 1 0,6 2-1,0-3 1,0 2 0,0-3 0,0 1-1,0 3 1,-7-5 0,7 3 1,0-1-1,0 2 0,0 1 0,0-1-1,0-3 1,0 3 0,0-7 1,0 2-2,0 0 1,0-1 0,0-2 0,0 5 0,-6-5 0,6 0 1,0 4-2,0 1 1,0 4 0,-5-2 0,5 2 0,0 1 0,0-1 0,0-1 1,0-3-2,0-1 1,0 0 0,0 0 0,0 0 0,0 0 0,0-1 0,0 0 0,0 1 0,0-1 0,0 0 0,0 0 0,0 1 0,0 2 1,0-2-1,0 3 0,0-2 0,0 1-1,0 2 2,0 0-2,0 1 2,0 1-1,0-4 0,0-3 0,0-2-1,0 0 1,0-2 0,0 4 1,0-3-2,0 3 2,0 1-1,0-4-1,0 2 1,0 2 0,0-1 1,0-1-2,0 1 1,0-6 0,0 6 0,0 3 0,0 0 0,5 0 0,-5-1 0,0 1 1,6 3-1,-6-4-1,0 3 2,0-2-1,0-3 0,0 1 0,0-1 1,0-1-2,0 0 1,0 1 0,0 5 0,0-2 0,0 2 0,0 0 1,0-2-1,0-3-1,0 1 1,0-3 2,0-1-2,0 1-1,0 3 1,7 0-1,-7 2 1,6-3 1,-1 1-2,0-4 1,-5 1 0,8 2 1,-3 1-1,-5-1-1,5-2 1,-5-3 1,5 3-1,0-2 1,3-1-1,-8 3 0,5 0 0,-5 4 0,0 2 0,0 3 2,0-3-2,0 2 0,0 0 0,0-9 0,0 1 0,0 0 0,0 2 0,0-2 0,5-5 0,-5 0 0,0 0 0,5-1 0,-5 5 0,13 0 0,-13 9 0,0-1 0,0 3 0,0-4 0,0 0 0,0-4 0,0 0 0,0-2 0,0 0 0,0 0 0,0-1 0,0 1 0,0-1 0,5 7 0,-5-1 0,5-4-2,-5 5 4,8-6-4,-8 2 4,5-2-2,-5-3-2,6-2 2,-6 0 0,5 3 0,0-1 0,-5 6 0,8-6 0,-8 4 2,0 2-4,0 0 4,0-3-4,5 0 2,-5-1 2,0 4-4,0-4 2,0 2 2,0-1-2,0 2 0,0 3 0,0 2 0,0 0 0,0 0 0,0-2 2,0-1-2,0 1-2,0-5 2,0 0 0,0 2 2,0-1-4,0-2 2,0 1 0,0 2 0,0 3 0,0 2 0,0 1 0,0-2 0,0 2 0,0-1 0,0-3 0,0 4 0,0-4 0,0 3 0,0 1 0,0-1 0,0 0 0,0-2 0,0 2 0,0 0 0,0 1 0,0-7 2,0 2-4,0-1 2,0 0 0,0-1 0,-5-2 0,5-1 0,0 1 0,0-2 0,0 6 0,0-1 0,-8 0 0,8 1 0,0 0 0,0-4 0,-5 2 0,5-2 0,0 6 0,0-3 0,0 2 0,0 1-2,0 1 2,0-4 0,-5 2 0,5-1 0,0-4 0,0 4 2,0 1-2,0-1-2,0 1 4,0 0-2,-6-3 0,6 4 0,0-3 0,0-2 0,-5-3 0,5 3 0,0 2 0,0-2 0,0-3-2,0-1 4,0-1-4,0 2 4,0 6-2,0-1 0,0 5 0,0 0 0,0-2 0,0 0 0,0-3 0,-8-2 0,8 0 0,0 0-2,0-1 4,-5 4-2,5-4 0,-5 4 0,5-1 0,0 3 0,0-1 0,-13 2 0,13-2 0,-5 0 0,5-1 0,-5-3 0,5 2 0,0-1 0,0-2-2,-5 3 4,5 3-2,-8 0 0,8-3 0,-5 0 0,0 1 0,5 1 2,0 1-4,-5 0 4,5-3-4,-5 3 2,5-5 0,0 2 0,0-2 0,0 2 0,-8 2 0,8-5 0,-5 0 2,5 1-2,0 0 0,-5 2 0,5-1-2,-6 1 2,-1-1 2,7 2-2,0 2 0,-6-1 0,6 2 0,-5 1 0,5-1 0,-5 2 0,5 2 0,-5-3 0,5-3 0,-8 4 0,8-1 0,0-1 0,0 2 0,0-1-2,0 0 4,0 0-1,0-2-2,0 2 1,-5 0 0,5 1 0,-5-1 0,5-5 0,0 3-2,0-3 2,-5-2 0,5-6 0,0 5 2,0-4-4,-8 2 2,8 0 0,0 3 0,0 0 0,0 3 0,0 0 0,0 3 2,0-1-4,0-1 2,0 1 0,0 2 0,0 0 2,0 1-2,0-3 0,0 1 0,0-1 0,0 0 0,0-1 0,0-1 0,-5-6 0,5 0 0,0-2 0,0 3 0,0 0 0,0 2 0,0-3 0,0 2 0,0 2 0,0-1 1,0 2-2,0-2 2,0-3-1,0 1 0,0 2 0,0-4-1,0 7 2,0 0-1,0-1 0,0 3 1,0 0-2,0-2 1,0 3 0,0 1 1,0-2-2,0-3 1,0 0 0,0-1 1,0-4-1,0-2 0,0 2 0,0 3 0,0-2 0,0-3-1,0-3 0,0-2-1,0 4 2,0 0 0,0 1 2,0 5-4,0-1 2,0 4 0,0 2 2,0 2-4,0 0 2,0 3 2,0-1-2,0-2-2,0 1 2,0-1 0,0-3 0,0-1 0,0-4 0,0 1 0,0-2 0,5 4 0,3 0-2,-8-2 2,0 5 0,5-3-1,-5 3 2,10 0-2,-2-6-1,-3 4 3,-5-3-3,5 2 1,0 1 1,-5-4 0,6 4 0,-6-1 0,0 7 0,0 1 1,0 0-1,0-1 0,0 3 0,0-2 0,0-1 1,0-1-2,0-1 1,7-5-1,-7 0 0,0 3 1,6 0 0,-1 4-2,-5 1 3,0 2-2,0 0 1,0-3 0,0 3 0,0 0 0,0-2 0,0 0 1,5 0-1,-5-6-1,0-1 1,0 2 0,0-2 0,0 3 0,0 3-1,0 1 1,0 2-1,0 0-1,0 0 2,0 0-1,0 0 1,0 0 0,0 0 0,0-3 0,0 1 0,0-3 0,0 3 0,0-1 1,0 1-3,0 2 2,0 0 0,0 0-1,0 0-1,0 0 2,0 0 0,0 0 0,0 0 1,0 0-2,0 0 2,0 0-1,0-3 0,0 1 0,0 2-1,0 0 2,0 0-2,0 0-1,0 0-4,0 0 1,0 0 0,0 0 3,0 0 1,0 0 0,0 0 1,0 0 1,0 0 0,0 0 0,0 0 0,0 0 0,0 0-1,0 0 1,0 0-2,0 0 2,0 0-1,0 0 2,0 0-1,0 2 0,0-2-1,0 3 1,0-3 1,-5 2-1,5-2-1,-11 3 1,4-1 2,-4 3-2,-7-3 1,8 3-2,-8 0 0,3-1 2,2 1-2,2-1 1,-2 0 0,3-1 0,-13-1-1,5-2 1,0 2-2,2 0 3,4 3-2,-12-2 0,9 2-1,-3-1 2,0 1-3,2-2 2,4-1 2,6 0-3,6-2 2,-10 3 0,2-1-1,-2-2 1,5 4-1,-8-3-1,3 2 3,-8 2-3,0-1 2,-6-1 0,-4-1-1,5 1 1,2 0-1,-2-1 0,0 0 0,5 0 1,0 1 0,8-3-1,-3 2-1,2-2 2,6 0 0,-8 0 0,-2 3 0,-3-3-2,-5 2 1,-6 3 0,6-3-1,-5 3 0,0 3 1,4-6 0,6 2 0,8-1 1,-3-3-1,8 3 1,-5-3-1,2 0 1,-2 0 2,-1 0-3,-7 0 3,0 0-2,8 0-1,-3 0 1,8 0 0,-5 0-2,-3 3 1,8-3 0,0 0-1,-3 0 0,3 0 1,-6 2 0,6-2 0,-3 0 0,3 0 0,5 0 0,0 0 0,0 0-1,0 0-1,0 0 0,0 0 0,0 0 1,0 0 0,0 0 0,0 0 0,0 0-1,0 0-2,0 0 0,0 0-1,0 0 5,0 0-5,0 0 2,0 0 1,0 0-2,0 0 2,0 0 0,0 0 0,0 0-2,0 0 4,0 0-1,0 0 0,0 0 1,0 0-1,5 0 0,3 0 2,8 0-1,7 0 0,0 0 0,0 0 0,-5 0-1,-2 0-2,2 0 2,0 0 1,5 0 2,-8 0-2,9 0 1,-1 0-1,0 0 1,-5 0-1,-8 0 0,3 0 0,-8 0 0,0 0-1,1 0 2,6 0-1,-1 0 0,2 2 0,2-2 0,3 2 0,5-2 0,-7 0 0,7 0 0,13 0-1,-13 0 2,0 0-1,6 0 0,-14 0 0,3 0 0,0 0 0,-2 0 0,-9 0 0,-1 0 0,-1 0 0,-5 0 0,5 0-1,3 0 1,2 0 1,0 0-2,3 0 1,-8 0 0,0 0 0,3 0 0,-8 0 0,5 0 0,-5 0 0,5 0 0,-5 0 0,11 0 0,2 0 0,5 0 0,-13 0 0,5 0-1,-2 0 1,-3 0-2,0 0-1,-5 0 1,5 0 0,0 0 2,3 3 0,-3-3-1,6 2 1,-4-2-2,4 0 2,-11 0 0,5 3-1,0-1 1,-5 1-3,8-1 0,-8 1 0,0-1 0,0 0 0,0 1 3,5-1 0,0-2 0,8 3 0,-8-1-2,10 1 2,-7-2 0,2-1 0,-4 3 0,1-3 1,-7 2-2,0 2 1,0-2 0,0-2-2,0 2 2,0 1 2,0-3-1,0 0 3,0 2 1,0 0 2,-7 0-1,-27 3-4,-7 1-2,-11-2 1,1 3-1,-1 0 0,-4 2 2,-1-3-3,11 4 4,12-4-3,11 0 1,5-4-2,-5 1 3,12-1-2,-1-2 2,6 0-1,-12 3 3,3-3-4,-3 4 0,-10 1 2,-1-1-2,6 0 2,-13-2-1,3 3 1,-1-1-1,-2-4 0,3 6-1,4-3 2,6-3-2,5 2 0,8 0 0,-3-2 0,8 2 0,5-2-2,0 0 0,0 0 0,0 0-2,0 0-2,0 0 3,0 0 1,0 0 0,0 0 2,0 0 0,0 0-1,0 0 2,0 0 2,0 0 1,0 0 1,0 0-1,0 0-2,0 0 0,0 0 1,-5 0-2,-6 0-5,-12 0 4,-4 0-4,4 0 4,-8-4-3,15-1-1,-7 2 8,5-2-2,-10 3-2,4 0-1,1-1 2,8 1-1,2 2 0,3 0-1,-3-3 0,8 3 1,-6-1 0,-2-3 0,3 2-1,-3-1-2,3-1 1,-3 1 2,13 1-2,0-3-1,-5-1-1,5 5 1,-5-4 3,5 0-2,-5 3 3,-3-1 0,3 3 0,0 0-1,-1 0-1,-1 0 0,7 0 0,-11 0 1,6 0 0,0 0 3,5 0-3,0-2 1,0-1-3,0 2 1,0 1 1,0 0 0,0 0 0,0 0-1,0 0-2,0-4 0,0 4-2,0-2 0,0-1 1,0 3-1,0-4 2,0-1 2,0 0 0,21 1 1,2-4-1,0 3 1,-5-2 0,0-1 0,-8 3-2,3 4 2,-8-2 0,1 1 0,-6 2 0,0 0-3,0 0 0,5 0 1,0 0 2,8 0-1,-3-3 1,8-2 0,0 3 1,-2-3-1,2 5 0,-13-2 0,8 2 0,-3 0-1,-5 0-3,8 0-1,10 0 2,0 0 1,1 0-3,-9 0 5,-2 0-1,-9 0 1,6 0 0,-2 0 0,-3 0 1,0 0-2,8 0 1,-2 0 0,7 0 0,-3 0-2,-2 5-1,-13-1 1,5-1-2,-5-1 4,0-2-1,0 3 0,0-1-1,0 1 5,0-3 0,0 0 1,0 0 1,0 1 1,0-1 1,-18 3-5,3-1 3,-3 2-4,-6 0 0,-4 1 0,11-1-2,-6 4 0,7 2 0,-2-1 0,8-2-2,-3 3 3,3-3-2,10 1 2,0-8-2,0 0 0,0 0-2,0 0-1,0 1-5,0 3 5,0-2 3,5 3-1,13-3 0,-3 5 1,3-4 4,-7 3-1,2-5-2,-13-1 0,5 0 0,-5 0 1,5 0-3,12 0 2,6 0 1,6 0 4,4 0-2,-10-5 1,13-2-1,-20-3 2,7 1-1,-10 1 0,-8 1-2,5 1 3,-2-7 0,-3 3-1,0 0-3,0 3 1,-5 3 1,0 1-1,0 3-1,0 0 1,0 0-1,0 0 0,0 0 0,0 0 1,0 0-1,0 0 1,0 0-1,0 0 0,0-2 1,0 2-1,0 0 0,0 0 0,0 0 1,0-2-1,0 2 0,0 0-1,0 0 1,0 0 0,0 0 0,0-4 0,0-2 0,6-2 0,-6-1-1,7-1 1,-2 5 0,-5 0 0,0 3 0,6 0 0,-6-1 0,0 3 0,0-3 0,0 3 0,0 0 0,0 0 0,0 0 0,0 0 0,0 0-1,0-3 1,5-1 0,2-1-1,-1 0 0,-1 0 1,5 3-1,-2-3 0,2 0 0,-5 0 1,-5 3 0,8 0 0,-8 2 1,0 0-1,0 0 0,0 0-1,0-2 0,0 2-2,0 0 2,0 0-1,0 0 0,0 0 2,0 0 0,0 0 0,0 0-1,0 0 1,5 0-1,-5 0 2,5-3 0,0 0-1,3 1-1,-8 2 2,0 0-2,5 0 2,-5 0 0,0 0-2,0-3 2,0 3-1,5 0 1,1-2-1,6-3 0,-1 3 1,2-6-2,-3 3 3,-5 1-2,8 1 0,-3 1-1,-5 2 2,8-3-1,-8 1 0,6 0 0,-4 0 0,-1-1 0,-1 3 0,-5-3 0,5 3-1,8 0 1,-8 0 1,0-2-2,3 2 2,-8-3-1,0 3-1,5 0 2,-5 0-1,5 0-1,5 0 1,-2-2 0,2 2 0,3-2 0,-2 0 0,-1-1 0,3 1 0,-13 0 1,5 2-1,-5 0 0,0 0-1,5 0 2,3 0-1,-3 0 0,5 0 0,-5-4 0,8 2 0,-2 2 0,2 0 1,-8 0-1,0 0-1,3 0 0,-3 0 1,0 0 0,-5 0 0,5 0 1,0 0-1,-5 0 0,8-3 1,-8 3-1,10 0 1,-5 0 1,8 0-4,-8 0 2,6 0 0,2 0 0,5 0 0,-8 0 0,8 0 0,-8 0 0,3-1 0,-8 1 0,6 0 0,-4 0 0,4 0 0,-6 0-1,8 0 1,-3 0-1,-5 0 1,3 0 0,-3 0 0,10 0-2,-7 0 1,-3 0-4,6 0 3,1 0 0,-1 1 0,-11 4-2,13 3 2,-3-1 3,-5-2 3,8 3-12,-13-2 7,10 2 3,-2 1 3,-3 4-2,0-4-3,-5 6 3,0-6 1,5 1-3,-5 0 1,6-3-1,-6-1 0,0 0 0,0-1-1,0 3 1,0-1 0,0-2-1,0 2 0,0-4 0,0-2 0,0 4 1,0 3-1,7-1 2,-7 0-2,0 3 1,6-3-1,-6 0 2,0 3-1,0 0 0,0 1 1,0 2-2,0-1 1,0-2-1,0-1 1,0 2-1,0-4 2,0-2-2,0-1 0,0 6 2,0-2-1,0 3-1,0 0 1,0 0 0,0 2-1,0-2 1,0-2-1,0-3 1,0-1 0,0 0 1,0 0-2,0 0 0,0 0 0,0-3 0,0 0 0,0 3 1,0 0-1,0 2 0,0-2 2,0 0-2,5-3 0,-5 0 2,0 4-1,0 1 0,0-2-1,0 2 1,0 0-1,0 1 0,5-3 0,-5 0 1,0-1 0,0 2-1,0-4 1,0 0 0,0 3 0,0 2 0,0 1 0,0 1 0,0 0-1,0 1 0,8 2 1,-8-3 0,0 4 1,0-3-1,0-3-1,0-2 1,0 0 0,0 2-1,0 1 0,0-2 1,0 0-1,0-2-1,0 4 2,0-6-1,0 3-1,0 2 2,0-2 0,0-1-1,0 2 1,0-3-2,0 1 1,0 3 0,0-1 1,0 1-1,0 2-1,0-2 3,0 3-2,0-3 0,0 1 0,0-1 0,0-2-1,0 2 2,0 0 0,0 1-1,0-3 0,5-1 0,-5 1-1,5-2 1,-5 2 0,0-3 0,0 1 0,0 1 0,0 1 0,0 0 1,0 2 0,0-2-1,0 5 0,0-4 0,0 3 0,0 0 0,0-4 0,0 0 0,0-3-1,0 3 2,5-5-1,-5 2 0,0 1 0,0-1 1,0 3-1,0-1 0,0 2 0,5-1-1,-5 2 1,0-5-1,8 2 2,-8 0-1,0 1 1,0-1-1,0 1 1,0 4-1,0 2 0,0-5 0,0 1 0,5-1 0,-5-3 0,0-2 0,0 2 2,0-3-2,0 5 0,0 0 0,0 2 0,5 1 0,-5-1 0,5 3 0,-5-3 0,0 0 0,0-2 0,0 0 0,13-1 0,-13 4 0,0-6 0,5 3 0,-5 2 0,5-4 0,3 4 0,-8 3-2,5-3 2,1 3 0,-1-3 0,0 0 0,-5-2 2,8 0-2,-8-1 0,0 3 0,5-1-2,-5-3 4,0 1-2,5 1 0,-5 0 0,5-1 1,-5 1 1,0 1-1,8 1 0,-8-1 0,0 3-1,5-3 0,-5 0 1,0-1-1,0-3 0,0 2 1,0-4-1,0 3 1,0-1-1,0 1 1,0 2-1,0-1 2,0 1-2,0 3 0,0 1 1,0 1-1,0-3 1,0 1-1,0-4 1,0 1-1,0-2 1,0-1-2,0 1 2,0 1-1,0 4 0,0 1 1,0 1-1,0-3 1,0 0-1,0 1-1,0-1 2,0 1-1,0-1 0,0-3 1,0 4-2,0 1 1,0 1 0,0-1 1,0 2 2,0 1-3,0-5 0,0 0 0,0 1 2,0-2-2,0 0 0,0-1 0,0-1 0,0 1 0,0-2 1,0-1-1,0 3 0,0-1 0,0 3 0,0-3 0,0-2-1,0 2 1,0-1-1,5 2 3,-5-2-2,0 1 0,0 1 1,0 0-1,0 2 1,0 0-1,0 3 1,5 0-2,-5-3 2,0-2-2,5 2 1,-5-4 1,0 2-1,0-3 1,0 0-1,0 1 0,0 0 0,0-1 0,8 3 1,-8-1 0,0-1-2,0 3 1,0-2 0,0 0 0,5 1 0,-5 3 1,5 2-1,-5-1 2,0 2-2,0-5 1,0 1-1,0-2 1,0-1-1,0 1 0,6-1 1,-6 0-2,7 1 2,-2-1 0,-5 1-2,6 1 0,-6-2 1,0-1 1,0 1-1,5 1 0,0 3 2,-5-4-1,0 4 0,0-1 0,0 1-1,0-1 0,8 2 2,-8-1-2,0 1-2,0-4 4,0 2-1,0-1-1,0-4 0,0 0 2,0 1-3,0-3 2,0 2-2,0 0 2,0 0 0,0 6-1,0-1 1,0 3 0,0-3 0,0 0-1,0 1-1,0-1 3,0 1-1,0-4 0,0 3-1,0-2 1,0 6 0,0-5 0,0 4 0,0 0 0,0-1-2,0-2 2,0 3 0,0-2-1,0 1 0,0 1 0,0 2 0,0 0-2,0 2 2,0 4-1,0-1 1,0-5 1,0 2-2,0-1 2,0-1-2,0 0 2,0 2-1,0-1 1,0 1-2,0-2 1,0 3 0,0-5 1,0 0-2,0-6 1,0-2 1,0 1-2,0-3 2,0 2-2,0 3 1,0 0 1,0 0-1,0 2 0,-8-2 1,8-1-2,0 2 1,0-2 0,0-1 1,0 2-1,-5 2 0,5-1-1,-5 5 2,5-2-1,0 1 0,-6 3 1,1-1-1,-8-1 0,8 2 1,5-6-2,-13 3 2,8 4-1,0-2 0,0 1-1,0-4 1,-3 2 0,8-2 0,-5 0 0,5-1 0,0-6 0,0 3 0,0 2 0,0-2 0,-5 5-1,5-3 2,-5 0-1,5 1 0,0-1 0,0-3 1,0 4-2,0 2 1,0 0 0,0-2 0,0 0-1,0-1 1,0 2-1,0 0 1,0 3-1,0-3 1,0 4 1,0-1-1,0 2 0,0 1 0,0 1 1,0 1-1,0-2 0,0 0 0,0-3 0,0 0 1,0-2-2,0-6 2,0 1-1,0-5 0,0 0 0,0 5 0,0-2 1,0 1-2,0 4 2,0 4-1,0-2-1,0 4 1,0 3 0,0-3-1,0-1 2,0-1-2,0-7 2,0-1-2,0 1 2,0 3-1,0 1 0,0-1 1,0 1-2,0-1 1,0 1 0,0 3 0,0-4 0,0-1 0,0-5 0,0 3 0,0 3 1,0-4-1,0 6 0,0 0 0,0 3 0,0-2 0,0-1 0,0-1 1,0 2 0,0 2 0,0-4-2,0 1 1,0-2 0,0-4-1,0 1 0,0 2 1,0-2 0,0 0 0,0 0 0,0-3 1,0 1-1,0 2 0,0 2 0,0 3 1,0-3-1,0 3-1,0-3 2,0 0-1,0 3-1,0-3 1,0 0-1,0 0 1,0-1-1,0-1 0,0 1 0,0-1 1,0 1 0,0 0-1,0 2 1,0-6 0,0 3 1,0-3-1,0 1 1,0 0-1,0 1 0,0 1 0,0 0 0,0 2 1,0-2-1,0 7 1,0-5-2,0 3 1,0-3 0,0-4 0,0 3 0,0-5 0,0-1 0,0 5 0,0-2 0,0-1 0,0 0 0,0 3 0,0 3 0,0-2 0,0 2 0,0 1 1,0-3-1,0 1 0,0 0 0,0 1 0,0 1 0,0 1 1,0 0-1,0-3 1,0 0-2,0 3 2,0 2 0,0 3-1,0-1 2,0-2-2,-13 0 0,13 1 0,-5-6-2,5 0 4,0-3-2,0-1-2,0 0 4,-6-1-2,6 1 0,0 3 0,0-1 0,0 3-2,0-1 1,-5 0 2,5-2-1,0 0 0,0 0 0,0-3 0,0 3 2,0 2-4,0 5 4,0 1-4,0 1 2,0 2 2,-8-3-5,8 5 4,-5-7-1,5 2 0,-5 1 2,-8-1-2,13-4 0,0 0 0,0-1 0,0 1 0,-5-2 0,5 3-2,0 0 4,0-3-4,0 1 4,0-3-2,0-1-2,0 1 4,0 3-2,-5 1-2,5 0 2,0 1 0,0 1 0,-5-2 0,5 3 0,0 1 0,-8-2 0,3 1 0,0 5 0,0-2 0,5-3 2,-5 3-2,-3-6 0,3 4 0,5-1 0,-5 0 0,5 3 0,-6-5 0,-1 6 0,7-3-2,0-4 2,0 3 0,-6-2 0,1-1 0,0 1 2,5 2-4,-5 0 2,5 0 0,-8 3-1,3 2 2,-5 0-1,10-4 2,-8 0-4,8-2 2,-5-2 0,5 1-1,0-3 2,0 0-2,0-2 1,0 0-1,0-3 1,0 0 0,0 4 0,0-2 0,-5 1 0,5 5 0,0 0 1,0 1-1,0 6-1,-5-4 2,5 2-1,-5-4-1,-3 0 2,8-2 0,0-1-1,0-2 0,0 5-1,0-1 2,-5 3-1,5 4 0,-6 3 0,-6-1 0,6 1 0,1-4 0,0-1 0,5-1-1,-8-4 0,8 0 3,0 0-2,-10-3 0,10 3-1,0 2 1,-5 0-1,0-2 1,5-3 0,0-7-2,0 2 1,0-2 0,0 3 1,0-2 0,0-1-1,0 0 1,0 0 1,0 0-2,0 6 1,0-1 1,0 2-1,-8 1 0,8 1 0,0 1 1,-5-5-1,5 2 1,-5 0-1,5 1 0,0-4-1,-5 1 1,5-5 1,0 0-1,0 0 0,0 0 1,0 0-1,0 0 0,0 0 0,0 0 0,0 0 0,0 0 0,0 0-3,0 0-4,0 0-1,0 0-1,0 0 12,0-2-4,0-1 1,0 1 1,0-3-1,0 0 0,0-2 0,0-3 0,0 4 2,0-9-2,0 0-1,0-4 0,0-3 2,0 0-2,0-2 1,0-3 0,0-2 0,0-1 0,0 2 0,0-4 1,0 3-2,0 0 1,-8-2 0,3-1 0,5-2 0,0 0-2,0-2 2,0-1-1,0 3 1,0 0 0,0 0 0,0 0 0,0-4 0,0 1 1,0 1-1,0 2 1,0 0-2,0 2 2,5 1-1,8 0 0,-8 1 1,0 4-2,-5-5 2,0-1 0,0 0-1,0 1 0,0 2 1,0 2 0,0 3-1,0 0 0,0 2 0,0 0 0,0 2 0,0-1 0,0-1 0,0-5 1,0-2-1,0-1 0,-5-3-1,0 1 2,0 6-2,-3 1 2,8 6-1,0 0 0,0 0-1,0-6 1,0-5 0,0-3-1,0-3 1,0 1 0,0-4 1,0 0-1,0-3-1,0 8 1,0 6 0,0 6 1,0 5-2,0 0 1,0 7 0,0 5 0,0 3-1,0-6 1,0 1 0,-5-3-1,0 3 1,-1 0-1,6-3 0,0-4 0,0-1 0,0-2-1,0-2 1,0 2 1,0 2-1,0 6 1,0 4 0,0 2 0,0 1 0,0 2 0,0-2 0,0-3-1,0-3 1,0-1 0,0-3 0,0-3 0,0 0 0,0 1 0,-5-3 0,5 5-1,-7-3 1,7 6 1,-6 1-1,6 4-1,0-4 2,0 1-2,-5-8 0,0-9 1,-3-8-3,8-16-1,0-5 2,0-1 0,0 1-1,0 10 0,0 9 2,0 7 0,13 7 1,-8 6-1,-5 4 2,0 3-1,0-1 0,0-4 0,0 1 0,0-4-1,0-3 1,0 2 0,0-1 0,6 2-1,-6 3 2,0 0-1,7-5 0,-2 0 0,1-4 1,-1-7-1,8 0 1,-3-4-1,-5-2 1,3 2-1,-3 1 1,-5 7 0,5 6 0,5 2 0,-10 1 1,0-2-2,0-4 1,0-1 0,0-8-1,0-1 1,8-6-2,-3-1 1,-5 2 0,0 4 1,5 3-2,-5 4 1,6 2 1,-6 3-1,0 6 1,0-3-1,0 0 3,0-2-3,0-3 0,0-3 0,0 1 1,0 2-2,0-2 2,0 2-1,0-2 0,0-1 0,-6 6 1,6-1-2,-5 10 1,5-1 1,-5 4-1,5-1 0,-8-1 1,-2-3-2,5-3 2,-8-2-1,8 0 1,0-4-1,0 3 0,-3-1 0,3 2 0,0 0-1,-1 0 1,1 3 0,-8 1 0,8-1 1,0 4-1,5 0-1,-8-1 1,3-2 1,0-2-1,0 1-1,5-3 0,-5-5 1,5 0 0,0-3-1,0 4 0,0 4 1,0-2 1,-8-1-1,3 4 0,-5-4-1,-3 0-2,8-1 3,-1 4-1,-1 2 1,2 8 0,5 5 0,-6-1-1,6 3 0,0 0 0,0 0-1,0 0 3,0 0-1,0-1-1,0-8 0,-5 5-2,5-3 3,-5 0-1,5-4 1,-8 7 0,8 2 0,0 2-1,0 0 0,0 0 0,0 0 1,0-3-1,0 1 0,0 0-1,0-4 1,0-1 2,0 5-2,0-3 1,0 5 0,0 0 1,0 0-2,0 0-1,0 0 1,0 0 0,0 0 1,0 0-1,0 0 0,0 0 0,0 0 0,0-3-3,0 3 3,0 0-4,0 0 0,0 0-3,0 0 1,0 0 5,0 0 1,0 0 1,0 0-3,0 0 2,0 0-1,0 0 3,0 0 0,0 0 1,0 0 0,0 0-2,0 0 0,0 0 0,0 0 0,0 0-2,0 0 0,0 0 1,0 0 0,0 0-1,0 0 1,0 0 0,0 0 1,0 0 0,0 0 1,0 0-1,0 0 0,0 0 1,0-2-1,0 2 1,0-3-2,0 1 2,8 2 0,-3-5-1,0 5 1,-5 0-1,0 0 0,0 0 0,0 0 0,0 0-1,0 0 0,0 0-1,0 0 0,0 0 0,11 0 2,7 0 0,-5 0 0,2 0 0,-2 0 1,-3 0-1,-5 0 0,-5 0-1,0 0 2,0 0-2,0 0-6,0 0 0,0 0 3,0 2 1,0 3 5,8-2-1,-3-1 0,-5 1-1,0-3 0,5 2 1,-5 3-2,13 2-5,-8 3 6,6 2 2,-6 3 0,3-1 0,-3 1-1,-5 2 5,5-3-3,-5-3-1,0-5-1,5-1-1,-5-3 1,0-2 0,0 2 1,0-2-2,0 0 1,0 3 1,0 1-1,0 2 1,0-1-2,0 4 2,0-1-2,0 2 0,0-3 1,0 1-1,8 1 1,-8 0-1,0 4 3,0 1-3,0-2 2,0 3-1,0-5 0,5-1-1,-5 2 0,0 0 1,5 0-2,-5 2 2,0-1-1,10 3 1,-10 0 1,0-1-1,0 1 1,8-1 1,-8 1-2,0-2 1,5 0-2,-5-3 1,0 0-2,5 1 2,-5 2-2,6-1 2,-6 0 0,0 3-2,0 0 3,0-1-2,0 3 2,0 2-2,0-3 3,7 7-3,-7-6 0,0 3 1,5-4-1,1 1 2,-1 7-2,-5-4 1,8-1-1,-3 3 1,-5-2-1,0-1 1,0 8 1,0 2 1,0 3-2,0-1-1,0 0 0,0-2 0,0 1 0,0-2 1,0-1-1,0-1 3,0-1-3,0-1 1,0-2-2,0 0 1,0 4 0,0 2 0,0-4 0,5 3 0,-5-6 0,0 0 1,0 1-1,0 3-1,0-3 4,0 4-3,0 1 2,0 0-2,0-3 0,0-2 0,0 0 1,0-1 0,0 2-1,0-5 1,0 2-1,0 0 1,0-1-2,0 2 2,0-1-1,0-1 0,0-2 1,0-2-1,0 0 1,0-4-2,0 2 2,5-1-1,8 3 0,-13 6 0,5-2 0,5 3 0,-10-2 0,13 2 0,-13-3 1,5 1-1,-5-3 1,5-3-1,-5 0 2,6 1-2,-6-3 0,0 5 0,0-4 2,0 1-1,0 8 0,0-5 2,0-1-2,0 2 0,0-5-1,0 5 1,0-1-1,0-1 0,0-1 1,0-2-1,0-1 0,0-1 1,0 4-1,0 5 1,0-1 0,0 6 0,0-3 0,0 1 1,0 2-2,0-1 1,0-5-1,0 1 2,0-10-3,0 2 2,0 5 1,0-5-2,0 3 1,0-3-1,0-3 1,0 4-1,-6-7-1,1 2 2,0-1-2,5 4 2,0-3-1,0 2 0,0 2 0,-5 3 0,-3-1 0,3-1-1,0-1 2,0-3-1,5-4 1,0-2-2,0-1 1,0-2 0,0 0-1,0 0 1,0 0 1,0 0-2,0 0-1,0 0-2,0 0 4,0 0 5,0 0 2,0 0 0,0-5-2,0 3-2,0-3-1,0 0-1,0 0 0,0-7 1,0-2-2,0-3 0,0-3 0,0-4 0,0 4 0,0-1 0,0-3 0,0 7 0,0 0 0,0-3 0,0-4 0,0-2 0,-13 1 0,8 1 0,-5 2 0,2 5 0,3 3 0,-1 1 2,1 4-2,5-6-2,-7 3 2,7 0 0,0-2 0,0 1 0,0-4-2,0 0 1,0-2 1,0 0 0,0 2 0,0-6 0,0 7 0,0-4 0,0-2 0,-6 5 0,6 1 1,-5 1-2,5 3 1,0-3-1,0 1 1,0-1 0,0 0 1,0-5-3,0 4 2,0-6 0,0 0 0,0-1 0,0-2-1,0-1 1,0-1 0,11 0 0,-4 3 0,-2 6-1,1 0 2,-6 1-1,0-1 1,0 0-1,0-5 1,0-3-1,0-6 1,0-4-1,0-4 0,0-5 0,-11 1 0,-7 7 1,5 2-2,-2 6 1,2-1 0,8 4-1,0-1 1,0-2 0,-3-2 0,3-1 0,0 0 1,-6 1-1,4 0 0,1 1-1,1 4 1,0-1 0,-3 5 1,3-2-1,-5 0 0,5-3 0,-13-2 0,5-3 0,-3-4 0,-2 2 0,18 0 0,-10 5 0,2 4 0,8 6 0,0 3 1,-5 1-2,5 0 2,-5 1-2,5 2 2,-5-3-1,-3-2 0,3-2-1,5 0 2,0-1-2,0 5 0,0 1 0,0-1 2,0 3-2,0-2 0,0-1 1,0 0 0,-5 0 0,5-1 0,-5-3 1,0-8-3,-3 3 3,3-3-1,-6 3 0,4 4 0,-4 2 1,6 3-1,-8 0-1,8 0 2,-5-2-2,-3-2 0,3 0 1,2 2 0,-2-3-1,-1 1 0,-2 2-1,3 3 1,2 1 1,3 3-1,-5-2 1,5 0 0,-8 0-1,-10-3 0,12 1 0,-1 2 1,6 2 0,1 5 0,5 4-1,0 1-1,0 0-1,0 0 0,0 0 0,0 0 0,0 0 1,-5 0 0,5 0 1,0 0-2,0 0 1,0 0 0,0 0-4,0 0-2,0 0-3,-8 0 1,8 0-1,0 1 7,0 9 1,0 5 3,0 1 2,0 2-2,0-3 3,18 1-2,-7 1-1,7 5 0,0 0 3,0-1-1,-3 5 1,-2-1-2,-3-3 1,3 5 1,-2-1-1,7 11 0,-8-6-1,3 7 0,-3-10 1,-5 1 0,8-2 1,-8-3-3,-5-2 1,11-4 0,-4 2 0,-7-2 0,6 5-1,-1 5 2,0 0-2,3 4-1,-3-4 1,5 2-1,-5 0 2,3-4-2,2 1 2,-10-1-1,5-4 1,3 2-1,-8 1 2,0 2-1,0-1 0,0 3 0,0-2-2,0-1 2,0 0-1,0-1 0,0 1 1,0-1 0,5 2-1,-5 0 1,0 2 1,0 5-2,0 5 3,0 4-3,0 3 2,0 3-2,0-6 1,0-4 0,0 0-1,-5-5-1,-3 3 3,3-2-1,0 2-1,-8-1 0,8 0 1,-5 6-1,-8 0 0,7-4 1,-12-3-1,10-2 0,8-6 0,0-3-1,-8-4 1,3-2 1,5-1-1,-8 5-1,3 0 1,-3 5 0,-3-3-1,16-2 1,-13 3 0,13-7 0,-5 2-1,0 2 0,0-5 0,-3 5 2,3-5-4,0 0 2,5 0-3,0 2 3,0 0 0,0-2 0,0-5-1,0-5-1,0-2 1,0-2 0,0-1 3,0 6-1,0-1 0,0 5 1,0 7 0,0 11 0,0-2 0,0 6 0,0 0-2,0-7 2,0-3-1,0-5 0,0-4 0,0-7-1,0-6 2,0-2-4,0 0 0,0 0 0,0 0-4,0 0 6,0 0 1,0 0-2,0 0 0,0-5 1,0 2 1,0-6 3,0-1 2,10-7 0,3-2-3,2 2 1,-7-5-2,2-5 0,3-3-1,-2-5 2,-1 6-2,-2 0 1,2 4-1,-5 4 0,3-1 0,2 5 0,-5 0 0,0 0 0,-5-5 0,8-7 1,-3 1-1,-5-7-1,18-1 1,-18 7 0,6 2 0,-1 5 0,0 5-1,3 6 2,-3-5-1,-5 3 0,0-3 0,5-3 0,-5-6 0,10-6 0,-2-4 0,-3 2-1,0 2 1,0 4 0,3 10 1,-8 5-2,0-1 1,0 7 0,0-6-1,0 2 2,0 0-3,0-2 3,0 7-2,0 0 0,0 5-3,0 0-1,0 0-6,0 0-16,0 18 19,5 8 13,0 6-2,1 8-3,-6 2 5,0 2-3,0 0 1,0 1-2,0 1 1,0 5-1,0 0 0,0 5 1,0-4 1,-6-3-3,6 0 1,0-8-1,-5-9 1,5-3 2,0-5-3,0 0 3,0 5 1,0-4-3,0 1 1,-5 4-1,5 7 1,-8 3-2,3 6 0,0 0 0,0 1 0,-3-10 1,3 5 1,-5-4-1,-8 4 0,0 1 1,-6 3-1,4 3-1,-3-3 1,5-7-2,7-3 1,-2-10 1,8-4-2,5-4 0,0-9 1,0-4-1,0-3-1,0-2 2,0 0-1,0 0-2,0 0 0,0 0-1,0 0 0,0 0 6,0-2-2,0-5 0,0-6 1,0-11 4,11-12-1,7-17-1,5-14-3,-5 5 0,-13-1 0,5 2-1,-5 5-2,3 9 3,-8-4 0,0 7-2,0 2 1,0-3 1,0 7-2,0-4 1,-13-2-2,-15-5-3,0 7 2,-1-2-1,16 15 3,8 7 2,-5 8-1,10 6 0,-5 5 1,5 1 0,0 2-3,0 0-1,-8 0-4,3 0-9,0 10 9,-8 14 10,-3 13 1,9 11-1,-4 6-2,6-1 2,0 0-2,-8 3 0,13 7 2,0 7-4,-5-2 0,5 1 1,0-8 2,0-10-1,0-10 1,0-7-2,0-5 1,0-2 0,0-6-1,0-4 0,0-4 2,0-6-1,0-1 0,0-6 0,0 0-1,0 0-2,0 0-3,0 0 2,0 0 7,0-4-5,5-5 1,0-6 2,3-6 3,2-18-1,8-8-1,-7-4-1,7-2-1,-18 0 0,0-1-1,0 4 1,0 9 0,0 3 0,0 6 0,0 5-2,0 3 1,0 5 1,0 4 0,0 6 0,0 1 0,0 6 0,0 0 3,0 2-5,0 0 0,0 0-5,0 0-7,0 0-2,0 4 17,0 16-2,0 9 4,-13 9-2,8 9 0,-6 1 0,-1 3 1,6 2-2,1 7 0,0 3 1,5 2-1,0-4-1,0-7-3,10-11 4,19-11-1,-1-11-1,-10-6-1,-8-8-2,-2-7 4,-8 0-4,0 0 8,0 0 0,0 0 5,5-7-4,6-17 6,7-12-3,0-18-2,5-14-2,-3 0-1,-7-2-1,-2-3-1,-4-1 3,-7-1-3,0 0 1,0 0 0,0-6-1,-18 2 0,-5 3 1,13 8-2,2 13 1,8 14 0,0 4 1,0 3-2,0 4 2,0 2-1,0 1 0,0 0 0,0 3 0,0 0 2,-5 7-2,0 5 0,5 5 1,-5 5 1,5 2-2,0 0 3,-8 0-5,3 0-5,0 0 4,0 14 1,-8 12 7,-3 16-5,8 19 0,-7 7 0,10-1-1,5-11 1,0-10-2,0-12-2,0-15-1,0-9 0,0-8-3,0-2-6,5 0 15,5 0-3,8-16 12,16-23 3,7-14-4,-2-12-5,-3-13-2,-13 0 0,-13-7 1,-10-6-2,0-5 0,0-1-2,-10 5 2,-31 2-1,-6 8 0,1 4 0,7 1-1,6 7 2,-14 4-1,11 10 1,3 10 0,5 3-1,4 7 1,6 4-2,13 8 0,0 7 2,0 2-1,-3 5-1,8 5 1,0 3 1,0 0-1,0 2-1,0 0 0,-5 0 1,5 0-5,-5 0-9,5 2-4,0 19 17,0 13 0,10 16 3,26 7 0,3 9-1,7-6-1,1-4-3,4-10 2,-23-14-1,-4-10 1,-6-12 1,-13-6 0,0-4-3,0 0 0,-5 0 0,8 0 8,-8-4 1,5-16 3,0-11 1,-5-18-6,5-12-2,-5-2 0,0-2-1,0 0-1,0-1 0,0-4 0,-5 2 1,-5 14-1,-3 18 1,8 17-1,5 14 2,-5 5-2,-3 0-1,8 0-4,-5 0-2,-5 0 3,10 9 4,-6 13 0,-1 16 5,7 24-4,0 18 0,0 12-2,0 2 1,0-2 1,0-9-2,7-11 1,14-13-1,-8-18 1,5-15-3,-8-13-2,0-11-2,-2-2 2,-8 0 5,5 0 6,-5 0-1,0-17 4,11-14-1,-11-15-6,7-18 0,-1-13-1,-1-3-1,-5 0-1,0 2 2,0 5-2,0 5 0,0 8 1,0 18 0,0 18 1,0 15-1,0 7-1,0 2 0,0 0-2,0 0-5,0 0-3,0 0 2,0 0-3,0 5-8,0 14 14,0 17 6,28 25 4,0 12-2,-10 7-2,6-8 0,-6-8 0,-3-13 1,3-13-1,0-14-1,-8-9-2,-4-13-2,1-2-7,-2 0 14,1 0 7,-1-21 10,0-18-11,-5-14-4,8-9-2,-8-3 1,0 2-1,0 5 0,0 2-2,0 3 1,0 9 0,-18 15-1,7 10 1,4 14 3,1 5-3,1 0-9,0 0-7,-8 0 8,13 11-2,0 19 13,0 12-3,0 18-1,0 1 1,0-1-1,0-4 0,5-3-2,13-4 3,0-8-1,-7-12-1,-6-12-1,3-12-2,-3-5-2,-5 0 0,5 0 18,-5-2 5,0-22-4,0-13-8,0-16-1,0-10-3,-10-10 1,-19 0-2,-7-7 1,-2 0-2,-9-2 1,-4-2-1,-9 3-1,17 13 3,7 20 0,20 18 0,3 20 0,3 10-2,5 0-8,-8 0 3,-5 5 4,2 17 2,-7 15-5,5 26 5,8 22 0,2 17-4,8 2 4,0-5-2,0-16-1,0-23-1,13-24 0,-3-17-1,-2-13 0,-3-6-8,6 0 12,-6 0 3,2-12 6,4-18 9,7-15-12,-13-16-2,0-16-2,3-7 0,-8 2-1,0-5 1,0 0-1,0 6-2,-36 15 4,13 17-2,7 17 1,3 22 1,8 5-2,0 5-4,-3 0-5,3 0 6,-5 0 2,5 0-3,5 0-7,-8 10 9,8 27 1,0 23 3,0 12-4,0 11-1,0-3 2,0-7-1,0-12 2,8-18-1,2-16 1,0-15-5,-2-12 0,-3 0-5,0 0 14,0 0 4,3-14 2,2-18 0,1-14-6,2-10-2,-3-8 0,-10 2 2,0-4 0,0 4-4,0-2 1,-16 13 0,-7 10 3,0 17-3,10 9 2,3 8 3,0 7-8,2 0-5,-8 0 6,-2 0 5,0 7-4,3-2-1,-3 5 3,5-5-3,-8 12-3,14 12 1,7 17 0,0 15 3,0 12-3,0-1-1,0 1 1,28-13 0,-5-16 0,-5-12-6,-13-18 5,8-11-8,-8-3 7,13 0-1,-2 0 2,12-22 11,13-15 4,6-12-8,-9-13-1,-7-6 2,-15 0-3,-3-2 0,-13 14 0,0 5 3,0 3-3,-36 6 1,-3 2-1,-13 7 4,6 7-2,13 12-2,2 6 2,15 5-7,3 3 8,8 0-6,-5 0 0,2 11 0,-2 23 2,10 12 1,0 12 0,0 2-1,0 6 0,0-1-1,0-2 1,0-5 0,10-9-1,8-8-3,-5-12 2,-3-9-5,1-11-1,-4-6-1,-1-3 2,-6 0 7,5 0 1,0 0 4,3-19 5,2-11-1,-10-8-4,0-16-2,0-5 1,0-1-3,0 7 1,-10 9-1,-8 16 1,-6 10 1,14 9 0,2 6-1,-7 3 1,2 0-8,3 0 8,-13 0 2,5 0-5,0 0-5,-3 22 2,-2 14 1,5 15 2,0 14-1,7 11 2,11 6 1,0 1-2,0-10 0,0-16-3,0-10-3,0-21 3,6-13-10,12-11-3,-8-2 13,3 0-1,10-2 8,10-23 5,6-12-2,-3-5-4,-18-9 1,-8 0-2,-10-3 1,0 2 1,0-7-3,0 1-1,-18 4 2,-10 10-2,-5 13 3,-3 5 1,2 13-2,6 6-8,-1 7 2,1 0 10,10 0-2,-5 7-10,0 12 5,7 13-4,3 14 5,13 7 2,0 8-3,0 0-1,0-1-2,24 1 3,4-3 0,-5-4 0,0-9-1,0-13-2,-5-8-5,-2-14-4,-11-5-5,3-5 15,-3 0-3,0 0 1,13-22 16,-8-14-3,3-13-5,-13-7 4,0-4-2,0-6-3,0 1 1,-28-3-2,-13 8 1,7 9 1,-2 11-1,21 16 2,-3 13-1,13 8 4,-3 3-6,3 0-9,-6 0 4,6 0 7,-8 14-9,8 19 10,0 18-7,5 16 6,0 14-3,0 5-1,0-4-1,0 1 1,0-1-2,0-6 1,0-14-1,10-13-6,19-15 2,-1-13-8,-10-8-5,5-11 17,-5-2 1,5 0 4,-2-24 10,2-22-4,0-14-3,-5-11-1,-12-7 0,-6-5-2,0-1 1,0-3-2,-34 2 1,-17 7 1,-1 11-1,11 18-1,2 17 7,8 13-6,4 12-1,4 4-2,7 3-1,3 0 4,3 0 1,5 0 6,-8 10-19,13 24 13,0 24-3,0 17 3,0 5-3,0-4-3,13-9 3,15-7-2,-4 0 0,8-7 2,1-2-4,-4-11 3,2-6-3,-11-12-6,-2-7-4,-5-13-1,-8-2 13,1 0-2,6 0 5,4-28 9,7-17-2,-10-10-4,-8-13-1,-5-2 2,0-7-3,0-9-1,0 1 0,-13 6 3,-15 10-1,5 23 0,0 15 1,7 17 2,3 10-2,8 4 1,0 0-4,-8 0 4,3 0-1,-13 0-3,-1 11-4,-13 16 2,6 23 0,8 17-2,7 4 5,3 6-2,8-1-2,5-1 4,0 2-5,0 0 3,0-12-1,34-12-3,2-16-3,9-11-7,-11-11 4,-6-11 7,-5-4 2,5 0 2,1-7 6,7-29 6,-3-15-10,-4-12-2,-11-8 1,-13-2 1,-5 1-1,0 1 1,0 1-2,-34 8 1,-12 0 1,0 14 1,-1 10-1,14 11 5,-1 13-5,3 4 0,4 7-4,4 3 6,7 0 1,-2 0 1,8 0-7,2 0-3,3 0 4,-5 3-2,2 7-1,-7 9 1,-3 12-1,7 20-1,11 10 5,0 9-5,0-2 2,0-8 0,0-4-2,16-10-2,12-10-3,-5-6 2,0-15-9,-5-4-7,1-11 20,-4 0-2,2 0 3,11 0 5,-4-17 6,4-16-1,0-9-2,-10-11-4,-7-3 2,-11-2-2,0-5-2,0 0 2,0-5 0,-29 5-2,-9 7 0,1 10 3,4 15-3,16 10 2,2 10 1,7 6 0,-3 5-6,6 0-3,-8 0 8,3 3-1,-3 6 0,-2 8-2,-8 5-3,-1 12 0,6 8 1,13 6 0,5 12 0,0 1 1,0 0-3,0-6 2,11-6-3,25-12-1,-13-11-6,5-9-4,6-10 12,-6-4 0,7-3 4,4 0 4,-3-3 2,-3-23 4,-4-6-4,-6-2-2,-5-5-1,-13-4 3,-5-3-3,0-6 3,0 2-1,-23 1-3,-18 8-1,2 7 5,-2 10-2,12 7-3,-3 7 5,14 3-2,13 7-3,-8 0-4,2 0 4,6 0-2,-2 0 2,-4 7-8,-7 10 5,3 15 4,-3 12-3,0 9-1,18 7 0,0 4 0,0-6-2,0-10-4,28-12 2,-5-11-5,-5-13-4,5-7-3,-12-5 14,7 0-1,0 0 4,4-2 8,1-20 4,-7-10-2,-3-7-5,-8-5-1,-5 1 2,0-4-1,0 2-4,-18 1 1,-16 8 3,-6 7-1,1 7 1,3 7 4,13 8-6,-10 2-1,9 3-4,1 2 4,0 0-2,0 0 2,13 0 4,-1 0-4,-2 0 2,13 0-3,-5 0-1,5 0-2,0 0-3,-5 0-3,5 9 11,-8 8-4,8 0-2,0 3-2,0-1 3,0-6-5,8-4-6,2-4 6,3-5-2,-8 0 6,-5 0 7,6 0-2,-6 0 5,5 0 2,0-17 2,3-2-3,-3-3-5,0-7 0,-5 4 0,0 1 0,0 2-2,0 7 1,0 8 1,0 3-1,0 4 2,0 0-2,0 0 0,0 0 0,0 0 0,0 0 0,0 0-2,0 0 0,0 0 1,0 0-6,0 0-10,0 2 12,0 10 4,0 0-4,0 4 4,0 2 5,0-3-4,0-6-1,0-9-4,0 2 0,0-2 0,0 0-6,0 0-1,0 0 12,5 0 0,-5 0 4,0 0 2,8 0 6,-8-6-1,0-12-1,0-3-8,0-6 0,0 3 0,0 3 0,0 6-2,0 7 3,0 8-1,-8 0-10,3 0-5,0 0 3,0 0-1,5 3 4,0 4 2,0 2 1,0 8 1,0 5 2,23 3 0,10-3 0,1-2 0,2-7-2,-13 0 2,5-4-7,1 1-1,-6-3 0,4-4 9,7-1-2,-6-2 5,-5 0 0,6 0 0,-6-2 9,-5-15-5,0-3-1,-13-2-2,-5-4-1,0-1 0,0 3-2,0 7-1,0 4 1,0 12 2,0 1-2,0 0-3,0 0-8,0 0 9,-5 4 2,-8 6-2,-3 4-2,4 13 1,6 1 1,6 10-3,0-2 1,0-10 0,0 2-4,11-14-4,2-7 1,-3-5-4,-5-2 12,3 0 1,-3 0 0,-5 0 4,5 0 6,-5-7 4,0-7-4,0-5-2,0-3-5,0 0 0,-10-1 0,-19 9-1,11 4-1,-5 6 0,5 4-8,3 0 1,-3 0 3,0 0 12,2 2-10,-2 9-4,5-2 1,-1 3 3,1 7 2,8 6 1,5 1-2,0 0 0,0-1-2,0-3 0,0 0 0,0-9 0,0-3-7,13-4-2,-13-6 4,5 0 14,-5 0 1,0 0 2,0-6 0,0-8 0,0-4-6,0-11-4,0 1 1,0-1 0,-13 5-1,3 7 0,5 9 2,5 8-4,-8 0-7,3 0-19,-6 3 13,4 23 11,1 18 7,6 18 2,0 9-1,0 2-5,0-12 1,0-7-5,13-16-1,16-6-1,-6-13-2,-1-7 1,-12-9 1,3-3 9,-8 0 9,-5 0 2,0-17 2,0-10-3,0-9-2,0-3-7,0 3 4,-23 1-6,0 9 0,1 1 0,4 9 1,7 6-1,-1 2 2,1 8-7,6 0 2,-8 0 0,8 0 1,0 0 2,0 0 1,5 0-4,-8 3-5,8 7 5,0 2 5,0 2-3,0-4-2,0-3-2,0-4-3,0-3 1,0 0-4,0 0 17,0 0 1,0-15 1,0-7 2,0-6-10,0-9 2,-5 1 0,-23-2 0,-6 3-4,-2 4 1,3-1 0,4 3 1,1-1-2,10 1 1,-5 12 0,12 3 2,-7 12-2,18-1 1,-5 3-3,0 0-1,5 0 0,0 0 0,0 0-1,0 0-2,0 0 0,0 0-1,0 0 6,0 0 0,0 0 2,0 0 1,0 0-1,0 0 3,0-2-1,0 2 3,0-10-2,0-2-2,0-2-2,0 4 0,0 5 0,0 2 0,0 3-2,0 0-2,0 0-1,0 0-3,0 0-1,0 0 0,0 0 7,0 0 0,5 0 1,0 3 0,13 4-2,-12 1-3,12 4 9,-3 2 4,3 8-1,10 4-4,-10-1 2,6 1 0,-1-1-1,-8-6 0,3 3-3,-13-8 0,8-6-1,-13-6 1,5-2-1,1 0-3,-1 0 0,8 0 19,-8-4-4,0-13 2,8-5-9,10-8-1,-8 0-2,9 1-2,-6 3 3,0 3-3,1-1 1,-1-1 1,0 1-2,-7 4 2,2 3-1,-8 3 1,-5 9 0,0 0 1,0 5 2,0 0-4,0 0 0,0 0-1,0 0-4,0 0 6,0 0 0,0 0-2,0 5 5,0 0-11,0 4 2,0 7 3,0-1 3,0 5-2,0-5-5,0-5 1,0-5-2,0-5-5,0 0 5,0 0 13,0 0-4,0 0 0,0 0 0,0 0-3,0 0 0,10 0-1,3 0 2,2 0-1,9 6 0,6 5 0,-14 3-2,2 0 1,-8 3-4,-2 3 4,-8-3 9,5 5 0,0 7-5,-5 2-3,5-4 1,-5-6 0,0-1 0,0-9-1,0 2 2,0-3-1,0 0 0,0 4 1,0 8 1,0 7 1,-5 5-1,-13 5-1,-5 5-1,-5 1 2,5 2-2,-1-6 0,9-2 1,-3 0 1,0-3 0,-3 3-2,3-1 1,5 4 1,-1-1-1,1 0-1,8-5 0,0-4 1,0-8-3,5-3 0,0-11-1,0-5 1,0-5-2,0 0 2,0 0 0,0 0 7,0 0-5,0-2 3,0-5 1,0-3 2,0-10 2,0-6-5,10-8-1,3-10-1,-4-4-2,1 2-1,-10-3 2,0 4-1,0 11 0,0 6 1,0 9 0,0 10 1,-10 6 0,10 1-1,0 2 0,0 0-2,-4 0-4,4 0-2,-5 0 0,-3 0 5,3 0-4,0 5 4,-8 6 2,2 17 4,-1 13-1,-4 14-2,-2 6-1,13-5 1,0-10-3,5-12 3,0-7-4,0-13 3,0-7 1,0-7-2,0 0-2,0 0-4,0 0 22,0-15-5,0-8-2,0-9-6,0-4 0,0-3-1,0-2 0,0 2 3,5 0-3,-5 0 0,0 3 1,0 2 0,0 5 0,-5 9 3,-3 16-1,-2 4 0,-13 0-15,12 2 12,-7 25 2,-5 14-1,0 15 2,-5 12-3,-1-4 1,6 2-2,5-5 1,8-3 0,-3-4 0,8-3 0,5-8-5,0 1 4,0-8-5,0-12-6,5-7-13,13-12-1,-5-5 19,-3 0 3,8 0 5,5-9 10,-2-25 2,15-10-6,-8-8-5,-5-3-2,6 2 1,-19 7 0,-2 2 0,-8 1-1,0 4 2,0 3-2,0 6 2,0 9 1,0 6 0,-13 8 0,8 4 3,-13 3 0,13 0-8,-1 0 0,1 0-1,-2 0 6,1 22-2,6 15 3,0 11-4,0 15 1,0 5-2,0 0 1,0-2 1,0-8-5,18-5 2,-7-12 2,7-12-3,-13-12 0,8-10-2,-13-5-6,0-2 2,5 0 4,0 0 12,0-6 1,8-21 0,3-17 2,7-14-7,-5-14-3,-5 1 5,-13 3-1,0 7 0,0 8-3,0 10 0,0 15 0,0 14 1,0 9 3,0 5-2,-8 0-6,-2 0-4,-8 0 11,-6 19-8,9 15 5,-3 16-2,13 17 1,-3 13-2,8 7 1,0-2 0,0-7-1,0-7 2,0-16-2,8-9 0,2-14-4,8-13-3,-8-9 1,-4-8-12,1-2 14,-2 0 5,6-2 2,7-20 10,0-17-1,4-11-5,-7-11-4,-2-7 2,-13-3-1,0-4 0,0 0-1,0-1 1,-23 9 0,-4 16-2,4 12 2,-1 19 4,6 18-3,3 2-6,-8 0 8,0 32-1,-13 22-7,15 23 7,3 12-3,18 9 1,0-9-2,0-5 0,0-11 0,0-7 0,10-3 0,3-10 0,3-9-1,-9-9 1,-2-11-1,1-12-5,-1-6-6,8-6-9,-8 0-2,0 0 20,8 0-1,-3-9 10,18-20 3,1-15-5,7-11 0,-4-11-3,-14 1 0,-12 1-1,-6 4 1,0 5-1,0 6 3,0 10-3,-11 10 0,-7 12 4,-5 10-1,6 7-10,-6 0 2,0 0 9,-16 24-9,-2 17 3,7 12 4,1 21 1,2 12 1,15 12-3,4 3 0,12 1 2,0-12 0,0-12-3,0-20-1,0-17-1,0-14-4,18-15-4,0-10-1,15-2 13,8 0 1,16-11 1,13-29-2,8-13-2,-21-10 2,-23-8 0,-11-1-1,-23-6-1,0-5 1,0-6-1,0-1 0,0 3 0,-11 10 0,-12 13 0,0 19 1,13 15-1,-3 11 0,3 6 0,-8 9 0,-1 4-4,4 0-7,-7 0 7,-6 11 8,-3 14-5,-8 19 1,-2 19 5,7 17-4,11 12-1,5 7 2,13-1-1,5-9 2,0-14-4,0-17-2,5-16-1,26-17 1,-10-11-4,2-12-3,5-2 12,-10 0 6,16-15 10,12-21-12,17-15 1,-6-14-3,-11-12-3,1-11 3,-9 0-2,-14-1 0,-1-1 4,-5 0-6,-8 8 2,-10 6 0,0 19-2,0 18 2,0 14 2,0 16 6,0 9-8,-18 0-8,-10 2 10,-6 22-3,-12 13-1,0 20 2,2 17-1,-8 20 1,2 13 1,14 5-3,7-1 2,11-12 0,13-14-2,5-19-5,0-23 2,0-13 0,18-16-10,-2-7-6,7-7 21,0 0 0,12 0-2,4 0 3,2-17 5,-2-12-1,12-15-5,-10-9 0,0-15 0,-2-10 1,-16-6-2,-18 2-2,-5 2 2,0 9-1,0 13 1,0 19 1,0 15 1,-10 17-1,-8 7-11,-10 0 0,-1 5 11,-22 24-2,-1 19-1,6 22 6,-5 18-5,9 13 3,5 12-1,19 3 1,7-4-1,4-13-1,7-12-1,0-19 1,0-17-5,31-18-1,1-11-6,9-15 7,-7-7 6,4 0 4,9-7 0,4-24 2,1-13-3,-1-12-5,-15-5 4,-2-4-3,-16-5-1,-13-3 0,-5-2 0,0-5 0,0 5 0,-5 7 2,-24 14-1,1 18 0,5 15 3,-8 8-2,-2 9-5,4 4-2,-4 0 1,-8 0 7,-6 19-5,9 23 3,-9 20 0,2 23-1,22 12 0,5 3 1,18-6-1,0-7 0,0-12-1,0-7 1,18-12 0,5-8-1,-1-13-4,6-16-6,-10-9-7,6-10 15,-9 0 2,8 0-1,6-15 12,17-21-3,0-17-4,-5-11 0,3-6-2,-21-3 1,1-5-2,-19-2 2,2 1-3,-7-1 2,0 12 1,0 12-1,0 14 0,-12 20 2,-4 9 2,-2 10-3,0 3-5,-15 0-1,-9 9 8,4 25-3,-14 15 0,6 22 0,0 18 0,4 16 2,15 6 0,12 3-2,7-7 4,8-13-8,0-21 3,0-22-3,18-20-2,14-9-6,-1-17 0,3-5 9,-6 0 4,6-2 4,7-33 4,5-14-6,0-15-3,-2-12 0,-8-3 1,-13-2-2,-12-1 0,-11-3 2,0-2-1,0 4-2,0 8 3,-29 12-1,11 22 3,-10 15 0,0 13 1,10 13-7,2 0 0,-2 0 0,0 7 5,-10 20-5,0 19 0,4 19 1,1 16 1,18 10 1,0 2-1,0 0 0,5-4 0,0-7 0,0-9 0,0-22-5,0-17-3,15-15-1,-2-15-10,-3-4 2,3 0 11,10-2 9,6-21 10,9-19-6,19-21-1,-16-12-3,-7-10-2,2-4 3,-21-4-4,-2-1 2,-13 5-2,0 1 1,0 12 1,0 23-2,0 17 4,0 19 3,-13 15 2,-2 2-12,-3 0-1,0 7 6,-3 26-4,-2 26-2,5 23 4,5 15 2,13 5-1,0-7-2,0-13 4,0-9-4,18-10 0,0-17 0,-8-12 1,-2-12-8,2-13-3,1-6-14,2-3 19,15 0 10,5-17 6,14-14-2,9-16-1,-9-13-5,-1-10-1,-12-8 2,-21-4-2,-13-6-1,0-1 3,0 4-5,-29 7 4,-12 13-1,2 14-1,8 19 4,3 12-1,0 18-6,10 2-6,2 0 2,-7 7 7,0 23-5,5 18 3,-5 27 4,7 15 1,3 14-3,13-2 1,0 0-1,0-6 2,0-5-2,0-16 1,0-20-3,0-17 1,0-18-6,0-14-7,8-6-1,2 0 16,8-6 5,-2-25 7,7-22-6,-5-10-3,-18-9 4,0-4 1,0-4-3,0-2-5,-13 1 0,-7 8 0,-4 16 1,6 15-2,0 18 2,13 12 2,-5 9 5,2 3-2,-2 0-6,-3 8-4,-8 25 2,-2 28-4,0 29 7,10 27 0,8 13-2,5 1-2,0-7 0,0-10 2,0-25-3,0-16-2,13-22 2,-3-15 1,1-19-4,1-12-9,-6-5-9,-1 0 15,8-28 14,-13-19 0,0-16-2,0-10 0,0-6-2,0-2-1,-36 2 1,7 6-1,1 14 5,0 21-2,4 16 6,14 17 3,-8 5-2,8 0-12,-8 17 15,0 17-14,-6 19 3,9 23 2,-7 20-4,9 9 2,3 6-1,10-1 3,-5-11-6,5-12 2,0-24-1,0-19-3,0-22-5,0-19-12,0-3 8,5 0 9,13-18 10,14-26 2,7-14-2,-3-17-3,-21-5-3,-7 1 1,-8-2-1,0 1-1,0 5 1,-8 10 0,-12 18 0,2 20 2,0 16 2,7 11-2,-7 0-4,-10 2 4,-4 22 3,-5 15-8,-1 19 3,-3 22 0,12 15 6,11 12-5,8 9 2,5 5-1,5 0-1,0-13 0,0-10-2,0-27-3,0-24 0,0-25-10,0-17-21,0-5 3,15-3 20,8-30 25,6-26-2,-1-16-5,-5-12-4,-5-5 0,-13-7-1,1 6-1,-6-3 1,0 7-2,0 13 1,0 9 3,0 25-3,0 23 6,-11 14 4,1 5-4,-3 0-3,-10 7 8,-11 15-11,-7 17-2,3 21 5,9 19 0,6 19-2,10 21-1,13 12 0,0 1 1,0-6-4,5-18 2,26-33-4,3-27-2,-1-24-6,-4-16-2,-6-8 9,0 0 14,0-32 2,5-22-3,-4-20-2,-1-23-4,-23-9 1,0-7 1,-5-1-2,-52-11 0,-7-6-1,7 0-1,5 5 0,11 20-1,18 30 4,13 30-1,-3 24 1,8 18 1,0 4-4,-1 0-2,6 0-11,0 14 19,0 20-2,0 27-1,0 21 3,0 25-3,0 7 2,6 4-3,27-1-2,-5-15 2,8-12-3,-7-31-1,-6-25-6,-5-19-8,-8-15-4,1 0 29,7-22 3,10-29-1,0-18-5,8-20-2,-2-11 0,-2 0-1,-9 3-1,1-3-1,-6 11 0,-8 12 1,-2 16-2,-8 15 1,0 16 1,0 14 2,0 6 2,0 10 2,0 0-6,0 0-1,0 3-9,-8 18 8,-2 16 5,-8 16-3,7 20 0,6 9 5,-3 3-6,8-8 1,0-4 3,0-7-4,0-6 0,0-15 0,0-14 0,0-15-4,0-10-3,0-6-4,0 0 13,0-11 2,0-21 4,0-13-4,0-28-3,0-19-2,0-7 0,0-3 0,-10 0 1,5 17 0,-13 15 0,14 17 0,-1 21 0,-3 18 2,3 14 2,0 0-7,0 0-6,-3 4 2,-3 26 6,6 18 1,-8 24 3,8 23 0,0 10 0,5-9-3,0-7 3,0-20-4,0-13-1,10-22-1,-4-20 0,1-10-2,-2-4-12,-5 0 20,6-28 2,-6-25-1,0-17-1,0-16-2,0-3-1,0-1 0,0 3-2,0 7-1,0 15 3,0 14-2,-6 17 2,-6 17 1,6 14 0,-4 3-12,5 0-3,-3 32 22,-2 14-9,5 21 3,-3 9 1,-7 6 0,-9-2 0,12-13 0,-4-3-1,3-15 1,8-16-1,0-12-2,5-19-2,0-2 0,0 0-6,0-2 18,0-26 1,0-13-9,0-14-1,5-9 0,18-4-2,-5-2 0,-2 5-1,-3 9 2,-13 12-1,0 20 2,0 16 0,0 8-1,0 0-7,0 0-10,0 22 23,0 20-4,0 11 0,0 9 2,-13 9-2,2-7-2,-1-4 1,6-4 1,1-10-2,0-12 0,0-15 0,5-17-7,0-2-7,0 0 7,0-14 8,0-25 6,0-19-6,0-17 0,0-7-1,0-4-1,0 9 1,0 9-4,0 17 3,0 17 1,0 20 0,0 11 0,0 3-5,0 0-10,-18 5 8,-5 22 6,-6 15-1,1 15 5,10 19 1,0 13-5,3 6 7,-3-9 0,5-5-1,-3-21-2,3-18-4,13-20-2,0-15 0,0-7-8,0 0 14,0-3-1,0-29 6,13-15-4,16-21-2,-1-5-3,0 2 2,-5 4-1,1 6 0,-14 10 0,-10 15 1,0 12 1,0 14 4,0 10-1,0 0-7,0 0-3,0 27 14,0 21-7,0 23 2,13 25 1,5 11-2,5 1 0,-8 7-2,-2-2 0,-8-3-1,-5-16 0,0-17 0,0-21-2,0-22 2,0-22-2,0-12-6,6 0-5,-6-2 15,0-25 8,0-10-5,0-16-1,0-10-3,5-1 0,13-2 0,-13 10-1,-5 8 1,0 14 0,0 12 2,0 15 2,0 7 8,0 0-8,0 0 5,0 15-2,-23 13 0,-6 21-10,-4 21 2,-3 17 3,15 12-2,-2 10-1,5 1 3,8-10-3,2-9-3,8-18 3,0-22-2,0-25-1,0-18-11,0-8-1,0 0 3,0-10 3,0-21 17,13-23-1,2-17-4,-7-8-2,-3-2 1,-5-1-4,0 15 2,0 11 0,0 17 0,0 17 0,0 15 2,0 4 0,0 3-2,0 0-7,0 0-5,0 21 25,-18 17-15,-5 13 3,0 19 1,-11 15-1,16-1-3,3 11 1,7-5 2,3-3-2,0-10-1,0-21-5,0-21 0,5-23 4,0-12-18,0 0 6,0-35 10,0-26 9,0-23-3,0-13-1,0-5 0,10 10 2,0 7-1,-2 10-1,-3 17 0,-5 17 0,0 20 1,0 10 2,0 11 6,0 0-4,0 0-4,-13 17 13,-7 19-15,2 18 1,0 18 3,12 16-3,1 1 0,5 3 1,-5-2-1,5-3 0,0-16-1,-8-17 0,8-25 0,0-23 0,0-6-18,0 0 15,0-21 6,0-26 2,0-20-1,0-19-1,24-3-2,-1 5 0,-5 3 1,-3 14-1,-2 6-1,-3 20 2,-10 19-1,0 12 3,0 10 1,0 0 2,0 0-7,0 2-4,-15 24 14,-13 19-7,10 27-5,5 23 6,13 19-3,0 7 1,0-2 0,0-15 0,0-11 0,0-15-1,0-21 1,0-23-1,0-19 4,0-15-7,0 0-7,0-7 19,0-20-2,0-17-3,0-14-2,0-17-1,0-8-2,-16 1 1,-7-1 0,5 6 0,0 11-2,8 22 2,-1 20 2,4 20 0,1 4-7,-4 0-1,2 21 11,-2 23-4,0 24 3,-8 19-1,0 0-3,7-3 1,6-10 1,-8-4-2,3-6 0,-8-4 0,5-13-1,8-13 0,0-15-2,5-15-14,0-4-15,0 0-4,10-4 29,31-18 14,6-7-3,-1-10-3,-12-12 1,-1-10-1,3-2-1,-20 2 3,2 8-2,-5 14-1,-8 13 0,-5 14 0,0 12 1,0 0-2,0 0-5,0 0 0,0 7 13,0 18 7,0 15-5,0 18-2,0 16-1,-5 5 0,-3-1-4,8-5-1,-5-8 2,5-8-1,0-14-1,-5-17-2,5-11 1,0-14-5,0-1-2,0 0 0,0-1 11,0-19-2,0-6 1,-13-18 0,2-9-3,1-10 1,2-5-2,3 9 1,0 8 0,0 16-1,-3 10 2,8 10-1,-5 13 1,5 2 0,0 0-6,-5 0-1,5 17 15,0 17 0,0 19-5,0 15 1,0 7-2,0-2 5,0-7-6,0-6 1,0-6-3,0-11 0,0-6 3,0-12-3,0-12 0,0-10 0,0-3-2,0 0-7,0 0-9,0-7 20,0-12-1,0-9 3,0-11-3,0-6-2,-5-1 1,-3 5 1,3 9-1,5 10 1,-5 12-1,5 6 1,0 4-1,0 0-9,0 0-4,0 14 9,0 18 8,0 9 4,0 10-7,10-4-1,3-2 0,-3-11 3,-2-5-1,-8-5-1,0-4 1,0-5 0,0-6-2,0-4-2,0-5-1,0 0-5,0 0-8,0 0 6,0-10 11,0-7 1,0-12 0,0-10-5,0-9-2,-18-3 3,0 3-1,8 6 0,-9 9 3,1 7 0,13 12-2,0 12 4,5 2-6,0 0-4,0 0 0,-5 7 15,-8 13-4,-2 6 0,-3 10-1,7 2 0,4 5 1,1-5-3,6-1 0,0-5 2,0-6-1,0-7-4,0-7 0,0-9-2,0-3-5,0 0-2,0 0 15,0-3 4,0-14 0,0-9-3,0-11-3,0-1-1,0-1 0,0 10 1,0 8-1,0 13 0,0 3-1,0 2-1,0 3 0,0 0 1,0 0 1,0 0-2,0 0-8,0 0 2,0 10 4,0 9 12,6 11 1,22 6-4,3-2 0,-11-4-2,-7-12-4,-2-8 2,-4-8 1,-7-2-2,0 0-3,0 0-11,0-2 20,0-19 1,6-9-3,-1-11-1,-5-3-1,10 3-2,3 5 0,-8 12-2,8 9 1,-13 11-1,5 4-1,-5 0-7,0 0 3,5 6 12,13 18 10,5 13 0,6 11-7,-6 5 0,0 1-3,-13-10-4,8-5 3,-7-10-4,-6-9 3,3-11-5,-3-5 1,-5-4-6,5 0-2,-5 0-8,5-7 21,-5-14 5,13-13-2,-3-10-1,-5-10-1,-5-2-3,0 1-2,0 0 1,0 3-1,0 12 2,0 10-2,0 15 1,0 11 3,0 4-2,0 0-3,0 0-1,0 17 9,0 15 6,0 19-10,0 16-1,0 6 2,0-1-4,0-9 2,0-10-2,0-8 0,0-13-1,0-14 0,0-10-3,0-8-1,8 0-5,-8 0-8,0 0-1,5-10 19,0-15 5,1-13 0,6-13-4,-6-7-1,-6-8 0,0-2-1,0 0-2,0 3 0,0 7 2,0 9-2,0 16 3,0 13 0,0 13 2,0 7-10,0 0-11,0 34 32,0 15-11,0 16 3,0 13 0,10-1 0,3-7-4,-3-6 1,3-11 1,-3-7-1,-2-8-2,-3-11 2,-5-8-3,0-11-1,5-8-8,0 0-6,1 0 3,1-10 16,4-18 5,7-17-1,-8-15-6,3-8 1,-13-2-2,0-1 0,0 8 0,0 3 1,0 16-2,0 12 2,0 15-2,0 15 3,0 2 1,0 0-10,0 22 14,0 26 2,0 22-4,0 15 2,5 3-4,5-11 1,8-12-2,-7-6 0,1-13-1,-6-12-1,7-17-2,-8-12-2,0-5-9,0 0-5,3-7 18,11-23 4,12-8 3,3-18-2,-6-7-6,0-4 1,-15-2-3,-2 1 0,-11 3-2,0 9 2,0 10 2,0 17 0,0 12 1,0 9 0,0 8 2,0 0-4,0 0-1,0 20 8,0 11-6,-6 18 3,-6 11-1,1 6 5,6 0-3,-3-4 1,-2-6-2,10-8-2,-5-9 1,0-14 0,-3-12-2,8-13-5,0 0-8,0 0 8,0-13 4,0-9 6,0-12-2,0-12-2,0-7 0,0-7-2,0-9-1,0-4-3,-5 12 2,0 15 3,0 20 1,-3 19 1,8 7-2,-5 0-9,5 0-1,0 29 21,0 17-8,0 22 2,0 14 0,0 3 0,23-7-2,0-16 3,5-11-4,-4-12-4,-6-14 0,-8-16-7,-5-9-8,3 0 7,-3-2 13,5-25 6,-2-17-2,2-9-4,-5-7-2,1-1 0,1 3-1,-7 0-3,5 4 1,-5 6-10,0 14 3,0 15 6,0 11 5,0 8 1,0 0-2,0 3 3,0 21 12,0 12-15,0 20 3,0 14 1,0 16 2,0-4 0,0-5 1,0-11-4,6-18-1,6-14-4,9-17-4,-3-12-11,-5-5 5,-3 0-6,8-19 18,-2-18 2,7-11 4,-5-10-4,-13-5 1,0 2-2,-5-4-1,0-3-3,0 4 1,0 6-1,0 17 1,0 17 4,0 14-1,0 10 7,0 0-1,0 0-4,0 18 10,0 12-11,0 17-3,0 12 9,0 12-1,0 2 1,0-5-2,8-7-1,2-7-4,3-14 0,-3-10-2,-4-18-5,-1-10-11,-5-2 3,7 0 16,4-22 3,-6-17 1,18-11-3,-10-11-2,-8-7 0,0 0-1,-5 0 2,0 3-2,0 4-3,0 16 3,0 15 0,0 15 1,0 13 6,0 2 5,0 0-6,0 2-5,0 22 12,0 16-10,0 13-1,0 15 0,0 5 3,0-3-2,0-5 0,13-11-3,-3-9 2,9-15-4,-14-16-1,0-7-2,0-7-10,-5 0 3,8 0 12,-8-14-2,5-13 5,-5-9 0,5-12-2,8-11-1,-3-4 1,-5-5-2,0 5 0,-5 5 1,0 12-1,0 15-1,0 16 2,0 10 2,0 5-5,0 0-6,0 27 11,0 21 4,0 23-5,8 11 5,8 5-3,-3-7 0,-3-9 0,13-11-4,-10-11 0,-3-18-3,3-14 0,-8-12-13,0-5-1,-5 0 13,0-26 3,0-18 5,0-16-1,0-13-1,0 0 0,0-3-2,0 6 0,0 8 1,0 8-1,0 18 0,0 17 1,0 13 1,0 6-1,0 0-6,0 8 10,0 23 6,0 15-9,11 20 1,-4 4 1,4-2 1,7-5-2,-8-13 2,3-8-4,-8-15 0,0-14 0,0-7-2,-5-6 0,8 0-4,-8 0-2,0-12 15,0-15-2,0-11-5,0-15-2,0-9 6,0 0-6,0-4 0,0 3 1,0 2 1,0 15-1,0 15 0,0 14 2,0 9 0,0 8 2,0 0-7,0 0-5,0 27 9,0 12 1,0 19 1,0 6 1,0 1-1,0-15 0,0-12-2,0-20-1,10-10-4,-4-8-13,-6 0 16,0-13 15,0-23-2,0-15-4,0-18-6,0-7 2,0-9-3,-16-3 0,-12-4 0,-8-4-2,2-2 0,-2 4-7,8 15 9,12 15-1,9 25-1,-4 20 2,11 17-2,0 2-16,0 0-6,0 24 16,11 19 12,25 18-1,10 12 4,-18 5-3,-4-4-2,-1-4 1,-13-4-1,-5-11-2,0-8 0,-5-13 2,0-17-2,0-12 1,0-5-7,0 0-12,0-22 23,0-17-5,-10-17 2,-13-18 2,0-17-2,5-11-1,7-4 1,6 0-1,0 4-1,-3 5 1,3 14-1,-5 2 1,2 12-2,3 18 2,0 19-1,0 20 5,5 12 7,-5 0-13,5 12-8,0 27 16,0 22-2,15 24-5,8 4 3,-5 13 1,-7-3 1,7 1 0,-13-13 0,8-15-3,-8-23-2,-5-20 0,5-21 0,-5-8-7,0 0 0,0-15 25,0-26-10,0-17-5,0-17-2,0-12 0,0 4 0,0-2-1,0 0 0,0 3-1,0-3 0,0 10-1,0 11 2,0 21 0,0 19 0,0 14 2,0 10-11,0 0-6,0 27 21,0 21-6,0 22 1,0 13-1,0 7 1,0-8 1,0 3-4,0-5 6,0-3 0,0-6-4,0-9 1,0-15-1,0-16-1,0-16-8,0-15-9,0 0 2,0 0 10,0-12 11,0-27 2,23-17-4,-5-12 2,-13-14-3,-5-3 0,0 0-4,0 3 2,0 11-2,-13 16 3,-2 14-1,2 20 1,3 12 2,5 9-3,-3 0-3,8 17 6,0 37-1,0 26 3,0 28-2,0 27 3,18 7 0,-5-4-2,-13-6 1,0-14-3,0-14 0,0-17-1,0-18 1,0-28-2,-8-19 0,8-17-2,0-5-7,0 0-3,0 0 5,0-8 7,0-18 6,0-21-2,0-23 0,0-20-4,0-16-2,0-13 2,0-12-2,0-10-1,0-2-3,0 18 1,0 27 3,0 36 0,0 27 2,0 28-4,0 7-6,0 5 13,-5 38 7,-13 25-8,2 22-1,-2 17 6,13 14-2,-8-4-1,3-1 2,-8-2-8,3-7 4,-3-11 0,5-11-1,-11-16-3,14-25-1,5-21 0,5-20-26,0-3 21,0-26 5,0-26 6,0-26-3,0-20 0,-13-12 1,3-16-1,-8-5-2,2-7 1,3 2-2,3 16 1,2 24-1,-2 21 2,-8 24 0,-5 27 2,7 16 3,9 8-7,2 0-4,-1 36 12,6 31-8,0 20 6,0 37 4,6 14 2,22 7-3,3-7-1,-11-15-1,-7-15-2,-2-26-1,-4-21-2,-1-25 0,-1-23-5,0-13-9,-5 0 20,0-26-8,0-22 7,0-17-8,0-20 4,0-11 0,0-4-2,18-12 0,5-1-2,0-9-1,6 6-1,-6 11 1,-13 6 5,8 16 0,-8 25 1,-10 22 0,0 24 4,0 12-3,0 0-3,0 18 0,0 24 5,0 29-2,0 28 5,0 14 0,0 16-1,0 5 3,0 2-6,0-13 5,0-14-6,0-26-2,0-32 0,0-22 0,0-22-4,0-7-13,0 0 18,0-29 4,0-19-2,0-22-1,0-11-2,0-9 0,0-2 0,8 3-1,2-3-5,-10 7-1,0 10 0,0 11 2,0 18 0,0 15 6,-5 14 3,-18 15-7,0 2-6,0 9 7,5 40-1,-11 26 5,24 34 1,5 20 3,0 9 2,0-12-3,0-18 0,10-17-3,21-29-6,-15-23-3,-3-24 5,-8-14-6,0-1 14,-5 0 4,0-30 0,0-21-7,0-17-3,0-12-1,-10-2-2,-26-1 1,-3-1-10,11 0 2,5 12 2,10 21 3,2 24 4,6 18 1,5 9-4,0 0-8,0 9 1,0 25 16,0 25-1,0 25-1,0 19 0,0 8 4,0-2-3,0-8 3,0-15-5,0-23 0,0-24-5,0-18-1,0-18-7,0-3 0,0-3 3,0-38 9,0-22 2,0-24-5,0-18 2,0-11 0,0-7-3,0-6-5,-18 3-4,0 19 0,8 27 4,-8 27 8,13 28 2,-8 24 9,2 1 3,1 4-4,-8 32-2,5 23-5,3 30 5,10 33 4,0 21 0,0 7-4,0 1-6,0-16-1,0-19-1,18-26-3,-8-32 2,3-25-5,-8-24-12,0-9 1,1-3 10,6-36 7,-1-23 4,12-26-2,-5-18-2,-3-11 0,-7-4-2,-8-3-1,0-5-5,0-1-5,0 9-3,-23 14 7,-18 15 8,12 31 2,6 27 4,0 25 16,8 9-6,2 17-11,-5 33-3,7 32 5,6 30 0,5 24 5,0 11 4,0 2-6,0-4-4,11-9-2,7-14 5,-8-20-9,-2-23 1,-3-26-2,0-23 4,-5-15-4,5-15-5,-5 0-2,5 0 12,-5-9-5,0-19 4,8-23-1,2-22 0,3-22-1,-3-16 0,14-10 0,-1-1-2,0 1-1,-8 12 3,-7 10-3,-3 26 2,0 25 2,-5 23 0,0 20 8,0 5-4,0 10-4,0 41 4,0 29-3,-10 34 3,-3 22 0,3 4 3,5-4-2,-3-12-4,-2-15 5,-8-12-8,7-19 3,-1-22-3,6-22 1,6-18-3,0-16-14,0 0-4,0-14 15,0-33 8,0-18-3,0-22 2,0-17-2,0-11 2,0-8-2,0-3-1,0 0-4,0 7 4,0 10-4,0 24 2,0 24 6,0 27-1,0 22 6,0 12 3,-10 0-12,-3 37 8,3 30-5,2 38 3,8 33 2,0 15-3,0-1-1,0-13 2,0-13-2,8-24 0,2-26-1,3-16-2,-8-27 1,0-13-1,-5-15-4,0-5-9,0 0 5,0-15 9,0-28-3,0-21-2,0-23 4,0-20-3,0-9 2,0-8-2,0 0-3,0 6-3,11 12 1,2 18 4,-8 32 2,0 28 5,-5 23 8,0 5 4,0 9-10,0 37-1,0 27-2,-23 26 4,2 22 0,-10 8 4,11-1-3,-11-6 0,2-11 1,14-9-3,-3-17 1,-5-13-4,18-20-3,-1-16 4,6-14-8,0-17-3,0-5-6,0 0 0,0 0 10,0-25 5,0-18 7,29-22-6,4-23-2,-4-14-1,-6-7 2,0 0-5,0 2 2,-18 5-1,0 8-4,-5 19-1,0 24 6,0 26 4,0 23 5,0 2-9,0 29 7,0 36 0,0 30-1,0 28 6,0 9 1,0-4 3,0-16-5,0-18-3,8-19-3,2-19-2,-4-17 0,-6-19 0,0-20-7,0 0 2,0-15 17,0-34-9,0-19-6,-24-21 3,-4-16-1,5-11-5,-11-10-15,6-7-2,-8-6-8,-3 9 8,6 11 16,2 31 2,10 33 5,-2 28 3,5 26 17,0 1-5,13 9-13,0 34 3,0 22-4,5 27 6,0 24-1,10 13 5,31 5-1,-7-3-1,-6-8-4,-5-18-1,-5-22-5,-7-26 5,1-28-8,-6-22-4,-1-7-2,-5-4 25,0-43-5,10-23-5,-2-28-3,-3-19-2,5-7 1,3-4-1,10-6-1,6-4 1,4-1-1,8 15-1,-12 16 2,-6 19 1,-13 23-4,-10 27 6,0 22 4,0 17 5,0 0-15,0 31 5,-5 25-3,-29 34 5,6 23-2,-8 19 4,8 8-3,-1-7 3,11-6-6,-5-8 1,0-20-1,8-18 1,2-26-2,8-26 2,5-17-2,0-12-14,0 0 8,0-15 7,0-26 5,0-19-3,-6-27-3,6-24 1,0-15 0,0-8-4,0-9 4,0 4-2,0 18-2,0 17 2,0 26 0,0 30 0,0 24 3,0 19 1,0 5-11,0 7 1,0 36 11,0 25 0,0 32 0,0 21 1,0 20 1,0 9 1,6-5-1,12-4-3,-3-20 4,-2-26-3,-8-30-4,8-31-2,-13-21-10,5-13 3,-5-5 30,0-41-8,0-27-11,0-27-1,0-19 1,0-7-1,0-2-1,0-4-1,0-3-3,0 12-5,0 7-3,0 16 8,0 14 1,-18 21-2,0 28 5,-3 22 5,-2 15-7,0 0 2,0 35-4,5 25 1,2 29 8,-2 21 1,6 22-2,1 4 10,-2 1-7,8 5-2,0-14 7,-13-13-9,3-21-2,-3-26 0,7-27-2,3-26 4,8-15-15,0 0 4,0-12 7,0-30 4,0-19 1,0-24-2,29-24-2,2-17-2,-3-15 2,6-12-1,7 3 2,-3 0 0,-9 23-1,7 27 1,-26 37 0,-5 34 7,-5 24 8,0 5-7,0 10-8,0 33 11,-23 30-12,-10 36 4,9 26 3,1 17 0,13 14 2,5 4-5,-8-6 3,8-16-3,0-29-3,5-34 0,0-36-1,0-30 0,0-17-13,0-2 4,0-17 16,0-34-2,0-28-1,0-26-2,0-23-1,0-10-4,0-11 2,0-8-4,28 2 1,5 0-1,-4 16-1,-11 34 2,-8 32 7,-10 34 0,0 25 6,0 14-2,0 0-17,-15 14 7,-21 25 4,-8 21-3,3 29 6,7 37 1,11 27 1,18 17 1,-3 14 0,8-2-1,0-14-3,0-33-5,0-36 2,0-40-5,0-35 1,0-24-17,0 0 24,0-19 0,13-41 2,-8-26-2,5-27-1,3-24-2,-8-14-1,8-10-1,3-7-6,-3 6-1,2 4-11,-15 26 6,0 35 4,0 34 11,0 32 3,0 26 5,0 5-13,-15 7 4,-21 27 1,-3 21 2,-2 25 3,2 29 0,-6 24 2,3 20 2,9 1 4,5-1 2,-8-12-13,20-30-2,3-27 0,8-33 0,5-30-6,0-21-19,0 0 25,0-20 1,0-35 3,0-28 0,13-26-3,8-21-1,15-7-1,2 2-4,9 4 2,21 0-4,-6 17 3,-16 23-3,-4 20 6,-19 25 2,-13 24-1,-10 13 7,0 9 1,0 0-6,0 3-9,0 28 17,0 17-9,-28 25 2,-1 18 2,-12 16 1,13 19 1,-19 5 1,-3 12 0,11 10 1,-7-8-1,18-17-7,-8-23 2,15-30-3,13-36 0,8-26-4,0-13-13,0 0 18,0-32 0,0-27 5,0-28-5,8-25-1,13-16 1,2-10-2,5-1-1,-15 4-4,-3 1-1,3 23-13,-13 24 8,0 32 11,0 33 2,0 17 5,0 5-12,0 5 5,-28 35 3,-24 23-1,6 27 3,5 29 2,18 14-3,12 20 8,11 14-6,0-4-1,0-13-3,0-31-1,11-32-4,7-38-2,0-30-11,-8-19-3,3 0 23,10-19 0,16-34 11,12-30-6,1-28-6,11-16-1,-11-4-1,-19 3-1,-23 9-2,-2 7 1,-8 19-1,0 9-2,0 22 3,0 20 3,-18 20 1,0 15 6,-5 7-12,2 5 8,3 32-2,-5 22 0,14 31 1,1 22 1,8 14 1,0 5 0,0-7 1,0-13 0,0-13-7,0-21 4,0-22-6,0-23 2,0-19-6,0-13-8,0 0 21,0-35-1,0-20-1,0-23-4,0-19 0,0-14-2,0-5 1,-15-9-5,-9 12-9,-4 15 7,5 29 8,15 27 0,-7 33 0,-3 9-10,7 0 3,-2 31 17,-10 22-11,8 25 4,7 30 0,3 18 4,5 11-4,0-2 3,0-6 3,0-15-9,0-24 1,0-27-1,0-26-1,0-24 1,0-13-10,0 0 5,0-19 11,0-32-1,0-22-7,-5-19 2,0-6 0,-3 5 2,3 3-4,-6 5 0,-1 10 0,6 15 1,-4 26 1,2 21 0,-2 13-8,0 0 11,2 32 4,8 19-11,0 26 7,0 23-2,0 16 4,0 5-1,28 3-2,8-10 0,3-15-5,-3-21 0,-8-22-1,1-22-6,-19-17 0,-2-17-7,-8 0 0,0-12 15,0-37 6,0-21-5,0-25-1,0-11 1,-18-1-1,-5 6 2,17 3-1,6 14 0,0 8-2,0 22 4,0 21 1,-5 15 4,-2 18 15,1 0 2,-9 4-20,-3 22 16,0 19-20,8 29 1,10 20 3,0 23 1,0-1-2,33-4 0,13-18-2,-7-19-1,-8-19-2,-10-25-13,2-18-16,-5-13 4,-5 0 9,14-20 21,-12-27 6,4-20-4,-1-15-1,-8-10-3,-10 2-3,0 0 0,0 6-4,0 1-8,-5 11-6,-8 16 1,8 24 7,0 21 9,-1 11-16,6 23 21,0 28 3,0 21-1,0 19-1,0 4 1,24-2 1,-1-5-2,-8-8 2,3-12-2,0-10-1,-7-19 2,1-15-3,-6-15-4,-1-9-7,0 0-3,-5 0 14,5-4 5,3-20 1,-3-15-3,0-15-1,0-16-2,-5-12 0,0-13 0,0-5 0,-5 9 1,-28 11-2,-9 23 1,14 29 3,10 23 7,3 5 1,2 22 2,-3 31-10,3 17-2,8 13 0,5 7 1,0 2 2,0-3-3,0 1 4,10-7-6,27-13 2,-9-19-5,-5-20-5,-7-16-4,-4-15-6,-6 0 17,-1-3 0,-5-28 12,0-15-5,0-12-4,0-7 2,0-4-5,-11 6 1,-7 10 0,0 10 1,13 11-2,0 14 1,5 16 2,0 2-3,-10 0 1,-3 25 10,-5 16-9,8 10 2,-9 5 0,9 2 1,-3-3-3,3-10 0,6-12-4,-1-11 4,5-15-1,-8-7-5,3 0-4,-13-7-5,2-25 2,-7-6 10,5-13 2,8-5 2,10 3-2,-8-3-1,8 8-2,0 6-6,0 20 3,0 17 3,0 5-15,0 15 30,0 34-3,0 16-1,0 17 0,18 1-2,16-6-4,2-14-1,-9-14 1,-4-18-2,-5-11-4,-13-15-5,1-5-13,-1 0 40,-5-29-5,5-10-10,-5-12 0,0-5 0,0-2 2,0-5-5,-10 0-2,-24-3 1,-11-1-2,9 6 0,2 15 1,11 21 6,-5 19 3,4 6 7,9 19-11,-8 32 4,0 17 1,5 7-4,0 2-2,7-7 1,11-14 1,0-10-2,0-12-1,0-17-2,0-10-4,0-7-7,0 0 10,0-2 6,0-24 3,0-13-4,0-12 0,0-5-2,0-3 3,0 4-2,0 4-1,0 8 0,0 15 1,5 17-1,-5 8 4,0 3 0,0 0 12,0 25-2,0 9-11,0 7 0,-5 4-1,-13-1 0,8-5-2,-3-5 3,3-10-1,-3-12-2,8-9 1,0-3-5,-1 0-9,-12-22 17,13-10-4,5-7 1,0-3 1,0-5-2,0 6 0,23 5 0,-7 11-2,-8 13 0,-3 7 2,-5 5 0,0 0-1,5 0-7,13 0 1,15 32 14,24 17 12,18 15-8,-1 12-10,13-3 1,-12-8-4,-24-9 1,-12-13 1,-11-11-3,-10-10 0,-7-10 2,-11-7-1,0-5-5,0 0-8,0 0-8,0-15 22,0-7-3,-29-4 4,-15-5-1,3-4-2,0 1 0,8 5 0,4 7 2,6 8 1,14 9 2,1 5 3,8 0-2,0 12 1,0 15 5,0 6-6,0 2-1,0-14-2,0-6-4,13-9-2,-9-6-2,6 0-1,-2 0 13,-8-9 5,5-10-3,-5-7-3,0-3 0,0-5-2,0 2-2,0 5-1,-13 5 2,-1 8 2,1 7-2,8 4 0,0 3 0,5 0-2,0 0 2,0 0-1,0 0 0,0 0 1,0 0-6,0 0 10,0 3-2,0 7 2,0 1-3,0 4 0,0-2 0,18-2-2,9-1 1,-12-5-4,4-5-9,-1 0-4,-3 0 25,3-17 1,0-12 0,5-5-6,-12-5 3,1 2-4,-1 4 0,-1 4-2,3 7 0,-8 3 0,8 2-2,-8 9 4,-5 3-4,0 5 4,0 0-1,0 0 0,0 0-1,5-2 0,0 0 0,8-3 0,-2-3 2,12 4-2,10-1-3,-2 0 3,3 2 3,12 1-1,-7 0 0,7 2 1,-5-6-1,-25 2-1,2-1-1,-8-2 3,-2 2 1,-3-4 2,5-6-3,3-7-2,2-3 1,16-3-2,-2 1-2,-1 3 4,0 9-4,-17 4 0,2 10 1,-3 1-3,3-3 4,-3 3 2,3 0-2,-8 0 0,-5-2 0,0 2 0,0-2 3,0-1 2,0-2-2,0 0 0,0 4-3,0 1 0,0 0-2,0 0-1,0 0-4,5 0 3,8 0 10,-8 0-5,-5 0-2,5 0 0,-5 0 1,0 0 1,0 0 2,0-3-1,13-5 0,-2-1-2,-1 0 0,3 5-2,-3 2 2,3 0 0,-13 0-1,5 2-2,-5 0 3,0 0 0,0 0-1,0 0-1,0 0 3,0 6 8,0 14-2,0 9-3,0 7-2,0-4-2,0-5-1,10-12 0,-10-8-1,8-7 0,-3 0-6,0 0 0,1 0 9,6-7 6,-1-13-1,2-4-1,-3-3-3,3-2-1,2 7-1,-2-4 0,-8 1 0,6 3-1,-4-2 1,4 6 0,-6 4 0,3 4 0,-3 8-1,-5 2 2,0 0-3,0 0-1,0 0-2,0 5 18,0 10-11,0 2 0,0-1-1,0 2 1,0-2-2,-5-1 0,5-5 0,0-5-4,0-5-5,0 0-3,0 0 12,0 0 0,0 0 3,0-9 4,0-4-1,0-9-3,0-2-3,0 1 1,0 7-1,0 6 0,0 8 0,0 2 0,0 0-5,0 0-7,5 19 31,0 6-14,0 4-4,0-2 1,-5-4 3,0-3-3,0-3 2,0-5 3,0-3-2,0-1 0,0-6-6,-10 1 1,5-1 0,5-2 1,-5 3 1,-3-1-4,-2 3 1,-9 2 0,4-2 1,-8 2 1,-5 3 0,4-3 4,-22 6 0,-6 4-8,-22 7 3,4 5-1,1 4 0,2 4 2,15-3-1,24 1 0,-13 0 0,17-3 0,6-7 0,8-9 1,5-4-1,-3-7 1,3 0 2,5-5-2,0 0-1,0 0-2,0 0-2,-5 0 6,-5-2-12,-8-6 19,0 1-5,2 2-3,8 3-1,-2 2 1,5 0 0,-3 0-5,3 0-4,0 7 11,-8 12-4,3 8 1,10 4-5,0 3 4,0-2 2,0-9-1,0-5 0,0-8 0,0-6 3,-5 2-1,-1-3 2,-6-1-1,1 0-1,-7 0-5,0 1-1,3-1 8,-8 6-2,-1 1-6,1 1 3,5 3-1,13-2 0,0-1 2,5-5-1,-5-1 2,-3-1-1,8-1 1,0-2 0,0 0 2,-5 3 3,0-1-6,-8 3 1,-3 0 2,3 0-2,3 0-1,-3-1 0,3-1 0,6-1 0,4 1 1,-13 2 0,-2-1-1,-4 4 0,-4 6 0,0 3-3,13 2 2,-8-1-1,13-4 1,5-4-3,0-5 4,0-3-3,0 3-1,0-3 3,0 2-1,5 7 1,13-2 1,-3 6 3,3 0-2,0-1-2,-2 3 3,2-7-1,-5-3 1,-4 1-3,9-8 0,-18 2-2,5-2-3,0 0 2,8 0 1,-2 2 9,7 3-2,5-3-3,-8 4-2,-2-4 2,-3-2-1,-4 0-8,1 0 6,4 0 5,1 0 1,4 0 2,2-8-3,5-1 1,-7 2-1,2-3-3,-6 3 1,-6 4-1,-6-2 0,0 5 1,0 0 1,0 0 0,0 0-2,0 0-1,0 0-2,0 0 1,0 0 2,0 0 5,0 0-5,0 0 0,0 0-1,0 0 1,0 0-2,0 0 1,0 0 2,0 0-3,0 0-4,5 0 1,5 0 3,3 0 1,5 0 5,-8 0-4,-5 0 0,8-2 0,-8 2 1,-5 0-1,0 0 2,0 0 2,0 0-1,0-3 1,0 3-1,0 0-1,0 0 0,0 0 0,0 0-1,0 0-1,0 0 2,0 0-2,0 0 5,0 0-2,0 0 0,0 0 6,0 3 6,0-1 1,0 3-5,0 5-6,0 3-1,-10 0-3,2 2-1,3-1 1,-5 2-3,2-5 2,3 2 1,0-2-2,5 2 2,-5-1-3,5 0 2,0-5-1,0-4-1,0 1-1,0-4 1,0 0 1,0 0-2,0 0 1,0 0 0,0 0 1,0 0 0,0 0 1,0 0-1,0 0-8,0 0-1,0 0-1,0 0-5,0 0 16,0 0 0,0 0-1,0-2 2,0 2 0,0 0 1,0 0 0,0 0-2,0 0 0,0 0-7,0 0-13,0 7 22,23 8 9,-8 4-7,3 1 0,0-11-2,-12 1 2,-1-4 0,0-5 2,-5-1 2,0 0-2,0 0-3,0 0 0,0 0 1,0 0 0,0 0 0,0 0-3,0 0 0,0 0-1,0 0-4,0-1 1,0-5 0,-5 3 2,-6-4 5,-7 0-4,0-8-4,3-4 4,2-8-1,3 3-2,-8 7 2,13 3 1,5 7 0,0-2-1,-6 5-2,6 2-1,0-3 1,-7 3-5,2-3-13,5-3 0,-6 3 0,1-2-2,-2-2-14,-4 2-5,6-4-15,-8 0-8</inkml:trace>
  </inkml:traceGroup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3:34.738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3:34.739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5:35.247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5:37.463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6:46.524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6:46.525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6:46.540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6:46.541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36:46.542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0:04.056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2147 1913 16,'0'0'26,"0"0"-4,0-2 1,0 2 4,0-2 3,0 1 9,0-1-4,0 2 2,0 0-2,0 0 2,0-3-1,0 3-8,0 0-10,0 0 2,0 0-2,0 0 3,0 0-2,0 0 2,0 0-3,0 0 1,0 0 0,0 0-3,-4 0-4,4 0-5,0-1 1,0 1-2,-7-4 0,2 2 2,-4-2-6,-2 0-1,-3 2-1,2-2-1,3 0 1,-7 1-2,7-4 4,-2 4-2,6-1 0,5 0 0,-11 0 0,2-2 0,4 1 0,-6-1 1,1 2-1,6 0 1,-3 2-1,2-1-2,1-2 2,-1 4 2,1-1-3,4-2 2,-7-2-1,7 2 0,-5 1 0,-4-3 0,-7 0 1,11 0-1,-6 0 0,6 2 0,-4 1 0,-2-6 0,2 6 0,-3-2 0,8-2 0,-5 1 0,2 0 1,2 3-1,-4-5 0,-2 2 0,1 1 0,6-2 0,-8 4 0,8-3 0,-1-2-1,-6 2 1,6-1-1,1 1 2,-1 4-2,5-2 3,-7 2-3,3-2 2,4 1 0,-5-1-2,5 0 1,-11-3 0,6 2 0,0 0 0,1-5-1,-8 2 2,3 0-2,9 0 1,-4 3-1,4-1 1,0-2-1,-7 3 1,2-5-1,5 2 1,-4-2 0,-1 3-2,5-1 4,-7 2-4,7-2 4,0 0-4,0 0 4,0 1-4,0 1 2,0-3 0,0 1 0,0 2 0,0 1 0,0 2 0,0 0-2,0-1 2,0-4-1,0 2 1,0-1-1,0-2 0,0 4 1,7-1 0,-2 0 0,-5 1-1,4-1 1,-4-1 0,0 6 0,5 1 0,-5 0 0,0-2 1,7-2-3,-7 2 3,4-2-4,5-1 4,3 3-3,-8-4 1,1 4 0,0 0 1,1-1-1,-6 0 0,5 1 0,0 0-1,-5 2 1,4 0 1,3 0-1,-2-4 1,4 3 0,2-2 0,-6 0 0,-1 1-1,8 0 0,-8 0 0,6 2 0,1-1-1,3 1 1,2-3 0,-7 3 0,7-2 2,-5 0-1,-6 0 0,4 2 0,-2-2-1,-3 2 1,1 0-1,-5 0 1,0 0-1,0 0 1,0 0-1,0 0-1,0 0-1,9 0 0,-9 0 1,7 0 0,2 0 3,-4 0-1,6 0 0,-2 0 1,-4 0-1,-5 0 0,7 0-1,-3 0 2,1 0-2,-5 2 0,0 0 0,5-2 2,-5 2-1,6-2 0,-1 0 0,-5 0 1,0 0-1,0 0 0,0 0 1,0 0-2,0 2 1,0 1 0,0-2-1,0-1 1,0 0 2,5 2-2,4 2 2,-2-3-3,2 4 1,2-2 2,-6-1-3,-1 2 2,1-4 0,-5 0 0,7 0 2,-7 0-1,0 0-1,0 0 4,0 0 0,0 0-2,0 0 0,0 0-1,0 0-2,0 0 0,0 0 0,0 0 0,0 0 0,0 0 1,0 0-2,0 0 2,0 0-1,0 0 0,0 0-1,0 0 2,0 0-1,0 0 1,0 0-1,0 0 0,0 0-1,0 0 1,0 0 0,0 0-3,0 0 0,0 0-7,0 0-3,0 0-16,0 0-3,0 0-5,0 3-21,0 0-53,0 2-11,0 2-76</inkml:trace>
  <inkml:trace contextRef="#ctx0" brushRef="#br0" timeOffset="1">2534 1656 17,'0'0'20,"0"0"-6,0 0 3,0 0 5,0 0 12,0 0 2,0-2 2,0 2-5,0-1-4,0 1-4,0 0-5,0 0-1,0 0 1,0 0-1,0 0-1,0 0 2,0 0-3,0 0 0,0 0-2,0 0 2,0 0 2,0 0-2,0 0-3,0 0 2,0 0-5,0 0-1,0 0 2,0 0-3,0 0 1,0 0 2,0 0-3,0 0-1,0 0-3,0-2-2,0 2 2,0 0-1,0 0-2,0 0 4,0 0-4,0 0 2,0 0-1,0 0-1,0 0-1,0 0 1,0 0-2,0 0-1,0-3 0,0 3 0,0 0 0,0 0 3,16-1-2,9 1 0,0-2 2,0 0-1,0-2 1,-4 1-1,0 2-1,4-1 3,-9 2-3,4-2 1,1 0-1,-1 2 0,1-1 1,-3-1-2,3-1 2,4 1-1,-4 1 1,-5 1-1,0-3 0,-3 3 0,-1 0 0,4 0 0,-7-1 0,7 1 0,-2 0 0,6 0 0,-4-2 0,5 0 0,-5 0 0,9 0 0,-11 2 0,2-2 1,0 0-1,4 2 0,-1-1-1,1 1 2,1-3-1,0-1-1,-1 3 2,5-2-1,-4 3 0,-1-2 0,6 1 0,-6-1 0,5 0 1,0 0 0,1 0 0,-6-2-2,5 0 3,3 0 0,2 0-1,-1 0-1,-4 4 0,-4-1 0,-5 1 1,5 0-1,-12 0 0,2 0 0,-2 0 1,-2 0-1,2 0 1,-4-2-1,6 2-1,-1 0 1,-6 0 0,8 0 0,-3 0 0,7 0-1,4 0 2,1 0-1,4-2 0,5 2 0,-10 0 1,6 0-1,6 0 0,-12-2 1,10 0-2,-10 0 1,1 0 1,-7 2-1,2-2 0,-12 2 1,8 0-2,-3 0 2,2 0-2,-1 0 2,-6 0-1,3 0-1,2 0 2,-4-2-1,6 2-1,-2 0 1,7 0 0,-2 0 1,-3 0-2,10 0 1,0 0 2,-8 0-2,3 0-1,-11-2 1,2 2 1,2-2-1,0 2-1,-2 0 1,7 0 0,-3 0 1,3 0-1,2 0 0,0 0 0,4 0 0,6 0 1,-10 0-1,-3-2 0,-1 2 0,-8 0-1,12 0 2,-2 0-2,2 0 2,0 0-1,2 0 0,3 0 0,0 0 0,-1 0 1,1 0-1,-5 0 0,-7 0 0,7 0 1,0 0-1,-2 0 0,2-2 0,4 2-1,1 0 2,-7 0 0,6 0-1,5-2 0,-4 2 1,-1 0-1,1 0 0,0 0 1,-1-3-1,-11 3 1,3 0-2,-3 0 2,2 0-1,-1 0 0,1 0-1,-6 0 1,4 0 1,2 0-1,5 0 0,-2-2 0,-3 2 1,-2-2 0,7 2-1,-6 0 0,10-2 3,-4 0-3,-7 2 0,7-3 0,0 3 0,-6-1 1,6 1-2,-3 0 2,-1 0-1,4 0 0,-7 0 0,7-2 0,-2 0 0,2 2 0,0-2 1,-3 2-2,3 0 1,0 0 0,-2 0 0,2 0 0,5 0 0,-1 0 0,-4 0 0,-2 0 1,-3-2-1,10 2 0,0 0 0,-8-2 2,12 2-2,-9-2 0,10 2 0,-10-1 0,0 1 0,2-3 0,-7 3 0,10 0 0,-7 0 0,-3-1 0,-2 1 0,3 0 0,1 0 0,3 0 0,-4 0 0,2 0 0,2 0 0,-7 0 0,2-2 0,-2 2 0,3 0 0,-8 0 0,1 0 0,6-2 0,-6 2 0,4 0 0,3 0 0,-8-3 0,1 3 0,6 0 0,-6 0 0,-1 0 0,8 0 0,-3 0 0,-5 0 0,3 0 0,-2 0 0,-5 0 0,4 0 0,-4 0 0,5 0 0,0 0 0,-5 0 0,0 0 0,0 0 0,6 0 0,-6 0 0,0 0 0,10 0 0,-6 0 0,3 0 0,-2 0 0,-1 0 0,5 0 0,3 0 0,-3 0 0,-2 0 0,7 0 0,-14 0 0,0 0 0,4 0 0,3 0-2,-2 0 2,-1 0 0,8 0 2,-8 0-4,12 0 4,-7 0-2,7 0 0,-7 0 0,3 0 0,-3 0 0,-9 0 0,0 0 0,5 0 0,-5 0 0,0 0 0,4 0 0,8 0 0,-12 0 0,4 0 0,1 0 0,2 0 0,2 0 0,2 0 0,-2 0 0,1 0 0,-4 0 0,-6 0 0,5 0 0,4 0 0,3 0 0,1 0 0,-1 0 0,-8 0 0,1 0 0,6 0 0,3 0 0,-7 0 0,2 0 0,-4 0 1,1 0-1,4 0-1,6 0 1,-7 0 1,7 0-2,-7 0 2,2 0-1,-6 0 0,11 0-1,-11 0 2,4 0-2,-2 0 1,-3 0 1,1 0-2,-1 0 2,1 0-1,2 0 0,-3 0-1,1 0 1,-1 0 0,3 0 1,-2 0-2,-5 0 2,4 0-2,-4 0 2,0 0-1,0 0-1,0 0 2,0 0-2,5 0 1,-5 0 1,0 0-2,0 0 2,0 0-2,7 0 1,-3 0 0,1 0 1,0 0-2,-1 0 2,3 0-1,-2 0 0,-1 0 0,-4 0 0,0 0 0,0 0 0,0 0 0,5 0-1,6 0 1,-11 0 1,5 0-1,4 0 0,-2 0-1,-7 0 1,0 0 1,4 0-1,-4 0 0,0 0 0,5 0-1,-1 0 2,3 0-1,-2 0 1,-5 0-2,4 0 1,-4 0 0,0 0 0,5 0-1,-5 0 2,0 0-2,5 0 2,2 0-2,2 0 1,-9 0 0,11 3 0,-11-3 0,5 0 0,-1 0-2,-4 0 2,5 0 2,2 0-2,-7 0-2,4 2 2,-4-2 2,5 2-4,-1-1 2,-4-1 0,5 4 0,2-4 0,-7 0 2,4 2-4,-4-2 2,10 0 2,-4 2-4,-6 0 4,10 0-2,-10-2 0,4 2 0,-4-2 0,5 2 0,2-2 0,-3 1 0,1-1 1,-1 3-1,-4-1 0,7 0 1,-2 0-1,-1 2 0,1-3-1,-5 1 1,4 2 1,3-4-1,-7 2 0,0-2 1,0 2-1,0 0 0,5-2 0,-5 2 1,0 0-1,4 0 0,-4 0 0,0 0 1,5-2-1,-5 2 1,7-2-1,-7 3 1,4 0-1,-4-3 0,0 4 1,5-4-1,0 1-1,-5 3 1,6-2 1,-1 2-1,-5 0 0,5-2 0,-1 2 0,-4-4 1,0 3 0,0 1-1,5-2 1,-5 3-1,0-4 0,7 3 0,-7-2 0,4 0 2,-4-2-2,5 2 0,-5 0-2,0-1 4,0 3-2,4-2-2,-4 1 1,7 0 2,-7 1 1,5-2-1,-5 2-1,0-2 0,4 0 1,-4 0-2,0 0 1,10 2 1,-10-2-2,0-1 2,0 1-1,6 2 0,-6 0 0,0-2 1,0 2-1,0 0 1,0-3 0,0 5 0,0 0-1,0 0 1,0 0-1,0-3 0,0 0 0,0-2 0,0 2 0,0-2 1,0 1-1,0 0 1,0 0-1,0 0 0,0 2 1,0-2-2,0 0 1,0 2 1,0-3-2,0 2 1,0-1 0,0 1 1,0 1 0,0 0-1,0-1 1,0-2-1,0 1 1,0 0 0,0 0-1,0-1 0,0 3 1,0-4-1,0 2 1,0 1-1,0-3 0,0 2 0,0-1 1,0 3 0,0 0-1,0-2 2,0 4-1,0-3-2,0 0 2,0 0 0,0 0-1,0-2 1,0 1-1,0-1 0,0-1 1,0 0-1,0 3 0,0-1 1,0 0 0,0 0-1,0 0-1,-6 2 3,-4-4-2,6 3 0,-1 0 0,5-2 1,0 1 0,-7 0 1,7-2-2,0 0 2,-4 2 0,4 0-2,-9 0 1,2 2 0,2-2 1,1 0-2,-1 2 2,5-3-2,-5 2 1,-1-2-1,1 1 0,0 0 1,1 0-1,-3 0 2,2-2-1,1 2 2,4-2-2,-5 2 2,-6 0-3,2 0 0,-3-1 0,3 2 0,5-2 0,-3 2 0,-2-1 0,9-2 0,0 1 0,-10-1 2,10 0-2,-6 0 1,6 0 1,-5 3 0,-4-3-3,2 1 2,2 1-1,1-2 1,-1 2-2,1-2 1,-3 2 1,7 1-2,-9-3 2,4 0 1,-2 0-3,3 0 3,4 0-2,-5 1 0,-6 1 0,6 2 0,-4-2-1,-3 0 1,3-2 1,5 1-2,4-1 1,-7 3 1,-2-3 0,4 0-1,1 0 0,-8 2 0,8-1 0,-8 1 1,8 0-1,4-2 0,-5 0 1,0 0-2,1 2 2,-3 0-1,-2 0 1,-3-2 0,8 2-1,-5 0 1,2-2-2,2 2 3,-4 0-2,5-2 0,-3 2 1,-2-2-1,9 0 0,-5 1 0,-2-1 0,3 3 0,-1-3 0,5 0 1,-9 0-1,2 0 1,2 0-1,1 2 1,-8-2-1,3 1-1,0-1 2,2 0-1,3 3 0,-1-3 0,0 1 0,-1-1 0,1 0 0,0 2 1,-6-2-1,-3 0 1,10 0-1,-8 0 0,-4 1 0,7 2 0,-7-3 0,7 2 0,4 1 0,-6-3 0,2 1 0,-3-1 1,-1 2-2,6-2 1,-2 0 1,-3 0-1,8 2-1,-6 0 2,6-2-2,-8 2 2,8-2-1,-12 1 0,2 2 0,3-3 0,-5 1 0,7-1 0,-3 2 1,8 1-2,-1-2 1,-4-1 1,2 2-1,2-2 0,1 3-1,-1-2 4,-2 1-6,-6 0 6,-3 0-6,0-2 4,6 0-1,6 1 0,-8-1-1,12 3 1,-9-1 1,5-2-1,-8 2 0,3-2-1,9 0 2,-7 0 1,7 0-2,0 0 1,-4 1-1,-1-1-3,1 0 3,-1 0 2,-2 0-4,-2 2 4,-2-2-2,1 0 0,1 2 0,-2-2 0,-5 0 1,11 2-2,1-2 2,-1 0-2,5 0 1,-5 2 0,-1-2 0,1 0-2,0 0 4,1 2-4,-8-2 5,8 2-4,-8 0 2,-1-2-2,8 0 2,-6 2-2,6-2 3,5 0-2,-4 0-1,-3 0 2,7 0-2,-9 1 1,4-1 1,0 0-1,-6 0 1,11 0-2,0 0 2,-5 0-2,1 0 1,4 0 0,-12 3 1,8-3-2,-5 0 2,-7 1-1,4-1 0,8 0 0,-1 0 0,-6 0 0,6 3 2,5-3-2,-5 0-2,1 0 2,-8 0 0,-1 0-1,1 0 2,3 0-1,-2 2 0,2-2 0,-3 1 0,8-1 0,-6 0 0,-1 3 2,11-3-2,-9 0 0,4 1 1,-6-1-2,2 0 1,2 0 0,-7 0 1,3 0-2,2 2 1,-3-2-2,8 0 5,-6 0-3,-6 0-1,7 0 2,-2 0-2,2 0 1,-3 0 1,3 0 0,4 2-1,-1-2-1,6 0 2,-5 0-1,0 0 0,1 0-1,-3 0 1,2 0 0,1 0 1,-1 0-2,-6 0 1,2 0 1,-3 0-2,-1 0 0,1 0 2,8 0-2,-1 2 2,0-2-1,5 0 0,-6 0 0,-4 0-1,6 0 2,-8 0-1,8 0 0,-1 0 0,1 0 0,-3 0 0,-2 0-1,-3 0 1,3 0 0,4 0 1,-6 0-1,2 0 0,4 0-1,-6 0 2,2 0-2,-3 0 2,3 0-2,-11 0 2,4 0-2,2 0 1,2 0 0,3 0 0,2 0 0,3 0 1,-1 0-1,-4 0-1,2 0 2,7 3-2,-4-3 2,-6 0-2,4 0 1,1 0 1,0 0-2,1 1 1,-1-1 1,-2 0-2,7 0 1,-4 0 1,4 0-1,-5 0 0,1 0 0,-3 0-1,2 0 1,-11 0 0,3 0 1,-8 0-2,5 0 2,2 0-2,7 0 2,3 0-1,-1 0 0,1 0 0,-3 0 1,2 0-1,-4 0-1,-2 0 1,1 0 0,-1 0-1,2 0 2,4 0 0,-2 0-3,7 0 3,-4 0-1,-1 0 0,5 0 1,-9 0-2,-2 0 1,2 0 1,-12 0-2,5 0 1,-14 0-1,10 0 2,4 0-2,-5 0 1,7 2 0,-2-2 1,5 0-2,-3 0 1,3 0 0,2 0 1,-12 0-2,10 0 1,1 0 1,1 0-1,2 0 0,-2 0-1,5 0 1,-3 0 0,-2 0 1,-7 0-1,2 0-1,-2 0 2,0 0-2,-5 0 2,1 0-1,-5 0-1,11 0 1,-2 0 0,7 0-3,-3 0 3,8 0 0,-1 0-1,-2 0 1,3 0-1,-5 0 2,-3 0-1,3 0-1,-7 0 1,-5 0 0,12 0 1,-7 0-1,7 0 0,-2 0-1,1 0 1,-1 0 0,2 0-2,-12 0 2,12 0 0,-7 0 2,0 0-4,0 0 2,-2 0 2,2 0-2,0 0 0,-5 0 0,1 0 0,1 0 1,3 0-1,5-2-1,2 2 2,4 0-2,-2 0 1,3-1-2,-5 1 5,-3-3-4,3 3-1,-2 0 2,1-2 0,-6 2 0,12 0 0,-12-2-1,7 2 1,-12-2 0,12 1 0,-7 1-1,4-3 1,3 3-1,0-1 2,-7-1-1,5 2-1,-3 0 1,3-3 2,1 2-3,-1 1 1,2-3-1,4 2 0,-2 1 2,3 0-1,-1 0 1,1-2-1,-8 2 0,8-2 0,-5 0 0,-3 2 0,3-2 0,-3 2 1,-1-2-3,1 0 2,3-2-2,-2 3 2,-3 1-1,3-2 1,1 2-1,-6-2 2,12 2-1,-12-3-1,7 0 2,-3 3-2,-8-2 1,-1 2 1,7-2-3,-6 1 3,4-2-1,7 1 0,-3 1 0,-2 1 0,3-3 0,-10 3 1,8 0-2,1-3 0,-4 3 2,-2-3 0,2 2-1,0 1 0,7 0 0,-3-2-1,3 2 1,5 0 0,-3 0 0,2 0 1,1-2-2,-1 0 1,-2 2 1,3-2-2,-1 2 1,-4 0 1,-3 0-2,3-1 1,-2 1 1,-5 0-3,7 0 3,-7 0-1,7-3-1,-3 3 1,12 0 1,-4-2-1,-1 2-1,0 0 1,-6 0 1,-3-3-2,3 3 1,6 0 0,1 0 0,-1 0 0,-2 0-1,7 0 1,-4 0 1,4-1-1,-5 1 0,0-2-1,5 2 2,-6-1-2,6 1 1,-5 0 1,0 0-1,1 0 0,-3 0 1,2 0-2,-4-3 2,5 3-2,-3 0 0,2 0 3,1 0-2,-1 0-1,5 0 1,-7 0 0,3-1 0,-1 1 0,-11-2 0,12 2 1,-1 0-2,0 0 0,-1 0 1,1-3 1,0 3-2,1 0 2,-1 0-1,-2 0 0,3 0 0,-1 0-1,1 0 0,-3 0 3,2 0-4,5 0 2,-4 0 1,4-1-2,0 1 1,-5 0 1,5 0-1,-7 0-1,3 0 1,-1 0 1,0 0-2,-6 0 1,6 0 1,1 0-2,-1 0 1,-2 0 0,-2 0 0,9 0-1,-4 0 2,-1 0-1,-2 0 0,7 0 0,-4 0 0,-5 0-1,2 0 1,7 0 1,-9 0-1,9 0 0,0 0-1,-5 0 2,5 0-1,0 0 0,0 0 0,-5 0 0,5 0 0,0 0-1,0 0 2,0 0-2,-6 0 2,6 0-1,0 0-1,0 0 1,-5 0 1,5 0-2,0 0 1,-5 0 0,1 0 1,4 0-1,0 0-1,-7 0 2,7 0-2,0 0 2,0 0-2,0 0 1,0 0 0,0 0 0,0 0-1,0 0 2,0 0-1,0 0 0,0 0 1,-5 0-1,1 0-1,-1 0 1,5 0 1,0 0-2,0 0 2,-7 0-1,7 0-1,0 0 1,0 0 0,0 0 0,0 0 0,0 0 0,0 0 0,0 0 0,0 0 0,0 0 1,0 0-2,0 0 1,0 0-1,0 0 0,0 0 1,0 0-2,0 0 1,0 0 0,0 0 1,0-2 0,0 2 0,0 0 1,0 0-1,0 0 0,0 0 1,0 0-1,0 0 0,0 0 0,0 0 0,0 0 0,0 0 1,0 0-2,0 0 2,0 0-1,0 0 0,0 0-1,0 0 2,0 0-1,0-2 0,0 2 1,0 0-2,0 0 1,0 0 0,0 0 0,0 0 0,0 0 1,0 0-2,0 0 2,0 0-1,0 0 0,0 0 0,0 0 0,0 0 1,0 0-2,0 0 2,0 0-2,0 0 2,0 0-2,0 0 3,0 0-3,0 0 2,0 0-2,0 0 1,0 0 1,0 0-2,0 0 1,0 0-1,0 0 2,0 0-2,0 0 1,0 0 0,0 0 0,0 0 0,0 0 1,0 0-2,0 0 1,0 0 1,0 0-1,0 0 1,0 0-3,0 0 3,0 0-2,0 0 1,0 0-2,0 0 2,0 0 0,0 0 0,0 0 0,0 0 0,0 0-1,0-2 1,0 2 1,0 0-2,0 0 1,0 0-1,0 0 0,0 0 1,0 0 0,0 0 0,0 0 1,0 0-1,0 0 0,0 0 0,0 0 0,0 0 0,0 0 0,0 0 0,0 0 0,0 0 0,0 0-1,0 0 1,0 0 0,0 0 0,0 0 1,0 0-2,0 0 1,0 0 0,0 0 0,0 0 0,0 0 0,0 0-1,0 0 2,0 0-1,0 0 1,0 0-1,0 0 0,0 0 0,0 0 1,0 0-2,0 0 0,0 0 2,0 0-1,0 0 0,0 0-1,0 0 2,0 0-2,0 0 2,0 0-2,0 0 2,0 0-2,0 0 1,0 0 1,0 0-2,0 0 2,0 0-2,0 0 2,0 0-1,0 0-1,0 0 2,0 0-1,0 0 1,0 0-1,0 0 0,0 0 0,0 0 1,0 0-2,0 0 1,0 0 0,0 0 0,0 0 0,0 0-1,0 0 1,0 0 0,0 0-1,0 0-1,0 0 1,0 0-2,0 0-2,0 0-4,0 0-1,0 0-6,0 0-7,0 0-4,0 0-21,0 0-33,0 0-18,0 0-80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12:52.176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2A9690BA-3B88-443F-9734-5E590EACAB61}" emma:medium="tactile" emma:mode="ink">
          <msink:context xmlns:msink="http://schemas.microsoft.com/ink/2010/main" type="inkDrawing" rotatedBoundingBox="19043,10553 20061,10009 20115,10111 19097,10655" semanticType="callout" shapeName="Other">
            <msink:sourceLink direction="with" ref="{1EEF38B8-139A-4341-A010-EEAD826174ED}"/>
            <msink:sourceLink direction="with" ref="{15754A84-DE22-4BE5-90D5-8A0624FC3067}"/>
          </msink:context>
        </emma:interpretation>
      </emma:emma>
    </inkml:annotationXML>
    <inkml:trace contextRef="#ctx0" brushRef="#br0">2341 6640 5,'0'0'28,"0"0"-3,0 0-3,0 0-1,0 0-1,0 0-1,0 0 1,0 0-7,0 0-3,0 0-2,0 0 0,0 0 0,0 0-4,0 0 1,0 0 0,0 0 1,0 0 5,0 0-2,0 0 0,0 0-1,0 0-1,0 0 2,0 0 0,0 0 5,0 0-2,0 0-4,0 0 0,0 0-1,0 0 0,0 0-2,0 0-1,0 0 2,6 0-1,8 0-1,-8 0-2,8 0 0,-3 0 0,-5 0 0,8 0-1,-8-2 0,5-2-1,3 2 2,6-1 1,-14 0 0,11-3 1,-3 3-2,-8 0-1,-1 0 1,4 3-1,-9-3 1,6 3-1,-1 0 0,7-3-1,-4 1 1,4-4 1,2 0-1,-3 3 1,9-2 0,-9-4-1,4 0 2,-4 3 1,3-2-3,-3 5-1,-5 0 1,8 0-1,-8-3 0,14 1 1,-3-4-1,3 0 0,0 2 2,-3-4 1,3 3-3,-9-3 2,-2 5 0,-4 0 0,-5 3 1,6 0-2,0-2 0,2-2 0,-2 2-1,5-3-1,9-4 2,-9-2-1,9 1 0,-8 3 0,-4 3 0,4-2 0,-7 4 0,9-1 0,12-3 0,-15 4-1,-5-1 2,8-3 0,-2 4-2,-4-1 2,-2 0-1,-6 3 1,5 0-1,-5 0-1,6 3 2,-6 0-1,0 0 1,0-2-2,0 2 2,0 0-1,0 0 0,0 0 0,0-4 1,0 3-1,6-6 0,2-2 0,4-2 0,-7 2 0,4 3 0,-9 3 0,0 0 2,0 3-4,0 0 5,0 0-3,0 0 0,0 0 0,0 0-1,0 0 1,0 0 0,0 0-2,0 0 2,0 0 0,0 0-1,0 0-1,0 0-1,0 0-1,0 0-1,0 0-2,0 0-7,0 0-12,0 0-30,0 0-16,0 0 4,0 0-28</inkml:trace>
  </inkml:traceGroup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0:04.058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-2-196 0,'0'0'17,"-7"2"-8,7-2-2,0 0-3,0 0 2,0 0 1,0 0 0,0 0-1,0 0 1,0 0 0,0 0-2,0 0-1,0 0-2,0 0 0,0 0 1,0 0 0,0 0 0,0 0-3,0 0 0,0 0-5,0 0-1,0 0-13,0 0-39</inkml:trace>
  <inkml:trace contextRef="#ctx0" brushRef="#br0" timeOffset="1">227-98 0,'0'0'41,"0"0"-6,0 0-3,0 0-6,0 0-11,0 0-6,0 0-7,0 0 0,0 0 1,0 0-5,0 0 4,0 0-2,0 0 0,0 0 0,0 0-3,0 0-1,0 0-5,0 0-6,0 0 5,0 0-1,0 0-7,4 0 0,12 0-7,-2 0-13</inkml:trace>
  <inkml:trace contextRef="#ctx0" brushRef="#br0" timeOffset="2">369-104 13,'0'0'16,"0"0"-3,0 0-4,0 0-2,0 0 2,0 0-5,-5 0 0,1 0-3,-3 0-3,2 0-1,1 0 0,-1 0 3,0 0-2,5 0-6,-6-1 2,-4 1-13,6-3-14</inkml:trace>
  <inkml:trace contextRef="#ctx0" brushRef="#br0" timeOffset="3">369-104 16,'-62'-12'22,"62"12"-2,0-1-4,-5 1 3,5 0 6,0 0-3,-4 0 1,4 0 2,-5 0-3,5 0 1,0 0-5,0 0 1,0 0 1,-7 0 7,7 0 6,0 0 2,-4 0-3,4 0-3,-5 0-1,-4 0-12,9 0-5,-7 0 0,7 0 0,0 0 0,0 0-2,0 0 1,0 0-2,0 0 0,-4 0 0,-1 0-1,0 0-2,5 0-2,-6 1 1,-8-1-4,9 3 3,-6-2-3,6-1 1,5 0 3,-4 0-2,-3 0 1,-2 0-1,4 0 0,-6 0-2,6 0 2,-4 0-1,2 0-1,2 0 0,1 0 0,4 0 1,0 0-2,0 0 2,-5 0-1,5 0 1,-7 0-1,3 0 0,-1 0-2,-4 0 3,-2 0-1,-5 0 0,2 0 0,2 0 1,8 0-2,4 0 2,-5 0-1,5 0 0,0 0-2,0 0-1,0 0-2,0 0 8,0 0-2,0-1 2,0-2-2,-4 2 0,-3-1-1,-7 0 1,14 0-1,-7 0-1,-2 2 2,0-4-2,2 3 0,2-3-1,5 1 1,0 0 0,0 1 0,0 0 1,-4 0 0,4 2 0,-5-2 0,5 2 0,0-2-1,0-1 2,0 3-4,0-1 2,0 1-2,0-2 1,0 0 4,0 0-2,0-1 2,0-1-1,0 1-1,-7-2 0,7 3 0,0 0-1,0 0 2,0 1-1,0 1-2,0-4 1,0-2-1,0-2 1,0-1-1,0-1 2,0 3-1,0-4 0,0 4 1,7-1-2,-2 3 1,-1-1-2,8 2 2,-7 1-1,-5-1 1,4 1-1,5 1 0,-9 2-1,7 0 3,-7-1 0,0 1 0,14-2 3,-7-2-6,-3-3 3,1 4 0,-5 2 3,4-2-6,3 2 3,-7-1 3,5-2-6,-1 1 3,1-2 0,0 3 0,2-1 0,2-1 0,-5 0 0,8 2 0,-8 0 0,1 0 0,6 0 0,-6 0 0,4-1 0,7-1-2,-7 0 2,7 0-1,-11-1 0,2 4 1,2-1 0,2 1-1,-2-2 1,12 2-1,-16 1 1,-1-2 0,-4 2 0,0-3 0,0 2 1,12 1-2,-3-2 2,-5 0-1,8 2-1,-12-2 1,4 2-1,1-2-1,2 0 3,7 1-2,-3-2 1,-2 1 0,3-2 1,-3 3-1,7-1 0,-7-2 0,-4 2 0,1 2 0,-6-2-1,5 2 2,-5 0-1,5 0-1,-1 0 1,-4-2 1,7 2-1,-2-2 0,-1 0 0,1 1 0,-1-1 0,-4-3 0,7 5 0,-2-1 0,11-1 0,-7 2 0,2-2 0,-1 0 0,-6-2 1,1 4 0,6 0-2,-11 0 1,0 0-1,5 0 1,-5 0 1,4 0-1,-4-2-1,7 2 1,-2-1 0,-1-1 0,6 2 0,-4-3 1,4 2-2,-6 1 1,-4 0 0,7 0-1,-7 0 2,0 0-1,0 0-1,0-2 1,0 2 1,0 0-2,5 0 2,-1 0-2,-4 0 2,5 0-2,-1-3 1,12 3 0,-4-1 0,-8 1 0,1-2 1,6 0-2,-6 2 2,0-2-2,-1 2 1,1-1 0,2 1 0,-3 0-2,-4 0 1,0 0 1,5 0-1,-5 0 0,4 0 0,-4 0 2,7 0-2,2 0 2,-4 0-1,6-3-1,-6 3 1,-5 0 0,0 0 1,0 0-2,0 0 2,0 0-2,0 0 2,5 0-3,-5 0 3,4 0-2,3 0 1,-2 0 0,4 0 0,-5 0-2,-4 0 4,0 0-4,7 0 1,-7 0 1,0 0 0,5 0 0,-5 0 0,0 0-2,0 0 2,0 0-1,0 0 2,4 0-1,-4 0 0,0 0 0,0 0-1,0 0 1,0 0-1,0 0 0,0 0 1,5 0 1,-5 0-3,0 0 3,0 0-1,7 0-1,-3 0 1,5 0 1,-2 0-1,-2 0 0,0 0 1,4 0-2,-2 0 1,-7 0 0,0 0 0,0 0-1,0 0 1,4 0 1,-4 0-2,5 0 1,-5 0 0,4 0 0,-4 0 0,0 0 0,0 0 0,0 0 0,0 0 0,0 0-1,7 0 1,-7 0 1,5 0-2,-1 0 1,-4 0 0,5 0 0,-1 0 0,-4 0 0,0 0 1,0 0-2,0 3 1,0-3 1,7 0-2,-7 1 1,0-1 0,0 0 1,5 0-1,-1 0-1,8 0 2,-7 2-2,4-2 1,2 2 1,-2 0-2,3-1 1,-8 2 0,1-1 2,-1-1-3,3-1 1,-7 3 0,0-3 0,5 0 0,-1 0 0,6 2 0,-10-2 0,7 1-1,-7-1 2,0 0-1,4 0 0,-4 2 0,0-2 0,0 0-1,0 4 2,0-4-1,0 0 0,5 2 0,-5-2 0,0 2 1,4-2-2,-4 2 1,7-1 1,-2 2-2,-5-1 1,9 0 0,-9 1 0,4-1 1,3 0-1,-2 0 1,-1 0-1,-4-2 1,4 2-2,-4-2 1,0 0 0,7 0 1,-7 2-2,4 0 1,-4-2 0,0 1 0,0-1 0,0 0 0,0 0 0,0 0 1,0 0-1,0 0 0,0 0 0,0 0 0,0 3 0,0-3-1,0 1 1,5 1 0,-5-2 1,5 3-1,-5-2 0,0 1 0,7-2 0,-7 2 0,0-2 1,0 2-2,0-2 2,0 2-1,0-2 2,0 0-4,0 0 4,0 0-2,4 0 0,-4 0 0,0 0 0,5 0 0,-5 2 0,0-1 0,4 2 0,1-1 0,2-2 0,-7 1 0,0-1 0,0 3 0,0-3 0,0 1 0,4-1 0,-4 0 0,5 0 0,-5 2 0,0-2 0,4 1 0,-4 2 0,7-1 0,-7 0 0,5 2 0,-5-4-2,4 2 2,1-1 2,-5-1-2,5 3 0,-5-2 0,6-1 0,-6 2 0,5-2 0,-5 4 0,0 0 0,0 0 0,5 0-2,-5-2 2,4 0 2,-4-1-2,0 1 0,0 0 0,0 1 0,7-2 1,-7-1-1,5 2 0,-5-2 0,0 2 0,9 0 0,-5 1 2,3 0-4,-2-2 4,-5 1-2,0-2 0,4 1 0,-4 2 0,5-1 1,-5 0-2,0 0 1,7 0 0,-7 0 1,0-1-2,4 1 2,-4-2-2,0 3 3,5-3-3,-5 1 1,0 2 0,5-2 0,-5-1 0,6 2 1,-6-2-2,0 0 1,5 2 0,-5 0 1,5 0-2,-5 0 2,4 0-1,-4 0 0,5 0 0,-5 2 0,7-3 1,-7 2-2,0-2 1,4 3 1,-4-4-1,5 2 0,-5-2 1,0 1-2,0-1 1,0 3 0,4-1 0,-4 1 0,0 1 0,0 0 0,0 0-1,7 0 2,-7-3-1,0 3 0,5-1 0,-5-2 2,0 1-2,0 2 0,0-4 0,0 2 0,4-2 0,-4 2 1,5 2-1,0 0 1,-5 0-1,6-1-1,-6 1 2,0 1-1,0-4 0,0 1 0,5 0 0,-5 0 1,0 1-3,5-1 4,-5 0-3,4 1 0,-4 0 2,0 1 0,7 0-1,-7-1 2,0 2-2,0-1 0,0-3 1,5 3-2,-5-2 2,0 2-1,4-1 1,-4 1-1,0 0 0,0-1 1,0 0-1,5 1-1,-1-1 1,-4 1 1,0 0-2,0 0 2,0 0-2,0 2 2,0-2-1,0 0 0,0 1 0,7-1 0,-7 1 1,0 0-1,0-1 0,0-1 0,5-1 0,-5 0 0,0 0 0,0 1 1,0 2-1,4-1 1,-4-3-2,5 3 1,-5-2 0,0 2 1,7-2-1,-7 2 0,0-3-1,4 2 2,-4 0-1,5 1-1,-5-1 2,0-2-2,0 1 2,5 2-1,-5-2 0,0 2 0,6-1 0,-6-2 3,0 4-6,0-1 6,0 0-6,0-1 7,5 1-5,-5-2 1,0 2 0,5 0-3,-5 1 6,9 0-3,-9 0 0,0-1-3,0 0 6,0-1-3,0 0 1,0-1-2,7 1 2,-7-1-2,0 2 1,0 0 0,0-2 1,0 2-2,0-3 2,0 1-1,0 3 0,4-2 0,-4 1 1,5 0-2,-1 0 1,-4 0 1,0-2-1,0 1 0,0-1 0,0 2 0,0-2 0,0-1 0,0 2 0,0-1 1,0-1-3,0 2 3,0-1 0,7-1-2,-7 1 2,5 0-1,-5 1 0,0 0 0,4 1 0,-4-2 0,0 0-1,0 0 1,0-1 1,0 3-1,0-2 0,5 2 0,-5 0 0,5 0 0,-5-1 1,0 2-1,0-2 0,0 2-1,0-2 2,0-2-1,6 2 0,-6 0 0,5 0-1,-5-2 1,0 2 1,0 0-1,0-1 0,0 2-1,0 0 2,5-1-2,-1 4 2,-4-4-2,7 1 1,-7 0 0,0-3 0,0 4 0,0-2 1,0 2-2,0-4 1,5 3 2,-5-1-4,4-1 2,-4 2 1,5 1-1,-5-2 1,0 1-1,4 0 0,-4-3 0,0 4 0,7-4 0,-7 3 0,0 0 0,5 2 1,-5 0-1,0-2 1,0 1-1,0 1 0,0 0 1,0-3-1,0 3 0,0-4 0,0 1 1,0 0-1,0 1 2,0-2-2,0 2 0,4-1 0,-4-1 0,0 3 0,5-4 0,-5 3 0,0 0 0,0-1 1,0 1 0,0-2-2,0 0 1,0 0 0,0 1 1,0-2-2,0 1 1,0 0 1,0 0-1,0 1 0,7 1 1,-7 2-1,0-2 0,0 2 0,0-5 1,0 1-1,0 1-1,0-2 2,0 2 0,0-2-2,0 1 2,0-2-1,0 2 1,0 2-1,0-2 1,0 0-1,0-1 1,0 2-2,0-1 2,0 1-1,0-1 2,0 2-1,0 0 0,0-1 0,0 1-1,0-2 1,0 2-1,0-2 0,0 2 1,0 0-1,0 2 1,0-3-1,0-1 1,0 0 0,0-2-1,0 2 1,0 0-1,0 1 0,0-2 1,0-1-2,0 2 1,0-2 0,0 1 0,0 2 1,0-3-2,0 0 3,0 2-3,0-2 1,0 0 0,0 1 0,0-1 0,0 2-1,0 0 2,0 0-1,0-1 1,0 2-2,0-1 1,0 0 2,0-1-3,0-1 1,0 0 0,0 0 0,0 0 0,0 3 1,0-3-3,0 2 3,0-2-2,0 1 2,0 1-1,0-2 0,0 2 0,0-2 1,0 0-1,0 2-1,0-2 2,0 0-1,0 0 0,0 0-1,0 2 2,0-2-1,0 0 1,0 0-2,0 0 1,0 0 1,0 0-1,0 0 1,0 0 0,0 0-1,0 0-1,0 0 1,0 0-1,0 0 0,0 0 2,0 0-2,0 0 2,0 0-2,0 0 2,0 0-1,0 0 1,0 0-1,0 0 1,0 0-2,0 0 1,0 0 0,0 0 0,0 0 0,0 0 0,0 0 1,0 0-2,0 0 2,0 0-1,0 0 0,0 0 1,0 0-1,0 0-1,0 0 2,0 0-1,0 0-1,0 0 1,0 0-1,0 0 1,0 0 0,0 0-1,0 0 1,0 0 0,0 0-1,0 0 0,0 0 1,0 0-1,0 0 0,0 0-1,0 0 2,0 0-1,0 0 0,0 0 1,0 0-1,0 0 2,0 2-2,0-1 1,0 4 0,0-3 0,0 1 0,0 0 1,0-2-2,0 1 2,0 0-1,0 0 0,0 2 0,0 0 1,0-4-1,4 3 0,1-1 0,-5 1 0,0-2 0,0-1 0,0 2-1,5-1 2,-5-1-2,0 0 0,6 0 0,-6 0 0,0 3 0,0-3-2,5 0 2,-5 0 1,0 0 0,5 2 1,-1-2 1,1 2-4,-5 0 2,7 0 0,-7 0 0,0-1 0,0-1 0,0 0 0,4 0-2,-4 2 2,0-2-2,0 0 2,0 0-1,5 0 0,-5 0-1,4 2 2,3 2-2,-2-4 4,-1 2-1,-4-2 0,0 0-1,5 0 0,-5 0 0,5 2 0,-5-2 0,0 0-1,0 0 1,0 0 0,0 0 0,11 2 0,-6 0 0,6 2 1,-2-3 0,-4 2-1,-1-3 0,3 2 0,-2-2 0,-1 2 0,1 0 0,2-1 1,-3-1-2,1 2 1,-1 0 1,3-2-1,3 0 0,-6 0 0,1 0 0,2 2 1,-7-2-2,0 0 1,0 0 1,4 0-1,-4 0-1,5 0 2,-5 0-1,4 0 0,-4 0 0,7 0 0,-2 0 0,4 0 0,-5 2 0,3-2 0,-7 0 1,0 0-2,5 0 1,-5 0 0,4 2 0,1-1 1,2-1-2,-7 0 2,5 0-1,-1 3 0,-4-3-1,0 0 1,0 3 0,0-3 1,0 2-2,12 1 1,-8-2 1,5 3-1,3-1 1,-8 0-1,5-1 1,-2 0-1,2-1 2,-4 1-2,0 1 0,2-2 0,-3-1 0,1 2 1,-1 0-2,-4-2 1,7 2 0,-2 0 0,-5-2 0,4 0 0,1 2 0,-5-2 1,4 0-1,-4 1-1,7-1 2,-2 3-1,-1-3 1,1 4-1,2-2 0,-3-1 0,-4 3 1,5-2-1,0 0 0,2 0 0,-3-2 0,1 4 1,-5-4-1,9 3 1,-2 0 0,-7-2-1,4 1 0,-4 0 1,5-2-1,-5 2 0,4-2 1,-4 0-1,0 2 0,0-1 1,0-1 0,0 3-1,7-1 0,-2-2 1,-5 4 0,4-2 0,-4 0-1,5-1-1,-5 3 3,5 0-2,1 0 1,-6 0-1,5-4 1,-5 2-1,5 0 1,-5-1-1,0 1 1,4 2 0,3-4-2,-7 2 2,5-2-1,-5 0 0,0 2 2,0-2-3,0 3 1,0-2 1,0 1-2,4-1 1,1 2 3,-5-2-3,4 1-2,-4 2 4,0-4-2,0 0 0,0 2 0,0-2 0,0 2 2,0-2-4,0 0 4,0 2-2,7 2-2,-7 0 4,0-2-1,0-1 0,0 2-1,5-3 1,-5 1-1,0 1 0,0-2 0,0 2 0,4 0 0,-4 0 0,0 0 0,0 0 1,0 0-1,0-2 0,0 2 1,0-2-1,0 0 2,0 1-1,0-1-1,0 0 0,0 0 0,0 0 0,0 3 0,0-3 0,0 2 0,0 1 2,5 1-1,-5-2 0,0-1-1,0-1 0,0 3 1,0-3-1,0 2 0,0 1 0,0 1 1,0 1-1,0-2 1,0 1 0,0-3-1,0 2 1,0-2-2,0-1 2,0 3-1,0-3 0,0 0 0,0 2 0,0-1 0,0 2 0,0-2 1,0 1-1,0 0 0,0 0 0,0 0 0,0-2 0,0 2 0,0-2 0,7 0 0,-7 0 1,0 0-2,0 2 2,0-2-2,0 0 2,0 2-2,0 0 2,0 0-1,0-2 0,0 2 0,0-1 0,0 1 0,0 0 0,0-1-1,0-1 2,0 3 0,0-1-2,0-2 2,0 2-2,0 2 1,0-1 0,0 3 1,0 0-1,0 0 0,0-4 1,0 2-2,0-3 2,0 1-1,0 0 0,0-2 0,0 2 0,0-2 1,0 3-1,0-2 0,0 1-1,0 2 2,0-3-2,0 3 2,0-2-1,0 0 0,0 1 0,0-2-1,0 3 3,0-2-3,0 2 2,0-2-2,0 1 2,0-1-1,0 2 0,0 0 0,0 0 0,0-2 1,0-1-2,0 2 2,0 1-2,0-2 2,0 1-1,0 1 1,0 0-1,0 0 2,0-1-2,0 2 0,0-4 1,0 3-2,0-2 2,0 2-1,-7 0 1,7-3 1,0 2-2,0-2 1,0-1-2,0 2 2,0-2-1,0 2 1,-5 0-1,5 0 1,-4 0-1,4 0 1,0-2-1,-5 4 0,5-3 0,-7 2 1,3 0 0,-1-1-1,5 2 2,-4-2-2,4 0 1,0-2-1,-5 3 2,5-3-1,0 0-1,0 0 0,0 0 0,0 0 0,0 0 1,-7 0-1,7 1-1,0-1 2,-4 0-1,4 2 0,0-1 0,-5 2 1,0 0-1,-1 1-1,1-1 3,0 0-3,5-1 2,-4 0-1,4-2-1,0 0 1,0 1 1,-5-1 0,5 0 0,0 0-1,0 3 1,-7-3-1,7 0 1,0 3-1,-9 1 0,5 2-1,-12 0 1,11-4 0,1 1 1,4 0-2,-7-2 2,7-1-1,0 0 0,-5 0 1,5 3 0,0-3 0,-5 0-2,1 3 2,-3-1-2,2 2 2,5-2-2,-4 0 1,-1-2 0,5 1 1,0-1-1,-7 0 0,7 2 0,0-2 1,0 3-1,-4-3-1,4 0 3,0 1-2,0-1 0,-5 0 0,5 2 0,-4-2 0,4 3 1,-5-2-1,-2 1 0,7 0 0,-4-2-1,4 2 1,-5-1 0,5-1 0,-4 3 2,-3-3-2,7 1-1,-5 2 2,0-3-1,1 0 1,4 1-1,0-1-1,0 0 4,0 0-3,0 0 1,0 0-1,0 0-1,0 0 2,-5 0-1,5 0 1,0 0-2,0 0 2,0 0-1,0 0 0,0 0 0,0 0 2,0 0-4,0 0 4,0 0-2,0 0 1,0 0-2,0 0 2,0 0-1,0 0 0,0 0 1,0 0-1,0 0 0,0 0-1,0 0 2,0 0-1,0 0 1,-7 0-1,7 0-1,-4 0 2,-1 0-2,1 0 0,4 0 1,-7 0-1,7 0 1,0 0 0,-5 0 1,5 0-1,0 0-1,0 0 2,-4 0 0,4 0 1,-5 0-3,1 0 0,-3 0 2,7 0 1,-5 0-2,5 0-1,0 0 1,0 0 0,0 0-2,0 0 2,0 0 0,0 0 2,-4 0-2,-1 0 1,-7 0-1,8 0 0,-1 0 1,5 0-1,-7-1-2,7 1 1,0-3-1,0 3 2,-4-1 0,4-2 0,-9 3 1,9-1-1,-5-1 0,-6 2 1,11-2-2,-5 2 1,5 0 2,0 0-3,-4 0 1,4-2 1,0 2-1,0 0 0,0 0 0,-7 0 0,7 0-1,-5-1 0,1-2 1,-1 3-1,0-2 1,-2 1 1,3-2-2,-1 3 2,1-2-2,-3 1 0,7 1 2,-5 0 0,1 0-1,4 0 0,-5 0 0,5-2 0,0 2 0,0 0-1,-7-2 0,3 2 2,-1 0-1,1 0-1,4 0 2,0-2-2,-5 2 1,-2 0 0,3-2 1,4 0-1,-5 0-1,0 2 1,5-1 1,-6 1-2,6 0 2,-5 0-2,0-3 1,5 3 1,0 0-2,-4 0 1,4 0 0,-5 0 0,5 0 0,-7 0 0,7 0 0,-4 0 1,4 0-2,0 0 1,-5 0 1,5 0-1,-4 0-1,-3 0 2,2-1-2,1 1 1,-1 0 0,5 0 0,0 0 0,0-3 0,0 3 0,0 0 0,-5 0 0,5 0 0,0 0 0,0 0 0,0 0-2,0 0 2,0 0-2,0 0 2,0 0-2,0 0 2,0 0-1,0 0-2,0 0 3,0 0-1,0 0 0,0 0 1,0 0 0,0 0-1,0 0 1,0 0 1,0 0-1,0 0-1,0 0 1,0 0-1,0 0 1,0 0-1,0 0-1,0 0 1,0 0 1,0 0 0,0 0 0,0 0-1,0 0 1,0 0-2,0 0 2,0 0 0,0 0-1,0 0 0,0 0 1,0 0-2,0 0 2,0 0-1,0 3 1,0-3-2,0 0 2,0 0 2,0 0-4,0 0 4,0 0-2,0 0-2,0 0 2,0 1-1,0-1 1,0 0-1,0 0 2,0 0-1,0 0 0,0 0-2,0 0 2,0 3-1,0-2 2,0 3-2,0 2 3,0-1-2,0 1 0,0-2 1,0 0-2,0-1 2,0 1-2,0 0 2,0 0-1,0 0 0,0-2 0,0 0 1,0 0-1,0 0 0,0-1 0,0 3 1,0-4-2,0 5 1,0-5 0,0 1 1,0 1-2,0-2 1,0 2 1,0 0-1,0 0-1,0 0 3,0 0-4,0 0 3,0 0-1,0-1 0,0 1 0,0 0-1,0 2 2,0-2-1,0 0 1,0-1-1,0-1 0,0 3-1,0-1 1,0 1 1,0-1-1,0 2 0,0-2 0,0 0 0,5 2-1,-5 0 1,0 0 1,0 0 0,0-3-1,0 1 0,0 2 0,5 2 0,-5-1 0,0-1 1,0 0 0,0 0-2,0-2 2,0 2-1,0-2 0,0 2 0,0-1 0,0 3 1,0-2-1,0 4 0,0-5 1,0 4 0,0-6-2,0 1 1,0 0 0,0-2 0,0 2 0,0 1 0,0 0 1,0-1-1,0-1 0,4 2-1,-4-2 1,0-1 1,5 2-2,-5 2 2,0 0-3,0 2 4,0-1-1,0 1-1,0-2 0,0 2 0,0 0 0,0-1 1,0 0-1,0 0-1,0-3 1,0-1-1,7 2 2,-7-2-1,0 3 0,0-2 0,0 0 0,0 0 0,0 2 0,0-2-1,0-1 1,0 2 1,4-1-1,-4-1-1,0 2 2,0-2-1,0-1 0,0 2 1,0 2-2,0 0 1,0 0 0,0-1 0,0 3 0,0-1 0,0-4 1,5 1-1,-5 2 0,4-1-1,-4 3 2,0 0-1,0 0 1,7-2-1,-7 0-1,0-3 3,0 2-4,5-2 4,-5 1-4,0-2 3,0 2-2,0 0 2,0 0-1,0 0 0,0 1 0,4 1 0,-4 0 2,0 0-3,5-2 1,-5 2 0,0-3-1,5-1 2,-5 3-1,0-1 0,0 0 0,0-2 0,0 1 0,0 3 1,6 0-2,-6-2 2,0 2-1,5-2-1,-5-1 2,0 2-2,0 3 1,0-1 1,0 1 0,0 1-1,0 3 1,5-4-1,-5 2 1,0-3-2,4-1 1,-4 2 1,0-3-1,0 2 1,0-2-1,0-1-1,0 1 2,7 0-1,-2-1 0,-5 0 0,0 1 0,0 1 0,0-2 0,0 2 0,0-2 0,0 2 1,0 0-2,0 3 2,0 1-1,4 4 1,-4-3 0,0 1 0,0-5-2,0-1 1,0 0 0,0 2 1,0-3-2,0 1 2,5 0-2,-5-2 1,0 2 0,0-2 1,0 0-1,0 2 0,0-2 1,4 2-2,-4 2 2,0-1-1,0-1 0,0 2 0,0-3-1,7 1 2,-7-1-1,0 2 2,0-3-2,0 2 0,0-2 1,0-1-2,0 4 1,0-4 0,0 3 1,5 0 0,-5 2-1,0 1 2,4 1-2,-4-2 0,0-3 0,0 0 0,0 0 0,0 1 1,0 2-1,0-1 1,0 1-1,0 2 0,5-4 1,-5 2-1,0-3 0,0 1 0,0 2 1,0-2-1,0-1 0,0 3 0,0-2 1,0 0-1,0-1 0,0 2 1,0 0-1,0-1 0,0 2 1,0 0-1,0 0 0,0-2 1,0-1-1,0 1 0,0 0 0,0 0 1,0-1-2,0 3 1,0 0 0,0 2 2,0-3-2,0 1-1,0 0 2,0-1 0,0 1-2,0 0 2,0-1-1,0 0 0,0-3-1,0-1 1,0 1 0,0 0 1,0 1-2,0 0 1,0-1 1,0 2-1,0 0 0,0 1 2,0-1-4,0 0 4,0 4-4,0-3 2,0 1 0,0 0-1,0-2 4,0 1-3,-5 0 0,5 2 0,-4 1 0,-1-1 0,-2-1 0,7 1 0,0 0 1,-4-4-1,4 3-1,0 0 3,-5-2-3,5-2 1,0 1 1,-4-1 0,4 0-3,0 0 3,-5-2-2,5 0 1,0 3 0,0-2 0,0 1 2,0 2-3,-7 0 1,7-3 1,0 4-1,0-4 0,0 1 1,-4 0 0,4 2-1,0 0 0,-5-1 0,5 2 2,-11 1-2,6-1 0,-4 1 1,4 1-2,-6-1 1,11 0 1,-5-2 0,1 0-1,4-4 0,-7 2 0,7-2 0,-5 0 1,5 0-1,0 0 2,0 0-3,0 2 1,0-2 0,0 0 0,0 3-1,0-1 2,-4 2-1,-1-1 0,5 0 1,-5-1-2,-1-1 1,6 1 0,0-2 1,-5 3-1,5-2 0,-5 3 0,1 2 0,-8-2-1,8 2 2,-1-5-1,5 3 0,0-2 0,-7 1 0,7-2 0,-4-1 0,4 2 0,0-2 0,0 0 0,0 2 1,0-2-1,0 2 0,0-2-1,-5 0 1,1 2 0,-1 0 1,-6 4 0,6-3-2,0 2 2,-1 0 0,6-3-1,0-1 0,0 1 1,-5 2-2,5-1 2,-5 0-2,1-1 1,4-2 1,0 2-1,0-2-1,0 0 1,0 0 2,0 0-2,-5 0 0,5 0 1,-7 0-1,7 4 0,-4-1 0,-5 1 0,-7 1 0,6-2 2,4 1-2,1 0 0,-4-1-2,2 0 4,2-1-2,1-2 0,4 1 0,0-1 0,0 0 1,-5 0-1,5 0 0,0 0 0,-7 2 1,7 0-2,0-2 2,0 0-1,0 2 1,-4-2-2,-1 4 2,1-4-1,-8 2 0,8-2 1,-1 1-1,0-1-1,-1 2 2,-4 1-2,10-2 1,-4 3 0,4-4 1,-5 2-1,-2 0 0,3 0 0,-12 1-1,2 0 1,3 3 0,1-5 0,-1 3 0,6 0 0,-4-2 0,2-2 0,7 2 0,-4-2 0,-5 0 0,4 0 0,-6 0 0,6 2 0,5-2-1,-5 0 1,5 0 0,0 0 0,-6 0 1,1 0-1,0 2 1,1 0-3,-8 0 2,8 0 0,-1-1 1,1 1-2,-3 0 2,7-2-2,0 0 1,-5 2 2,5-2-4,0 0 2,-4 0 1,4 1-1,-9 2 0,-3-1 1,7-2-2,-6 3 0,3 2 1,-8-4 1,2 5-1,3-4-1,2 0 0,-3-1 2,7 2-2,1-1 1,-1 0 0,-2-2 0,7 0-1,0 0 1,-4 0 1,4 0-1,-5 0 1,5 2-2,-4-2 2,4 0-2,0 0 1,-7 1 0,7-1 0,0 0 0,-9 3 0,9-3 1,-5 1-1,-2-1 0,7 0 0,-4 0 0,-1 0 0,1 0 0,4 0-1,0 0 1,-5 0 1,5 0-2,-12 0 2,12 2-2,0-2 1,-9 0-1,9 0 1,-11 0 0,6 0-2,1 2 4,-8-2-2,12 2-2,-4-2 4,-1 0-2,1 0 0,4 0 0,-7 0 0,7 0-2,-9 0 1,4 3 1,-7-3 0,12 1 1,0-1-1,-4 0 2,4 0-2,-5 0 0,1 2 1,-8-2-2,8 2 1,-8-2 0,3 0 0,9 0 0,0 0-2,-4 0 4,-1 0-2,5 0 0,0 0 0,0 0 0,0 0 0,0 0 0,-7 0 0,7 0 0,-4 0 0,-1 0 0,-6 0-2,1 0 0,6 0 1,-1 0 1,5 0 0,-7 0 0,3 0 1,4 0-1,-5 0 0,-6 0 0,2 0-1,-7 2 2,11-2-2,0 0 0,-6 0 1,6 0 0,-4 0-1,2 0 1,7 0 1,0 0-1,-4 0-1,-1 0 1,1 0 0,-1 0-1,5 0 2,0 0-2,-7 0 0,3 0 1,4 0 0,-5 0 0,0 0-3,-1 0 3,-4 0 0,10 0 1,0 0 0,0 0-1,0 0 1,0 0-1,0 0 1,0 0-1,-4 0 0,4 0 0,0 0 0,0 0 0,0 0-1,0 0 1,0 0-1,0 0 2,0 0-1,0 0 0,0 0 1,0 0-1,0 0 0,-5 0 1,-6 0-2,2 0 1,-3 0 0,8 0-1,-1 0 1,5 0-2,-5 0 2,-1 0-1,6 0 1,0 0 0,0 0 1,0 0-2,0 0 1,0 0 0,-5 0 0,5 0 1,0-2-2,0 0 1,-5 2 0,1 0 1,4 0-2,0 0 2,-12 0-1,3 0 0,-7 0 0,0 0-1,-4-2 2,15 2-2,0 0 2,1 0-2,4 0 2,-5 0-1,5 0 1,0 0-2,0 0 2,-7 0-1,7 0 0,-4 0-1,4-1 1,-5 1 0,-6-3-1,6 3 0,1 0 2,-1 0-2,0 0 2,-1-2-2,-4 2 1,10 0-1,-4 0 1,4-2 1,0 2-2,0 0 1,0-2 0,-7 1 0,-7 1 0,3-3-1,6 3 1,5 0 1,0 0-2,0 0 1,0 0-1,-4 0 1,4-1 0,0 1-1,0-2 0,0 2 2,0 0-1,0 0 0,0 0 0,0-2-1,0 2 2,-5-2-1,5 2 0,-7-3-1,3 2 0,4-1 1,-5 0 0,5 2-1,0-2 1,0 2-2,-5 0 1,-1-4 1,-8 1-1,9 0 1,-6 0 0,2 1 0,-3 2 0,3 0 0,-2 0 0,11 0 0,0 0-1,0-3 2,0 3-1,0 0-1,0 0 1,0 0 0,-5 0 0,0 0 0,5 0 0,0 0 0,-4-1 0,4 1 0,0-2 0,0 2 0,0 0 0,0 0-1,0 0 1,0-2-1,0 2 1,0 0 0,0 0 0,-7 0-1,7-2 1,-5 1-1,5 1 1,0-2 0,0 0-1,0 2 1,0-2-1,0 2 1,0-2 0,0 2 0,0-2-1,0 0 1,0 0 0,-4 0 0,4 0 0,0 2-1,0-2 1,0 0 0,0 1 0,0-1 0,0-1 0,0 2 0,0 1 0,0-3-2,0 3 2,0 0 0,0-1 0,0 1 0,0 0-1,0 0 1,0 0 0,0 0 0,0 0-1,0 0 1,0-2 0,0 2 0,0-2-2,0 0 2,0 0-1,0 2 1,0-2-1,0 0 1,0 1 0,0-2-1,0 1 1,0 1 0,0 1 0,0 0 0,0 0 0,0 0 0,0 0 0,0-2-1,0 0 0,0 0 1,0-2 0,0 1 0,0-2 0,0 4 0,0-1 0,0 0-1,0 2 2,0 0-1,0-2-1,0 2 0,0 0 2,0-2-1,0 2 0,0 0 0,0-2 0,0 0-1,0 1 2,0-2-1,0 3-1,0 0 1,0-2 0,4 0-1,1 0 1,2 1 0,2-1-1,-4-2 1,6 0 0,-11 1 0,0 2-1,0 1 2,0-2-2,0 2 2,0 0-1,0 0 0,0 0 0,0 0-1,5-2 0,-5 0 1,4 2-1,1 0 2,-5-2-2,7 1 1,-3-3 1,5 2-3,-2-2 4,-2 2-3,-5 2 1,4-3 0,6 0-1,-4 0 2,-1 1-2,-5 2 1,0 0 0,5 0 0,-5 0-1,0-2 1,4 2 0,-4-2 0,0 0 0,7 2 0,-7-2 0,5 2 0,-1-1 0,-4 1 0,5-3-1,-5 3 2,11-2-1,-11 2 0,9 0-1,-9-2 1,5 2 0,2-2 0,-7 1 0,4 1 0,1-3 0,-5 2 0,0 1 0,0-2 0,5 2 0,-5 0 0,6 0 0,-1 0 0,-5-2 0,5-3 0,4 4 0,-9 1 0,0 0 0,7-2 0,-3 0 0,-4 2 0,9-3 0,-9 3 0,7-3 0,-2 1-1,-5 2 2,4 0-1,-4 0 0,5 0 0,-5 0 0,0 0 0,5 0 0,-5-1 0,6 1-2,-6-2 3,5-1-1,0 3-1,-1-1 3,3-3-3,-7 4 1,5 0 0,-5 0 0,0 0 0,0-2 0,0 2 0,0 0 0,0 0 0,0-2 0,4 2 0,-4-2 0,0 1 0,0 1 0,0-2 0,0 0 0,0 0 0,0 2-1,5 0 2,-5-2-1,0 0 0,0 0 0,4 0-1,3-2 2,-2 2-1,-1 1 0,-4-2 0,12 1-1,-8 2 2,-4 0-1,0 0 0,0 0 0,0-2 0,5 2-1,0 0 2,1 0-1,-1-2 0,-5 2 0,0 0-1,0 0 1,0 0 1,5 0-1,-5-1 0,0-1 0,4 2-1,1-2 2,2 2-1,2-2-1,-9 0 1,4 0 0,3 2 1,-7 0-1,5-1 0,-5 1 0,0 0-1,4-3 1,1 1 1,0 1-1,6-2-1,-6 0 2,-1 1-2,3 2 1,-7-2 0,0 2 1,0 0-1,0 0-2,0 0 4,9-2-3,0 1 1,7-4 0,-11 3 0,6 1 0,-6-1 0,6 2 0,-6-3 0,-5 2 1,5 1-2,-5 0 2,0-2-3,0 0 2,4 0 1,1 2-1,2-2 0,-3 0 1,1 2-2,-5-1 1,0-2 0,4 3-1,3-2 2,-7 2-1,5-4 0,4 4 0,-9-3 0,5 3 0,-5-2 1,11 0-2,-6 2 0,-1 0 2,-4 0-1,7-2 0,-2 2 0,-1 0 0,-4 0 0,5-2 0,-5-1 0,4 3 0,-4-1 0,0-1 0,7 1 0,-7 1 0,0-3 0,5 2 0,-1-1 0,1-2 1,2 2-2,-7-2 2,4 2-2,1 2 1,-1-2 0,3 0 1,-2 2-1,0-2-1,4 0 1,-2 2 0,-7-1 0,4-1 1,-4 0-1,5 2 0,-5-2-1,0 0 1,4 0 0,-4 0 1,0 2-2,7 0 2,-7 0-1,5-2 0,-5 2-1,4-2 1,1 2 1,-5-4-1,4 3 0,-4 1 0,0-2 0,0 2 0,0-3 0,0 3 0,7-1 1,-7-1-2,5 0 2,-5-2-1,4 0-1,8 1 2,-7-2-1,-1 0 1,1 1-2,-1-2 1,3 3 0,-2 0 0,-1 2 0,-4-1 1,0 2-2,0 0 1,0 0 1,5-2-1,-5 0 1,0 0-1,0-2 0,7 2-1,-7 0 1,4-2 1,1 2-1,-5-1 0,0 1 0,0-2 1,0 4-3,0-1 3,0 1-1,4 0 1,-4-3-2,0 1 0,0 0 2,0-2-1,0 3 1,0-1-2,0 2 1,7 0 0,-7-3-1,0 3 1,0-1 1,0-3-1,5 1 0,-5-1 0,0-1 1,0 4-2,4-3 1,-4 0 1,0 0 0,0 0-2,0 4 3,0-2-3,0 2 1,0-2 0,0 2 0,0-1 0,0-2 1,5 3-1,-5-1 0,0-1 0,0 2 0,0-2 0,0 2 0,0-2 1,0 2-1,0-2 0,0 2-1,0 0 2,0-5-2,0 4 2,0-2-1,0-1 0,0 0 1,0 0-2,0-2 1,0 4 0,0-1 1,0 0-2,0 2 2,0-3-1,0 2 0,0-1 0,0 3 0,0 0 0,0-1 1,0 1-1,0 0 1,0 0-1,0-2 1,0 2-1,0 0 1,0-2-1,0 0 1,0 2-1,0 0 1,0 0-1,0 0 2,0 0-3,0 0 5,0 0-3,0 0 1,0 0-1,0 0 1,-5 0 0,1 0-2,-8 0 0,3 0-1,5 0 2,-3 0-2,2 0 3,5 0-3,-4 0 2,4 0-1,-5 0 0,-2 0 1,7 0-2,-4 0 2,-1 0-1,1 0 0,-1 0 0,-2 0 0,7 0 0,-5 0 0,5 0 1,-4 0-1,-8 0 0,8 0-1,-5 0 2,4 0 0,-2 0-1,7 0-1,-4 0 1,-1 0 1,5 0-1,-4 0-1,4 0 2,-7 0-1,7 0 1,0 0 0,-14 0 1,9 0-1,-6 0-1,6 0 1,5 0-1,-4 0 0,-3 0 0,2 0 0,1 0 1,-1 0-2,-2 0 2,-2 0 0,0 0-2,-2 0 2,11 0-1,0 0 1,0 0-1,0 2 0,-5-2 0,0 2-1,-1 0 1,1-2 0,0 1-1,1-1 0,-8 3 2,3-1-1,-2 0 0,6-2 0,5 2-1,0-2 1,-4 1 0,4-1 1,-10 3-2,4-2 1,1 1 0,0-2 0,1 2 0,-8-2-2,12 2 5,-16 0-3,12 0 0,-1 0-1,-4 0 1,9 0 0,-7 0 1,-2-2-2,4 2 3,-1-2-4,6 0 3,0 0-1,0 2 0,0-2 1,-5 0-2,0 0 1,1 0 1,-1 0-1,5 1 0,-7 1 0,-2-2-1,5 1 1,-3-1 1,7 0-1,-5 0 0,5 0 0,0 0 1,0 3-1,0-3-1,-4 0 1,-1 0 0,5 2 0,-5-2 1,5 0-1,0 0 0,0 0-1,0 0 1,0 2 0,-6-2 0,6 0 0,0 0 0,0 0 0,0 0 0,0 0 0,-5 0 0,0 2 0,1-2 0,4 2-2,-12-2 2,12 0 0,0 0-1,-4 0 0,4 0-1,-5 0 2,5 0 0,0 0 0,-7 0 0,7 0 2,0 0-4,-4 0 4,4 0-2,0 0 0,0 0-2,0 0 0,0 0 0,0 0 0,0 0 2,0 0 0,0 0 0,0 0 1,-5 0-1,-4 0-1,-2 0-3,1 0 1,10 0 1,-11 0 0,11 0 0,-5 0 2,5 0-1,-4 0 2,4 0-1,0 0 1,0 0-1,0 0 1,0 0-2,-5 0 1,-2 0 0,3 0-1,4 0 2,0 0-2,0 0 1,-5 0 0,5 0-1,0 0 2,-4 0-1,4 0 0,-7 0 1,2 0-2,1-2 0,-6 2 2,4 0-1,1 0-1,5-2 0,0 2 1,0-2-1,0 2-1,0 0 1,0-2 0,0 2 1,0-3-1,0 3 1,0 0-1,0 0 0,0 0 1,0-1-1,0 1 2,0-2-2,0 2 2,0-1-1,0 1 0,0-2 1,0 2-2,0-2 2,-5 0-1,1 0-1,4 0 1,-7 0 0,7 0 0,0 2 0,0-2 0,0 2 0,0-2-1,-5 2 2,5 0-1,0 0 0,0 0-1,0 0 1,0 0 1,0-2-3,0 2 3,-4 0-2,4 0 1,0 0-1,0-2 1,0 1-1,0-3 1,0 0 0,0 2 0,0-2-1,0 2 2,0-2-2,0 3 2,0-2-1,0 3 0,0 0-1,0 0 2,0 0-2,0 0 0,0-1 0,0-1 2,0 2-2,0-5 1,0 2 1,0-1-2,0-2 0,0 3 2,0-1-2,0 0 2,0 0-1,0 0 0,0 0-1,0 3 2,0-4-2,0 4 1,0-1 0,0-2 1,0 2-3,4 0 4,-4 2-3,0-2 0,0 0 0,0 0 2,5 1-1,2 1 0,-7-3-1,0 1 2,0 2-1,0-1-1,0-1 1,0 2-1,0 0 2,0 0-3,4 0 3,-4 0-2,0-2 0,5 0 1,-5 1-1,5-4 2,1 2-1,-1-1-1,0 2 1,-1 0 0,1 0 0,-5 0 0,7 0 0,-7 0-1,4 2 1,1-1 0,-1 1 0,3-3-2,-7 2 5,5-2-3,-5 1-3,4 1 5,1-3-2,0 2 0,6 0 0,-6 0-2,-1-1 4,-4 3-4,7 0 2,-7-1 2,0-1-2,0 0-2,5-1 2,-5 3 0,0 0 0,0-2 0,0 2-1,4-2 1,-4 0-1,0 0 1,0 0 1,5 0-2,-1-2 2,-4 0-1,12 2-1,4-1 1,-12 1 1,6 0-1,-4 0-1,-1 0 2,-5 0-1,0 2 0,0-2 0,9 2-1,-4-2 2,2 0-2,-3 0 1,1 2 1,-1-1-1,-4 1-1,7-3 2,-7 3-2,5-1 1,-1-2 0,-4 3 1,5-1-2,0-1 2,1 0-1,-6 0 0,5 0-1,-5 2 2,0 0-1,5-2-1,-1 0 1,8 1 1,-8 1-2,-4-3 1,9 1 0,-2 1 0,7-4 1,-7 0-1,2 3 0,-9-2 0,16 0 0,-7 1-1,-9 1 2,0 0 0,0 2-1,0 0-1,0 0 1,0 0 0,0 0-1,0 0 2,5-2-2,2 2 2,-3-2-1,5-2 0,3 2 1,-8-2-1,-4 4-1,0-1 1,0 1 1,0 0-3,5 0 3,0 0-2,-5-3 2,6 3-2,-6-2 2,0 2-1,5 0-1,0-1 2,-1 1-2,3-2 2,-7-2 0,0 2-2,5 0 2,4 2-2,-5-3 1,3 3 1,-7 0-1,0-1-1,5 1 2,-5-2-1,0 1 0,0 1 0,0-3 0,0 3 0,0 0 2,4 0-2,-4 0 0,0-1-2,5 1 4,-5 0-4,0-2 4,0 2-2,7-2-2,-7 0 2,0 2 2,4 0-2,1-2 0,-1 1 0,3-4 0,-2 3 0,0 1 0,-5-1 0,9-1 1,-9 0-2,7 1 2,-3-4-1,1 2 0,-1-2 0,8 3 0,-8-1 0,-4 2 0,5 0 0,-5 0-1,4 0 2,3 0-1,-2-2 0,-1 3 0,1-1 0,-5 2-1,0 0 1,7-2 1,-7 2-2,0 0 1,0 0 1,0 0-1,5-2-1,-5 2-1,4-2 5,1 0-4,-1 0 1,3 0-2,-2-1 5,-5 1-4,9-1 1,-9 3 0,7-1 0,-7 1 1,0 0-2,4 0 2,-4-3-2,0 3 1,0 0 0,0 0 1,0-1-2,0-1 1,5 0 0,-1 0 1,-4-2-1,0 4 0,7-2 0,-7 0 0,0 2 0,0-2 1,0 2-1,0 0 0,0 0 2,0-1-2,0 1 1,0-2-2,5 0 1,-5-2 1,4 0-1,1 1 0,-5 0 1,0 1 1,0 0-2,0-2 1,0 1 0,0-1 0,0 0 0,0 1 0,5 0-1,-5 3-1,0-1 1,0-2 0,0 3 1,0 0 0,0 0-1,0 0 4,0 0-2,0 0 0,0 0-1,0-1 0,0 1-1,0-2 3,0 2-3,0-4 0,0 4-1,0-2 2,0 2 1,0 0-2,0-2 1,0 2 0,0 0-1,0 0 2,0-4-1,0 2-1,0-2 0,-10 1 0,1-1 0,2 2 0,3 2 0,4 0 1,-5 0-1,5 0 1,0 0 1,-4 0-1,-3 0 1,2 0-1,1 0 0,-1 0-1,-2 0 1,3 0 1,4 0 0,-9 0 0,4 0-1,-7 0-1,3 0 0,-2 0 1,2 0-2,-3 0 3,3-2-3,5 2 2,-3 0-1,-2 0 0,4 0 1,0 0 0,-2 0 1,3 0-1,-1 0 1,1 0-1,-8 0 0,3 0-1,-2 0 1,2 0 0,9 0-1,-12 0 2,12 0-4,-9 0 2,4 0-1,-6 0 1,6 0-1,1 0 2,-1 0-1,5 2 0,-7-2 0,3 0 1,-5 2-2,2-2 1,-7 2 0,-2 0 0,11-1-1,-6 1-2,-3 2 2,3-2 1,-10 2 0,7 0-1,-2 0 1,7-1 0,-7 1 0,5 0 0,-3-2-1,9 0 1,-1 0-1,6 0 3,0 0-2,-5 0-1,5-2 4,0 0-4,0 1 1,-5-1 0,5 0 1,0 0-1,0 0-1,0 3 2,-4-3-2,4 0 2,0 0-1,0 1-1,-12-1 2,3 2-1,2 0 1,-2-2-1,5 0-1,-1 3 1,-2-3 0,7 1 0,0-1 0,-4 0 0,4 0 1,-5 0 0,5 0-1,0 0 1,-5 0-2,5 0 2,-6 0 0,1 0-1,5 0 0,0 0 0,-5 0-1,1 0 2,-8 0-2,8 0 1,4 0-1,-5 0 2,1 0-1,-3 0 0,7 0-1,0 0 1,-5 0 1,1 0-1,-1 0 0,-6 0-1,11 0 1,-10 0-1,6 0 1,-3 0 1,2 0-2,1 0 1,4 0 1,0 0-2,0 0 0,0 0 0,0 0 1,0 0 0,0 0 1,0 0-1,-5 0 0,-2 0 0,3 0 0,-1 0-1,1 0 0,-1 0-1,5 0 0,0 0 0,0 0 1,0 0 1,0 0-2,0-1 2,0 1 0,0-3-1,0 3 1,0-2-1,0 0 1,0 1 1,0 1-2,-7-3 1,7 2 0,0-1 0,-4 0 0,4 0-2,0 0 1,0 2 1,-5-2 0,0 2 0,5 0 0,-6-2 0,-8 1 0,9 1 0,5-3-1,0 3 2,0-1-3,0 1 2,0-3 0,-7 3-1,7-1 1,-4 1-1,-1-2 1,1 0 1,-3 0-1,7 0 0,-5 0 1,5 2-2,-4 0 1,4-2-1,0 2 1,0 0 0,0-2-1,0 2 0,0 0 1,0 0-1,0 0 0,0-2 1,0-2-1,-12 1 2,12-3-1,-9-2-1,4 2 1,5 1 0,0 1 0,-4 2 0,4 0-1,0-2 1,-7 3 0,7-3-2,0-2 1,0 2 1,0 0-1,0 0 3,0 2-4,0 2 2,0 0 0,0 0-2,0 0-1,0 0 3,0 0 0,0 0 0,0 0-2,0-2 3,0 1-3,0-2 2,0 2 0,0-3-1,0 1 0,0 2 0,0 1 0,0 0 0,0-2 0,0 2 1,0-2 0,0 0 1,0 0-2,11 1 2,-11-1-1,5-1-1,-5 2 1,0 1-1,5 0 2,-1-2-2,-4 2 1,0 0-1,7-2 1,-2 0 0,-1-2 0,8 2 1,-8 0-2,1 0 1,-1 1 0,8-3 0,-8 0 0,17 0 0,-12 2 0,-2-2 0,2 2 1,-9 2-2,5 0 2,-5 0-2,0 0 1,4-1-1,-4 1 2,7-3-2,-2 3 1,-5-1 0,4-1 0,8 2 1,-8-3-2,1 3 1,0-2-1,-5 2 1,0-1 0,0 1 0,6 0 0,-1-2 0,0 0-1,-1 2 2,-4-2 0,5 2-2,2 0 1,-3-1 1,1-2-2,11 1 2,-7 0-1,2 1 0,-1-3 0,1 2 0,-6 0 0,-5-2 0,0 2 1,4 0-1,-4 1-1,5-2 1,-1 2 0,-4-1 1,0 2-1,7-2 0,-7 0-1,9 0 1,7 0 1,-11 0-1,6-2 1,-6 2-1,0 0-1,4 2 2,-2-2-1,-3 2 0,-4 0-1,0 0 2,0 0-1,0-1 0,0 1 0,0 0 0,0-3 0,5 3-1,6-1 2,-6 1-1,-1-2 0,-4 2 0,5-2 0,0 0 0,-5 0 0,0 0 0,0 2 0,6-2 0,-1 0 0,0 2 0,6-2 1,-6 1-2,-5 1 0,4-3 3,-4 3-2,5-1-1,6-1 2,-2 0-1,3 0 0,-8 0 1,1 0 0,0 0-1,1 0 0,4-1 0,-6 0-1,1 1 2,2 1-1,-7-1 0,4 2 1,-4-2-2,5-1 1,6 2 0,-6-1 1,4 0-1,-4 0 0,1 0 1,-1 0-1,0 0 0,-1 1 1,-4-1-1,7 2 0,-7 0 0,0 0 0,0-2 0,0 2 0,0 0 0,9 0 0,-9-2 0,5 0 1,-5 2 0,0-2-1,4 0 0,-4 2 0,0 0 1,0-2-2,7 0 2,-2 1-1,-1-4 0,1 4 0,2-3 1,-3 0-1,5 2 1,-2-2-2,3 2 2,-1 0-1,-9 0 0,0 1 1,7-2 0,-7 2-1,0 1 2,0 0-1,0 0 0,0 0-1,0 0 0,0-3 0,0 3 2,4 0-2,1-1 0,-5 1 0,0-2 0,0 0 0,4 0 0,-4 1 0,0-2 1,7 3-1,-7-2 1,0 1-1,0-2 1,0 3-1,5-2 1,-1-1-2,1-1 1,-5 0 0,4 1 0,-4-4 1,0 4-1,7 1 0,-7 0 1,0 0 0,5 2-1,-5-2 1,0 0 1,0 2-1,0-2 0,0-2 1,4 1-4,-4-2 2,0 2 2,0 3-2,0-2 1,0 2 0,0-3-1,0 3 1,0 0 1,0-1-1,0 1 1,0-4 1,0 2 0,0-1-2,0 3 2,0-3-1,0 3-2,0 0 2,0 0-2,0 0 0,0-1 2,0 1-3,0-2 3,0 1-2,0 1-1,0 0 2,0 0-1,0 0 2,0 0-2,0 0 1,0-3 1,0 3-1,0 0 0,0 0 2,0 0-3,0 0 2,0 0-2,0-2 1,0 2 0,0 0 0,0-2-1,0 2 2,0 0 0,0 0-1,0 0 2,-4 0 2,4 0-1,-12 0-2,3 0-1,0 0-1,2 0 2,-2 0-1,-2 0-1,-3 0 0,2 0 1,3 0 0,5 0-1,-8 0 0,3 0-1,-2 0 1,2 0 1,4 0-2,-2 0 1,3 0 0,-1 0 0,5 0 0,-11 0 1,6 0-1,0 0 0,1 0-1,-1 0 2,-6 0-2,6 0 2,-6 0-2,2 0 2,-1 0-2,-1 0 3,11 0-2,-9 0 0,2 0 0,-7 0 0,7 0 1,7 0-1,-9 0 1,5 0-2,-8 0 1,-2 0-1,3 0 2,-3 0-3,-2 0 1,0 0 1,12 0 1,-6 0 0,4 0-3,6 0 4,0 0-2,-5 0 0,5 0 0,-5 0 1,5 0-1,-4 0 1,-8 0-1,3 0 0,2 0 0,7 0 1,-9 0-1,0 0 0,-2 0 0,6 0 0,-6 0-1,1 0 2,6 0-1,-8 0-1,12 0 1,-4 0 1,-1 0-1,-6 0-1,11 0 2,-9 0-2,9 0 2,-5 0-2,0 0 1,-1 0 0,1 0 0,-4 0 0,-3 0 0,3 0 0,-2 0-1,11 0 2,0 0-2,0 0 1,0 0-1,-5 0 2,5 0-1,-4 0 0,-1 0 0,5 0-1,-7 0 0,3 0 1,4 0 0,-10 0 0,4 0-1,-8 0 0,2 0 0,3 0 1,5 0 0,-3 0 0,2 0 0,5 2-2,0-2 1,0 0 1,0 0-1,0 0-1,0 0 1,0 0 1,0 0-1,0 0 0,0 0 1,0 0 0,0 0 0,0 0 0,0 0 0,0 0-3,0 0 4,0 0-3,0 0 2,0 0-1,0 0 0,0 0 3,0 0-3,0 0 1,0 0 0,0-2 0,-4 0-3,-12-2-2,2 1 5,7 0 0,2 2-1,1-2 1,4 3-2,0-1 1,0 1 0,0-2-1,0 2 1,0 0 1,0 0 0,0 0 0,0 0-1,0 0 1,0 0-1,0-2 0,0 2 2,0-2-2,0 2 1,0 0 0,0 0 0,0 0-1,0 0 0,0 0 0,0 0 1,0 0-1,0 0 1,0-2-1,0 2 0,0-2 0,0 2 0,0 0 0,0 0-1,0 0 1,0-3 0,0-3 3,0-2-3,0 1 2,0-1-1,4 2 0,1 0 0,2 0 0,-7 2 0,0 3 0,0-1 0,4 0 0,-4 0 0,5 0 0,-5-2 0,0 2 0,0 2 0,0-2 0,5 0-1,-1 1 1,3-1 0,-7 0-1,5-2 0,-1 2 1,1 0 0,2-2 1,-7 2-1,0-1 0,4 0 0,-4 2 0,0-1 0,0 0 0,0 2 0,5-2-1,-5 1 1,4 1-1,3 0-1,-2-5 2,9 3-1,-8-1 1,-1-3-1,4 2 1,3 2 0,1-4 1,-6 2-2,2 0 2,-9 4-1,5 0-1,-5 0 1,0 0-1,7 0 1,-7-1-2,0-1 2,4 0-1,1 0 1,0 2 0,1-2 0,-1-1 0,9 0 0,-3 1 1,5 1-2,-7-1 2,1 0-3,1 0 3,-2 0-2,-2-2 1,-2 4-1,-5-2 1,4 0 1,-4 0-2,5-1 2,-1 0-1,-4 3-1,0 0 3,0 0-3,0 0 2,0 0-3,0 0 2,0 0-2,7 0 2,-2 0-2,-1 0 2,17-1 0,-16 1 0,1 0-2,-1 0 4,0-2-4,-1 2 4,1-3-2,-5 3-3,11-1 3,-6 1 0,6 0 0,-6 0 1,-1 0-1,1 0-1,0 0 1,1-3 1,-1 3-1,4-1-1,3-1 1,-8 2 0,12-2 1,5 0-2,-12 2 1,2-1 0,-11 1 0,5 0 1,0 0 1,-5 0-5,4 0 6,1-3-5,-5 3 4,0 0-5,7 0 6,-7 0-5,4 0 2,1-2 2,-1 2-2,3-1 0,2 1 0,1-3 0,6 3 0,-5-3-2,-2 1 4,-4-1-2,-1 2 0,-4 1 0,7 0 1,-2-2-2,-5 2 3,4-2-4,-4 2 4,0 0-1,0 0-2,5 0 2,-5-2-1,7 1 0,2-3 1,-5 1 0,8 2-2,2-1 1,-7 2 1,-3-2-1,-4 0 0,0 2 0,0 0 0,0 0 0,5 0 0,-5 0 1,0 0-1,0 0 0,0-2 0,0 2 0,0-2 0,0 0 1,4 2-1,3-2 1,-2 0-1,-5 2 0,4-4 0,1 4 0,-1-3 1,8 1-1,-8-2 0,1 0-1,7 0 1,-3 3 1,2-2-1,-6 1-1,-1 1 2,1-2 1,2 2-3,-7-1 4,4 1-2,-4-4 0,0 5 0,5-2 0,-5 1 2,0 1-5,0 0 2,0 0 0,0 0 0,0 0 2,0 0-2,0-3-2,0 0 4,4-1-2,3 0 1,-7 0-1,5 0-1,-1 2 1,-4 0 0,5-1 0,-5 1 0,5-2 1,-5 2-1,0-1 1,0 2 0,0 1 1,0-4-1,0 2 1,0 0-2,0 1 0,0-3 1,0 2-2,0 1 2,0-2-1,0 3 2,0 0-3,0 0 3,0 0-2,0 0 3,0 0-3,0 0 1,0-4 0,0 0-1,0 2 1,0 1-2,0-1 3,0 2-2,0 0 2,0 0-2,0 0 1,0 0-1,0 0 0,0 0 2,0 0-1,0 0 0,0 0-1,0 0 1,0 0-1,0 0 1,0 0 1,0 0-1,0 0 1,0 0 0,0 0-1,-10 0-2,1 0 1,-2-2 0,6 0 1,-6 2-1,6-3 0,1 3 1,-8 0 0,8 0-1,-1 0 1,-4 0-1,-3 0 0,8 0 0,-12-3-1,11 1 1,-4-2 0,2 2 1,3 2-1,4 0 0,-5 0 0,5 0-1,0-4 2,-4 4-1,-3 0-1,-2-2 0,4 2 2,0-1-1,-2-1 0,-2 0 0,-2-1 0,2 3 0,4-1 0,-2 1 0,-2 0 0,5 0-1,-1 0 2,-6 0-2,6 0 0,5 0 0,0 0 1,-5 0-1,5 0 1,-11 0-1,2 0 2,-3 0-2,3 0 1,-2 0 0,2 0 0,4 0 0,0 0 0,-6 0 0,11 0 0,-9 0-2,-3 0 2,3 0 0,2-2 0,3 2 0,-1 0-1,5 0 2,-4 0-2,-1 0 2,-2 0-1,3 0-1,4 0 2,0 0-1,-5 0 2,0 0-2,-6 0 0,6 0 0,-4 0-2,-2 0 2,6 0 0,1 0 0,-3 0-1,2 0 0,1 0 1,-1 0 1,0 0-1,5 0 0,0 0 1,-6 0-2,6 0 1,-5 0 1,5 0-1,-5 0 0,-11 0-1,7 0 2,2 0-1,7 0 0,-4 0-1,-1 0 2,-4 0-2,2 0 2,3 0-1,-1 0 0,0 0 2,-6 0-4,2 0 4,4 0-2,-2 0 0,3-2 0,-1 2 0,1 0 0,4 0 0,-7 0 0,-2 0 0,-1 0 0,4 0 0,-4 0 0,10 0 0,0 0 0,-4 0 0,4 0 0,0 0 1,-7 0-1,7 0 0,-9 0 0,9 0-1,0 0 1,0 0 0,0 0 0,-5 0 0,5 0 0,0 0 0,0 0 0,0 0 1,0 0-1,0-2 0,-11 2-1,6 0 1,5 0 0,-4 0 0,4 0 0,-5 0 0,5 0 0,0-1 0,0 1-3,0 0 3,-7 0-1,7-3 1,-4 3-1,-1-2 2,0 2-1,-1-3-1,-4 3 1,10 0-1,-4 0 2,4 0-2,0-3 2,0 3-1,0 0 0,0 0 0,0 0-1,0-1 2,0-1-2,0 2 2,-5 0-1,-2 0-1,7 0 2,0 0-1,0 0-1,0 0 2,0 0-1,0-2-2,0 2 2,0-2 1,0 2-1,0-2 1,0 2-1,-4 0 0,-5-2 0,-3 1-2,3 1 2,2 0 0,3 0 0,4 0-1,0-2 0,0 0 1,0 0-1,-5-1 2,-4 2-2,2 1 1,7-2-1,-5 2 0,5-2 0,0-2 0,-4 4 1,4 0-3,0 0 2,0 0-1,0 0 2,0-2-1,0 0 1,0 2-1,0 0 1,0 0 0,0 0 0,0-2 0,0 0-1,0 2 0,0 0 0,0 0 1,0 0-2,0-2 2,0 2 1,0 0-2,0 0 1,0-3-1,0-3 2,0-4-1,0 1-1,0 1 0,0 1 2,0-1-2,0 0 1,0 2 1,0 1-2,0 2 0,0 0 1,0 1 0,0-1-1,0 3 0,0 0 1,0 0-1,0 0 1,0 0-2,0-1 1,0 1 0,0 0 1,0-2-1,0 2 0,0 0 1,0 0-2,0-2 0,0 0 2,0 2-2,0 0 1,0 0 0,0-1-1,0-1 3,4-2-1,12 2 0,-2-2-1,-7 2 1,2 0 0,-4 0-1,2 2 1,-7-2-2,4 2 1,1 0 3,-5 0-4,4 0 2,3-2 0,2 1 1,1-1-1,1-2-1,5 1 2,-2 0 0,6-1-2,6-2 2,-6 0-3,-4 3 3,0 1-1,-2-2 0,-3 4 0,3-2 0,-7 0 1,-2 2-3,-5-1 2,0 1 0,4-2 1,-4 2-2,5-3 1,-1 0 1,8-1-2,4 0 2,-7 2 0,7 1-2,-11-2 1,-5 3 0,0 0 0,4 0-1,-4 0 1,0 0 1,5 0-1,6-1 0,-2-2 1,7 1-3,-6 1 3,6-3-1,-5 2 1,3 0-1,-3 0 0,-2 2-1,-4 0 2,2-3-1,-3 2-1,1 1 2,-5-2-1,0 2 0,5-2 0,1 0-1,-1 0 2,4 1 0,-9-1-2,5 2 1,2-2 0,-7 2 0,4-2 0,5 1 0,3-2 0,2 1 0,2 0 1,0-2 0,-7 2-1,-9 2 1,0-1-2,0 1 2,0 0-2,4 0 2,-4 0-1,0-2 0,0 2 0,0 0 1,0 0-1,0 0 0,0 0-1,0 0 2,0 0-1,0-2 0,0 2 0,0 0 0,0 0 0,0 0 0,0 0 0,7-2 0,-7 0 1,5 2-1,-5 0 0,4-2 0,-4 2 0,0 0 2,0-1-2,0 1 0,0-3 1,0 3-2,0 0 3,5 0-2,-5 0 0,0 0-1,0-2 1,0 2 1,0-2-2,7 2 3,-3-2-4,-4 1 4,0-2-3,0 3 2,0-1-2,5 1 1,-1-2 1,-4-2-2,7 1 2,-2 3-1,-5 0 0,0 0 0,0 0 0,0 0 0,0 0 0,0 0-1,0 0 2,0 0-1,0-1 1,0 1 0,5 0-2,-5 0 1,0 0 0,0 0 0,0 0 1,0 0-1,0 0-1,9-2 1,-2 2-1,-7-2 1,4 2 1,-4-2-1,0 1 1,0 1-2,5-5 3,-5 5-1,0-1 1,0 1-2,4 0 0,-4-2 2,0 2-2,0 0 0,0 0 0,0-2 2,0 2-1,0-2 1,0 2-1,0-2-1,0 2 2,0-3-2,0 2 1,0-3-1,0 1 0,0-3 0,0 2 0,0 2 0,0 0-1,0 2 2,0 0 0,0 0 0,0-2-1,0 2 1,0 0 0,0-2 1,0-2-2,0 0 0,0 1 0,0-1 0,0 2-2,0 0 4,0 0-1,0 2-1,0-1 1,-4 1 0,4 0-1,-5 0 2,5 0-1,0 0 0,0 0-1,0-3 0,0 1 0,-4-2 0,-3 2 0,-2-1 0,4 1-1,0 2 3,5-2-3,-7 2 1,7 0 1,0 0 1,0 0-2,-4 0 1,-1-1 1,1 1-2,-8-3 2,8-1-1,-1 4-1,-2-1 2,3-1-2,-5 2 0,4 0 0,-6 0 1,6 0 0,-6-3-1,1 2-1,-10-1 2,-1-2-2,7 2 1,3 0 0,-5-2 0,2 2-1,-2 0 1,7 0 0,-2 1 0,6 1 1,5 0-1,-5 0 0,-1 0-1,-4 0 1,6 0 0,-8 0 0,3 0 1,9 0-2,-11 0 1,6 0 0,1 0 0,-1 0 0,0 0-2,-1 0 4,6 0-2,0 0 0,0 0 0,0 0 0,0 0 0,-5 0 0,0 0 0,1 0 0,-8 0 0,8 0 0,-8 0-2,12 0 1,-9 0 4,0 0-7,2 0 6,-7 0-4,8 0 3,-4 0-1,6 1 0,-1-1 0,5 2-1,-7 0 2,3 0-1,-1-2-1,1 3 2,-8-2-1,3 1 0,-2 0-1,1 0 1,-1 0-1,2 0 2,-3-1-1,3 2-1,-7-1 1,16-1-1,-4 1 2,-1 0-1,5-2 0,-5 3 0,-1-3 0,-4 1 0,6-1 0,-1 2 0,-2-2 0,-2 0 0,5 2 0,-3-2 0,2 2 2,-4-1-2,2 1 1,-2-2-2,0 3 1,-3-3 3,3 1-6,-2 1 6,2-2-3,-3 3 0,3-3-2,5 0 4,-3 0-2,7 0 1,-5 0-1,5 0 1,0 1-1,0-1-1,0 0 1,0 0 0,-5 0 1,5 0-2,0 0 2,0 0-2,0 0 1,0 0 0,0 0 1,0 0-1,0 0 0,-4 0 0,4 0 0,0 0-1,0 0 0,0 0-1,0 0-1,0 0 2,0 0 0,0 0 0,0 0 0,0 0 1,0 0-1,0 0 1,0 0 0,0 0-1,0 0 2,0 0-2,0 0 1,0 0 1,0 0 0,0 0-1,0 0 0,0 0 0,0 0 0,0 0 0,0 0 0,0 0 0,0 0 0,0 0 0,0 0 0,0 0-1,0 0 1,0-1 0,0 1 0,0 0 0,0 0-1,0-3 1,0 3-1,0-2 0,0 2 1,0 0 0,0 0-1,0 0 2,0 0-1,0-1 0,0 1 1,0 0-1,0-3 0,0 3 0,0 0-1,0-2 1,4 2 0,-4-1 0,5-3 0,0 1-1,-5-2 1,0 2 0,7-2 0,-7 2 1,0 1-2,0 0 1,0 0 2,0 0-3,0 1 3,4 1-4,-4 0 3,0 0-2,0 0 1,0-3-1,5-1 1,-5 1 0,0-1 1,0 0-1,4 2-1,-4-1 2,7 3-2,-7-1 0,5 1 0,-5-2 2,0 2-3,0 0 2,0 0 0,4 0 0,1-4 0,-1 1-1,-4 0-1,12 0 2,-12 2 0,4-2-1,8 1 1,-12 0-1,4 1-1,-4-2 1,5 1 1,-5 2 1,5-1-2,6-3 1,-11 0 0,14-2 1,-7 2-1,2 1-1,2-1 2,-11 0-1,5-1 0,-5 4 0,14-1 0,-8-2 0,4 3 0,-6-4-1,3 2 1,2 0 0,7 0-1,-7-1 1,-4-1 0,6 1 1,-1 0-2,1-2 2,-6 4-1,-1 0 0,1 0 0,2 2 1,-3 0-2,-4-1 1,0 1 0,5-3 0,-5 3 0,4 0-1,3-2 1,-7 2-1,5-2 2,-1 1-1,6-1 0,1-2 0,-6 3-1,-1-4 1,3 3 0,-7 0 1,5 2-1,-5 0 0,0 0 0,0-2-1,0 2 2,0-3-2,4 0 1,-4 0 0,5 1 0,-1-1 0,3 0 0,-7 2 0,5 1 0,-5-3 0,0 3 1,0 0-2,4 0 1,-4 0 0,12-1 0,-12-1 0,4-1 0,1 0 0,0 1 1,1 0-1,-1 0-1,0 0 2,-5 2-1,4 0 0,-4-2 0,5 2 0,-5-2 0,7 0-1,-3 0 2,1 0-1,-1 2-1,-4-1 2,7-1-1,-2 2 0,-5-2 0,4 0 0,1 0 1,-5 0-2,0-1 2,0 2-1,5 1 0,-5-2 0,0 2 1,0 0-1,0-1-1,6-2 2,8 2-1,-7-3 0,-2 2 0,-1 0 0,-4 1 0,5-2 0,-1 1 0,3 0 0,-7 0 0,9 1-1,-9 1 2,5-3-1,6 2-1,-6-3 2,0-1-1,1 4-1,-1-3 2,0 2-1,-5 1 0,4-2 0,-4 2 0,0 1 1,0 0 0,0-2-1,0 2 1,0-3-1,5 1 0,2-1 0,-3 1 0,-4-2 1,5 3-1,-5-2 2,4 2-2,-4-1 0,0-1 0,0 2 1,0-1 0,7 0-1,-2 0 0,-5-2 0,0 2 0,4-2 1,-4 3-1,5-2 0,-5 2 0,5-1 1,-5 0-2,0 2 1,0-2 1,6 2-1,-6-2 0,0 0 0,5 0 0,-5 0 0,5 0 0,-5 0-1,0 1 2,4-4-1,-4 2 0,7 1 0,-7 0-1,5-2 2,-5 2-1,4-1-1,-4-1 1,0 0 1,5 0 0,-5 2-2,4 0 1,-4 2 1,0-1 0,0 1-2,0-3 3,0 3-1,0-1-1,0-2 0,0 1 2,0 1-1,0-3 0,0 4 0,0-2 0,0 2-1,0 0 1,0 0 0,0-2 1,0 2-2,0-2 2,0-2-1,0 0-2,0 1 1,0-1 1,0 2-2,0 0 1,0 2 1,0 0 0,-4 0-2,-1 0 1,5 0 0,0 0 0,-4 0 0,4 0 2,0 0-3,0 0 2,0 0 0,-5 0-1,5 0 0,0 0 2,-7 0-2,3 0 1,4 0 0,-5 0-1,0 0 0,-1 0 0,-4 0 0,1 0-1,-2 0 1,-5 0-1,11 0 2,-4 0-2,4 0 1,5 0-1,-11 0 0,11 0 1,-9 0 0,-3 0 0,3 0-1,-2 0 2,6 0-1,-11 0 0,7 0 0,-2 0-1,1 0 1,1 0 0,-2 0-1,2 0-1,-3 0 2,8 0-2,-1 2 3,0 0-1,-1-2-1,1 4 1,5-4 0,-5 3 0,-15-1-2,8 0 2,3 2-1,-11-2 1,10 0 0,-1 2-1,2-2 2,9-1-3,-5 1 3,-2-2-1,7 0-1,-4 0 2,4 3-2,0-3 1,-5 1 0,5 2 1,-4-2-3,-3-1 3,7 2-2,-9-2 2,9 2-2,-5 0 1,-6 0 0,6 0 0,0-2 0,1 2-1,-8-1 1,8 2 1,-12-2-1,11 1-1,5-2 2,-4 2-1,4-2 0,-5 3-1,-2-2 1,7-1 1,-4 2-3,4 0 3,-5-2-2,0 0 1,5 2 0,-6-1-1,-4 1 1,6 1 0,-8-2 1,8 1 0,-1-2-2,5 0 1,0 0 1,0 2-2,0-2 1,0 0 0,-4 0-1,4 0 1,0 0 0,0 0 1,0 0-1,0 0 0,0 0 0,0 0 1,0 0-2,0 0 1,0 0-1,0 0 1,0 0 0,0 0-1,0 0 1,0 0-1,0 0-1,0 0 2,0 0 0,0 0-2,0 0 1,0 0 2,0 0-3,0 0 2,0 0 0,0 0-1,0 0-2,0 0 1,0 0-1,0 0-1,0 0-2,0 0-9,0 0-11,0 0-7,0 0-14,0 0-10,0 0-13,0 0-52,0 0-85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0:04.043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71 231 23,'0'0'21,"0"0"-3,0 0-5,0 0 4,0 0 5,0 0-3,0 0-6,0 0-1,0 0-2,0 0-5,0 0 3,0 0-3,0 0 7,0 0-2,0 0 3,0 0-3,0 0 2,0 0 3,0 0 2,0 0-1,0 0 9,0 0 0,0 0-1,0 0-8,0 0-1,0 0-4,0 0 0,0 0-6,0 0 3,0 0 0,0 0-1,0 0-3,0 0 2,0 0-4,0 0 3,0 0-4,0 0 1,0 0 0,0 0-1,0 0 0,0 0 3,0 0-3,0 0 0,0 0-1,0 0 0,0 0 0,0 0-1,0 0 0,0 0 2,0 0-3,0 0-1,0 0 1,5 0 2,-5 0-1,4 0 0,-4 0 1,7 0 1,-2 0-2,8 0 2,15-2 0,-10-1-2,9 3 2,-1-1-1,3-3 0,-4 0-1,1 2 1,-1 1-1,2 1 3,3-3-2,0-1 0,-10 2 0,1 1 0,-5 1-1,4-3 0,-6 2 1,7 1-1,4-2 1,7 2 1,-7-2-1,9-2 0,-2 2 1,-2-2 0,7 0-1,-12 0 0,0 0 0,0 3 0,-4-3 0,4 1 0,-5 3-1,-4-1 1,5 1-1,-12-2 1,7 2 1,5 0-1,-8 0-1,3-2 1,-4 2 0,6 0-2,-2 0 2,5-2-1,-1 2 1,1 0 0,4-2 0,0 2 0,5 0 0,-10 0 1,12 0-1,-6 0 1,8 0-2,-2 0 1,-7 0 0,0 0-1,-4 0 2,4 0-2,-5 0 0,10 0-1,-5 0 2,3 0 0,6 0 2,-9 0-2,0 0 0,3 0 1,-15 0-1,8 0 0,0 0 0,4 0 1,7-2 0,-14 2-2,-2 0 1,5-2 0,-1 2 0,-4 0 0,2 0 0,10 0 0,-7 0 0,4 0 1,0-1-1,0 1 0,0-3 0,0 3 0,0-2 0,-4 2 1,4-4-1,7 4 0,-11-2-1,-1 1 2,-1-1-1,1 0 0,1 0 0,-1 2 0,-4 0 0,5-1-1,4 1 1,-9-3 1,2 3-2,-2 0 2,5-5-1,-5 5 1,4-1-2,-6-1 2,11 2 0,-9-1-1,0 1-1,-2 0 1,-2-3-1,8 3 2,1-1-1,-1 1 1,5-2-2,-4 2 1,4-3 0,0 2 1,-4-1-1,9 2-1,-19-1 2,-2 1-2,3 0 2,-3 0-1,0-3-1,2 3 1,-2 0 0,3 0 0,2 0 0,-3-2 1,-2 2-2,7 0 2,5 0-2,-17 0 1,8 0 0,-8 0 0,5-3-1,7 3 1,0 0 0,10 0 0,-1 0 0,0 0 0,0 0 0,-4 0 0,-5 0 0,-3 0 0,-1 0 0,4 0 1,-7 0-2,0 0 1,7 0 0,-4 0 0,1 0 0,8 0 0,-5 0 0,0 0 0,-12 0 0,1 0-2,0 0 1,-1 0 0,8 0-1,-8 0 1,17 0 1,8 0 0,-8 0 0,0 0 1,-1 0 1,1 0-2,-1 3 0,-4-3 1,-2 2-2,-9-2 1,11 0 0,-5 0 1,-6 0-2,-1 3 1,1-2 0,6-1-2,-2 2 4,3-2-4,1 1 4,-1-1-2,2 0 0,2 3 0,0-3 0,-3 0 0,3 2 0,-4-1 0,8-1 1,-11 3-1,7-2 0,-6-1 0,-6 2 0,12-1 0,-16-1 0,9 3 0,3-1-1,-3-2-1,-2 3 4,-3-3-4,1 1 4,-1 1-2,1 0 0,-5-2 0,7 0 0,-3 0 0,6 0 0,1 0-2,-2 0 4,3 2-1,1-2-1,3 0 0,-4 1 0,6-1 0,-11 2 0,-2-2 0,4 0 0,2 3 1,-2-3-1,-9 0 0,0 0 1,5 0-1,-5 0 0,0 0 0,0 0 1,0 0-1,0 0 0,0 0 0,0 0 0,0 0-1,0 0 1,0 0 1,0 0-2,0 0 2,0 0-1,0 0 0,0 0 0,0 0 1,0 0 0,0 0-2,0 0 1,0 0 0,0 0 1,0 0-2,0 0 0,0 0 1,0 0 0,7 0-1,-7 0 1,0 0 1,0 0-2,0 0 0,0 0 1,0 0 2,0 0-2,4 0-1,-4 0 1,0 0 0,0 0 1,0 0-1,0 0 1,0 0-1,0 0 0,0 0 0,5 0 1,-5 0 0,0 0-2,0 0 1,0 0 1,0 0-1,0 0-1,0 0 2,0 0-3,0 0 3,0 0-1,0 0 0,0 0 0,4 0 0,-4 0 0,0 0-1,0 0 1,0 0 1,7 0-2,-7 0 2,9 0-1,-4 0 1,2 0-1,-3 0 0,-4 0 0,0 0 0,0 0 0,5 0 0,-5 0 0,0 0 0,0 0 1,0 0-2,0 0 1,0 0 0,5 0 0,-5 0 0,4-5 0,3 5-1,-2 0 1,-1 0 0,-4 0 0,0 0 0,0 0 1,0 0-1,0 0 0,0 0 0,0-1 0,0 1 0,5 0 0,-5 0 0,7 0-1,2 0 1,-5-2 0,1 0 0,2 2 1,-7 0-1,0-2 0,4 2 1,1 0-1,-5-1 0,4 1 0,3-5 0,-7 5 0,5 0 0,-5 0 0,0 0 3,0 0-3,0 0 1,0 0 0,0 0 1,0-3-1,0 2 0,0 1 0,0-2-1,0 2 1,0 0-1,4-1 0,-4-2 0,0 2 0,0-1 2,0 2-2,0 0 1,0 0-1,0-3 0,0 2 1,0 1-1,0-2 0,0 2 0,0-1 0,0 1 1,0 0-1,0 0 0,0 0 1,0-3-1,0-2 0,0 4 0,0-1 0,0-2 1,0 4-1,0-1 0,0-4 0,0 3-1,0 1 2,0 1-1,0-3 0,0 3 0,0-1 0,0 1 0,0 0 0,0-2 0,0 2 1,0 0-1,0-2 0,0 0 0,0 0 0,0-2 1,0 4-2,0-1 1,0-2 0,0 1 1,0 0-1,0 1 0,0-1 0,0-2 1,0 2-1,0 2 0,0-2 1,0 2 0,0 0-1,0-2 2,0 2-2,-4 0 1,4-2 0,-5 2-1,5 0 0,0-2 1,-7 0-1,3 0 1,-1 2-1,5-2 0,-4 2 0,-3 0 0,2-2 0,1 0 1,4 1 0,-9-2 0,9 3 1,-7-1-2,7-2 0,-5 2 0,-4 1 0,2-2-2,3 2 3,-1 0 0,5 0-1,-5 0 1,1 0 3,-3 0-3,2 0 0,1 0-1,-1-2 2,-2 2-1,3-2 0,-1 2-1,1 0 0,-3-2 0,2 0 1,1 0 1,-5-2-2,2 4 2,-2-4-1,-3 4 0,3 0-2,0 0 1,2 0 1,-2 0-1,4-2 0,-2 2 1,3 0 0,-1-2 0,5 2 0,-4 0-1,4 0 2,0-2-1,-5 2-2,5 0 1,-7 0-2,3 0 2,-1 0 2,5 0-2,-5 0 0,-1 0 1,6 0 1,-10 0-2,6 0 0,-3 0 2,2 0-4,1 0 2,-1 0 0,1 0-1,-3 0 4,2 0-2,5 0-1,-4 0 1,-1 0-2,-2 0 2,-2 0-3,0 0 3,2 0-2,-2 0 1,4 0-2,-6 0 2,2 0-2,9 0 2,-5 0 1,-2 0-2,7 0 2,-4 0-1,4 0-1,0 0 1,-5 0 1,1 0 0,-3 0-1,-2 0 2,4 0-2,-2 0 0,-2 0 1,5 0-1,-1 0 1,-6 0 0,1 2-1,4-2 0,-4 2 1,1-2-1,2 0 1,3 2-2,4-2 1,0 0 1,0 0-1,-5 0 0,1 2 0,4 0 0,-12 0 1,-1-2-1,-3 0 0,4 2 0,-8 0 0,15 0 0,0-2 1,1 2-2,-1-2 1,-2 0 1,3 0-1,-1 0 1,5 2 0,-4-2-2,-3 0 0,2 2 2,-4-2-1,-2 2-1,-3-1 1,3 2 0,6-2-1,-6 2 1,6-2 1,-4 1 0,-3 0-2,8 0 1,-1-2 1,5 2 0,0 0-2,0-2 2,0 2-1,-4-2 1,4 0-1,0 2 0,-7-2 0,7 0 0,-14 0 1,3 2-1,-3 0 0,3 0 1,1-2-1,-1 1 1,6 2-1,1-3 2,-1 2-1,5-2-1,-7 0 1,3 0 0,-5 0 0,2 0-1,2 0 1,1 0 0,-1 1 0,-11-1 0,11 0-1,-6 0 1,2 0-1,0 0 1,-3 2-2,-4-2 2,3 2-1,1-2 3,-2 0-3,3 0 3,-5 0-1,2 0 0,10 0 0,-8 3 0,3-3-1,-2 0-1,-3 0 1,3 0 0,6 1 0,-6-1 0,1 2 0,1-2 0,-7 0 0,12 0 2,-8 0-2,-4 2-1,12-2 1,-5 2 0,-7-2 0,0 0 0,2 0 0,-2 2 0,7 0-1,-7-2 0,7 2 0,-3-2-1,3 0 2,-7 0-1,5 0 0,-8 0-1,8 0 2,-5 4-1,2-3 0,-2-1-1,0 2 1,2 1 0,3-3 0,2 2 0,4-2 0,-2 0 0,3 1 0,-1-1 1,-6 0-1,6 0 0,1 0 1,4 0-1,-9 0 0,2 0 0,2 0 1,-4 2-1,2-2 0,-2 0 0,4 0 2,1 0-2,-8 0 0,3 0 1,2 0 0,-13 0-1,11 0 0,-7 0 0,-5 0 0,3 0-1,2 0 1,4 0 1,-1 0-2,8 0 1,-2 0 1,7 0-2,-4 0 2,-1 0-1,-6 0 0,6 0 0,-4 0 0,-3 0-1,-1 0 2,-3 0-2,0 0 2,-5 0-1,7 0-1,-2 0 2,7 0-1,2 0-1,-2 0 1,5 0 1,-8 0-2,3 0 2,2 0-1,-2 0-1,5 0 2,4 0 0,-5 0-2,-2 0 1,3 0 0,-1 0 1,-6 0-2,-3 0 1,2 0 0,-1 0 0,-3 0-1,-5 0 1,5 0 0,2 0 0,-2 2 0,0-2 0,3 0 0,-8 0-1,5 0 2,-9 0-1,9 0 0,7 0 0,-3 0 1,8 0-1,-5 0 0,-3 0-1,8 0 1,-1 0 0,5 2 0,-11-2 0,1 0 0,6 0 1,-12 0-1,0 0-1,-9 0 1,9 0 0,7 0 0,-1 0-1,-1 0 2,2 0-1,9 0-1,-7 0 2,7 1-1,-5-1-1,1 0 1,-5 0 1,2 0-2,-2 0 1,-3 0 1,3 0-1,0 0 0,2 0 1,-2 0-2,4 0 0,-6 0 2,6 0-1,-6 0 0,-3 0 0,-2 0 1,0 0-3,7 0 3,-11 0-1,10 0 0,-6 0-1,-4 0 1,11 0 0,-7 0 0,0 0-2,11 0 4,1 0-4,-8 0 4,8 0-2,-6 0 0,-1 0-2,2 0 4,-7 0-2,0 3-2,2-1 1,-2 1 1,0-3 0,7 1 1,-7-1-1,2 2-1,-6-2 2,4 0-1,-10 0 2,6 0-4,4 0 2,2 0 2,3 0-4,2 0 2,-3 0 0,3 0 0,4 0-1,-6 0 1,6 0-1,-6 0 1,-3 0-1,3 0 1,-10 0-1,-8 0 0,3 0 1,1 1 1,0-1-2,0 3 1,9-3 0,0 2 0,7-2 0,-3 0 0,8 0 0,-1 0 1,-6 0-1,11 0 0,-5 0 0,5 0 0,0 0 0,0 0-1,-4 0 1,4 1 0,-5-1 0,-2 0-1,3 3 1,-5-3-1,-3 0 1,-2 1 0,3-1-1,-10 2 0,1-1 2,-1 2-5,8-1 7,-3 2-6,6-4 6,10 2-6,-11-2 3,6 2-1,1-2 1,-8 0 0,8 0 0,-1 0 1,1 0-1,-8 0 3,8 0-6,-6 0 3,4 2 0,-4-1 0,-1-1 0,2 2-1,-7-2 2,2 3-2,-6-2 2,-6 1-1,10-2 0,-13 3 0,13-2 0,0-1 0,7 2 0,-3-2 0,8 2 0,-6-2 3,4 0-6,6 0 3,-5 0 0,0 2 0,5-2 0,0 0 0,0 0 0,-4 0 3,4 0-6,-7 0 3,7 0 0,-5 0 0,1 0-1,4 0 1,0 0 0,-5 0 0,1 2 0,4-2-1,-7 0 1,2 0 0,1 0-1,-1 0 1,-6 0-1,6 0 0,1 2-1,-3-2 0,7 0 1,-5 0-1,5 0 2,-4 0-1,4 0 0,0 0 1,-10 0 0,4 0-1,-4 0 1,6 2-1,-3-2 1,2 0 0,1 0 0,-1 0 0,5 0-2,0 1 2,-4-1 0,-3 0-1,-2 0 1,4 0 0,-2 3 0,3-3-2,-1 0 2,5 0-1,-4 2 1,4-2 0,0 0-1,0 0 0,0 0 0,0 0 0,-5 0 0,5 0 1,0 0 0,0 0 0,-7 0 0,7 0 1,0 0-1,0 0-1,0 0 1,0 0 0,0 0-1,-4 0 0,-1 0 1,0 0-1,5 0 1,-6 0-1,6 0 1,0 0-1,0 0 1,-5 0 0,5 0-2,-5 0 2,1 0 0,-3 0-1,2 0 0,1 0 1,4 0 0,-5 0-1,5 0 0,0 0-2,0 0 3,0 0-1,0 0 2,0 0-2,0 0 2,0 0-1,0 0 0,0 0 0,0 0 0,0 0-1,0 0 2,-4 0-1,4 0 0,0 0 0,-7 0 0,2 0-1,1 0 1,-1 0-1,5 0-1,0 0 0,0 0-2,0 0 1,0 0 1,0 0-1,0 0-2,0 0 3,0 0 2,0 0 0,0 0 1,0 0-1,0 0 0,0 0 0,0 0 0,0 0 1,0 0-1,0 0 1,0 0-1,0 0 1,0 0-1,0 0-1,0 0 1,0 0 0,0 0 1,0 0-1,0 0 2,0 0-2,0 0 0,0-2 0,0 2 0,0 0 0,0 0-2,0 0 1,0-3 0,0 3-1,0 0 1,0 0 0,0-1 0,0 1 2,0 0-1,0-2 1,0 2 0,0 0-2,0 0 2,0 0-2,0 0 0,0 0 1,0 0-1,0 0 0,0 0-1,0 0 2,0 0 0,0 0 0,0 0 0,0 0-1,0 0-1,0 0 0,0 0 1,0 0 0,0 0-1,5 0 1,-1 0 1,8 0 0,-3 0 0,0-2 0,-2 0 0,-3 2-1,6 0 0,-4 0 0,-1 0-1,4 0 2,3 0-1,-3-2 1,2 2 0,3 0 0,-3 0 0,-6-2 0,-1 2 1,1-2-2,2 2 1,2 0 0,-4 0 0,6 0 0,-6-1 0,4 1 0,2-3 0,-2 1 1,3 2-2,-3 0 1,-2 0 1,-3-1-2,1 1 1,-5 0-1,9 0 1,2 0 0,-1-3 0,10 1 1,-4 2-1,0-1-1,5-1 2,-3 0-2,-2 2 3,-5-3-3,-1 3 1,-1-3 0,7 1 1,0 2-1,-3 0-1,3 0 1,-4 0 0,2 0 0,-3 0 0,-6 0 0,-1 0 0,1-3 0,6 3 0,-2-1 0,12 1 1,-10 0-2,3-2 1,2 2 1,0 0-2,-2 0 1,2 0 0,0-1 0,-7 1-1,7 0 2,0-3-1,-7 3 1,7 0-2,-7-1 1,3 1 0,-8-2 1,1 2-2,-1 0 2,8 0-3,-8 0 2,6 0-1,6 0 1,-5 0 1,7 0-2,3 0 2,-1-3-1,1 2 1,-5 1-1,5-2 0,-8 1 0,3 1 1,-11-3-1,6 3-1,-2 0 2,3 0-2,-3 0 0,2 0 2,-1-2-2,-1 2 1,-2-3 0,2 3 1,-5-1-1,8-1 1,-8 2-2,8 0 4,-3 0-5,0 0 2,2 0 0,-1 0 2,10-2-2,-8 0-2,1 1 4,8 1-2,-5-2 0,0-1 0,-2 1 0,-3 1 0,3-2 1,-7 3-1,-3-1 0,-4 1 1,5 0-2,-5 0 1,11 0 0,-6 0 0,-1 0 0,12 0-1,-6 0 1,6 0 0,-12 0-2,5 0 4,-2-2-2,2 2 0,-4 0 0,2 0-2,2 0 2,2 0-1,-6 0 2,4 0-2,-4 0 2,1 0-1,4 0 0,1-2 0,-2 2 2,-4 0-1,6-2-1,-6 2 0,-1 0 0,1 0 0,6 0 0,-6 0 0,4-2 0,-2 2 0,-7 0 0,4 0 0,1 0 1,-5 0-2,5 0 2,1 0-1,4 0-1,-6-2 2,3 2-1,2 0 0,-4 0 0,6 0 0,-6-2 0,4 1 1,-2 1-1,-3-3 0,5 3-1,-4 0 1,6 0 0,-1 0 0,-4 0 1,4 0-2,-6-2 1,8 2 1,-3-2-1,-5 2 0,8 0 0,-12 0 0,9 0 0,-9 0-1,7 0 1,-3 0 0,1 0-1,-1 0 1,8 0 0,-3 0 0,7 0 1,-2 0-1,-3 0 1,5 0-2,-2 0 1,2 0-1,0 0 1,-2 0 0,-7 0-1,2 0 1,-5 0 0,1 0-2,2 0 4,-3 0-4,5 0 2,-2 0 2,2 0-2,-4 0 0,6 0-2,-1 0 4,6 0-2,-7 0 0,2 0 0,-2 0 0,7 0 0,-7 0 0,-2 0 0,2 0 1,1 0-2,1 0 1,-2 0 0,3 0 0,8 0 0,-11 0 0,3 0 0,-3 0 1,-5 0-2,8 0 2,-8 0-1,6 0 0,-4 0 0,4 0 0,1 0 1,-2 0-2,7 0 1,-7 0 0,3 0 0,-3 0 0,-5 0 0,8 0 0,2 0 1,2 0-1,-5 0 1,-6 0 0,4 0-2,-5 0 2,3 0-2,-2 0 1,-1 0 0,8 0 0,-8 0 0,5 0 1,-4 0-2,2 0 1,-3 0 1,6 0-1,1 0 0,-2 0 0,7 0 0,5 0 0,-5 0 0,-3 0 0,-1 0 0,-3 0 0,3 0 0,-3 0 0,7 0 1,-3 0-1,8 0 1,-5-1-1,-7 1 0,-2-2 0,-2 2 0,-1-3-1,1 3 2,2 0-2,2 0 1,0 0 0,2-1 0,-2 1 0,7 0 1,5-2-1,-12 0 0,7 0 1,-4 2-2,-3 0 1,0 0 0,2 0 0,-6 0 0,6 0-1,-2 0 1,1-2 1,-4 2-2,-1 0 2,0 0-1,-5 0 0,0 0 1,0 0-1,4 0 0,-4 0-1,7 0 2,-7 0-1,5 0-1,4 0 1,-5 0 0,17-2 1,-14 0-2,2 2 2,7-2-1,-12 2-1,6 0 2,-4 0-1,-1 0-1,-5 0 1,5 0 0,-5 0 0,4 0 0,3 0 0,2 0 1,-4 0-1,-1 0-1,3 0 2,-2 0-1,4 0 0,2 0 0,3 0-1,2 0 2,0 0-1,0 0 0,2 0 0,-2 0 0,-4 0 0,-3 0 0,-5 0 0,8 0 1,-8 0-1,6 0-1,-3 0 1,-3 0 0,5 0 0,7 0 0,5-2 0,-5 2 0,-7 0 1,-4-2-1,-1 2 0,-4 0 0,7-2 0,-2 2 0,-1 0-1,12 0 0,-11 0 1,11 0 0,-7 0 0,2 0-1,-2 0 1,-4 0 0,6 0 1,-6 0-1,4 0 0,-9 0-1,7 0 0,-2 0-2,-1 0 0,1 0 3,6 0 2,-2 0-4,3 0 2,-3 0 0,2 2 0,-2 0 2,12 0-1,-16 2-2,6-4 1,-2 2 0,-4 0 0,2 0 0,-3-2 0,1 2 0,4 1-2,-2 0 4,6-1-2,8-1 0,-5 1 0,-7 0 0,-2 1 0,-2-2 0,-1-1 0,12 0 0,-11 0-2,4 0 4,2 0-4,5 2 4,-7 0-2,1 0 0,1 0 0,5 0 1,-11 0-2,-1-1 1,-4-1 0,0 3 0,5-3 0,-1 0 0,-4 1 1,7-1-2,-2 0 1,4 0 0,-2 0 0,-7 2-2,4-2 2,-4 3 0,5-1 0,-5-1 0,4-1 0,1 2 0,-5-2 0,7 0 2,-3 0-2,-4 0 0,0 2 0,5-2 0,0 0 0,1 0-2,-1 0 2,4 0 0,-2 0-1,-2 0 2,-5 0-1,0 2 0,4-1 0,1 2 0,-1-3-1,3 2 1,2 2 0,-4-2-1,2 2 0,2-2 1,0-1 0,-9 3-1,7-2 1,-2-1 0,-5 4 0,4-2 0,8-2 0,-12 3 0,9-2 1,-5-2-2,-4 3 1,5-3 1,-5 4-1,7-2 0,-3 1-1,-4 0 1,5-1-1,-1 2 1,3-2-1,-2 1 2,-5 0-1,4-1 0,-4 0 0,5-1 1,-5 2-1,0 0 0,7-1 0,-7 0 0,0 0 0,4 0-1,-4 2 0,0-2 2,0 2-2,0-2 1,5 2-1,-5-3 2,5 3-1,-5 1 0,0-5 0,4 1-2,-4-1 2,0 0 0,7 0 0,-7 2-1,0-2 1,0 2 0,5-2 1,-5 0-1,4 0-1,-4 0 0,5 0 2,-5 2-2,0-2 2,0 2-1,0-2 0,0 0 0,0 0 0,0 0 0,0 0 0,0 2 1,7-2-1,-7 1-1,9-1 1,-9 0 0,0 0 0,0 0 0,0 3 1,0-3 0,0 2-1,0 0 0,0-2 0,0 2-1,0-2 2,0 1-1,0 1 1,0-2 0,0 0 1,0 0-2,0 0 0,0 0 2,0 2-2,0-2 1,0 4 1,-9-2-2,-7 2 1,0 0-1,6 0 2,-1-2 1,-3 0-2,-2-2 1,5 1-1,6-1 1,-8 0 1,1 0 0,3 0 0,-12 0 2,10 0-2,6 0 1,-4 0-1,2 0 0,-2 0-1,0 0 0,2 0-1,-2 0-1,-2 0 1,1 0-1,6 0 0,-3 0 0,-2 0 0,4 0 0,-11 0 2,12 0-2,-8 0 0,3 0 0,-7 0 0,-4 0 1,6 0-1,-2 0 1,0 0 0,7 0-1,-3 0 1,-6 0 2,7 0-3,1 0 3,-1 0-1,6 0-1,1 0 1,-8 0-1,3 0 0,5 0 1,-8 0 1,3 0-2,-7 0 0,-4 0 0,4 0 0,2 0 0,-2 0 0,7 3 0,-3-3-1,8 0 2,-12 0-1,7 0-1,-12 1 0,5 1 0,7 0 0,-3 1 1,8-2 0,-1 1-1,5-2 1,0 2 0,-4 0-1,4-1 1,-16 2 0,7-1-1,-3-1 0,-4 2 0,-2 0 3,6-1-2,3 2-1,-2-2 1,2 0 0,-7-2-1,7 2 1,-12 2-1,5-2 0,0 0 0,2 2 0,3-3 0,2 1 1,4 0 1,-2 0 0,-2-2 0,-2 2-1,-3 0 0,-7-2 0,5 2-1,0-1 1,3 2 1,-8 1-3,10 0 2,-3-2 1,-2-1-2,7 1 2,-3-2 0,8 0-1,-8 2-1,8 0-1,-5 1 1,-3-2 0,-2 1 0,-6 0-1,8 0 1,-1 0 1,1 0-1,8 0 1,-1 0 0,-6-2-1,11 2 2,-9-2-2,-3 1 1,8-1-2,-6 3 1,-6-2 0,7-1 1,-2 3-1,2-3 0,-3 0 2,3 0-1,-7 1 0,7-1-1,-7 2-1,0 1 2,7-2-1,-3-1 0,8 0-1,-1 2 2,-6-2-1,6 0 0,1 0 1,-5 0 0,-3 0-1,3 0 0,-7 2 1,7-2-2,-3 0 2,3 0-1,-7 0 1,12 0-1,-3 0 0,-2 0 0,4 0 0,-6 0 0,-3 0 0,-2 0 0,0 0 0,2 0 0,3 0 1,2 0-1,-3 0 0,3 0 0,-7 0 0,7 0 0,-3 0 0,3 0 0,-2 0 1,2 0-2,-3 0 2,-1 0-2,-3 0 2,6 0-1,4 0 0,-4 0 0,1 0 1,2 0-1,-2 0 0,-2 0 0,-3 0 0,-11 0 0,4 0 0,5 0 0,-4 0 0,4 0 0,2 0 0,-2 0 0,0 0 1,7 0-1,-7 0 1,7 0 0,-7 0 1,-5 0-2,1 0 0,-10 0 0,0 0 0,3 0 0,-3 0 0,14 0 0,-2 0 2,-10 0-4,15-2 4,1 2-2,-2-2 0,-6 2 0,4-1 0,-5 1 1,1-3 0,-1 3-2,1-2 1,-1 2 1,-4-1-2,11 1 2,3 0-2,-3-3 2,-2 3-2,5-1 2,1 1-1,1 0 0,-7-3 0,0 3-1,0 0 1,3-1 1,-3 1-2,6 0 1,-6-2 2,0 2-3,3-2 1,-12 0 0,-3 0 0,3 0-1,0 0 2,0 0-1,-5 2 0,9-2 1,5 1-2,0 1 2,3-3-2,1 3 2,8-2-2,-1 2 1,0 0 0,-1-2-1,1 2 2,0 0-3,-6 0 4,6 0-2,-4-2 0,5 2 0,-3 0 1,2 0-1,-4-1 0,-7-1-1,-9 0 2,4 0-1,5 0-1,-4 2 1,11-2 1,-3-1-1,8 3 1,-5 0 2,4-1-2,-6 1-2,-5-2 1,6 2-2,-1-2 4,2 0-2,-12 2 0,1-2-2,-1 0 4,-4 0-2,11 2 0,-2-1-2,-4 1 4,4-3-4,2 3 1,-7 0 1,10 0 1,-14-1-3,9 1 3,-3 0-1,3-2 0,0 0 0,-4 2 0,11 0 0,-3 0 0,-1 0 0,1 0 0,3-3 0,-2 3 0,11 0 1,-5 0-2,0 0 1,5 0 0,-4 0 1,4-1-2,-7 1 2,7 0-1,-9 0 0,0 0 2,2 0-2,-2-2-2,-3 2 2,8-2 0,-1 2 0,1 0 3,-3-2-4,2 2 1,-4-1 0,4 1 0,-1 0 0,-4-3 1,6 3-1,-8 0-1,-1-2-1,1 2 2,3-3-1,-7 3 2,5 0-2,2 0 1,-1 0-1,-6-3 1,5 3 0,2-1 1,-7 1-1,2 0 0,3 0 0,2 0 1,-3-2-2,8 2 1,4 0 0,-5 0 0,5 0-2,0 0 0,0-3 0,0 3 2,0 0 0,0 0 0,0 0 0,0 0 2,0 0-1,0 0-2,0 0 2,0 0-2,0 0 3,0 0-2,0 0 0,0 0 0,0 0-1,0 0 1,0 0-1,0 0-1,0 0 2,0 0 0,0 0 0,0 0 0,0-1 0,0 1-2,0-2-2,0 2 1,0-2 1,0 0-4,0 1 2,5 1-3,6-3 4,3 3 2,18 0 2,-3-2-1,-3-1 1,3-1-1,-1 2 0,1 0 0,-3 0 0,-1 2 0,7-2-1,2-2 2,-4 4-2,11-4 1,0 2 0,0 0 1,0 0-2,-6 0 2,1-1 0,-1 3-2,6-4 1,-9 2 1,-7-2-1,0 2 1,5 0-1,-5 0 0,7 2 0,-2-2-1,-1 2 1,-8-2 1,-1 2-1,1-1 0,0 1 0,4-3 0,0 3 0,0 0 1,7-2-2,-11 2 1,4 0 0,5-2 0,2 2 0,2 0 0,-4-2 0,-3 1 0,-9 1 0,3-3 0,-1 3 0,1 0 0,0-1 1,-1 1-1,-4-2-1,5 0 2,-3 0-2,3 0 2,-1 2-2,1-2 1,4 0 0,-5 0 1,1-2-2,0 2 1,-1 2 1,5 0-1,0 0-1,-9-2 2,5 1-1,4 1 0,-4-3 0,-1 3 0,10-1 0,-9-1 0,4 2 1,-5-2-2,6 2 1,10-3 0,-6 3 1,0-1-2,2 1 1,2 0 0,-14-2 0,12 2 0,-2 0-1,0 0 1,2 0 0,2 0 0,-9 0 0,3 0 0,1 0 0,6 0 0,1 0 0,-11 0 0,12 0 0,-12 0 0,5 0 0,7 0 0,-12 0 0,0 0 0,5 0 1,-3 0-2,-6 0 3,4 0-3,0 0 1,-5 0-1,6 0 1,3 0 1,-8 0-2,4 0 1,-9 0 1,5 0-2,4 0 1,-5 0 0,15-2 0,-3 2 0,-7 0 1,-5 0-2,-11 0 1,3 0 1,-3 0-2,3 0 1,1 0 0,8 0-1,-5 0 2,0 0-1,-2 0 0,6 0 0,-8 0 0,-3 0-1,11 0 2,1 0-2,-12 0 2,7 0-1,-7 0-1,3 0 1,-3 0 1,2 0-2,3 0 1,2 0 0,-5 0 0,-2 0 0,1 0 0,1 0 0,-2 0-1,-2 0 2,-2 0-1,-5 0-1,0 0 1,0 0 0,0 0 0,4 0-1,1 0 1,11 0-2,-12 0 2,8 0 0,-8 0 0,1 0 0,11 0 0,-2 0-2,-8 0 2,-1 0 0,-5 0-1,0 0 0,5 0 0,-1 0-1,3 0 3,-7 2-1,5-2-1,-1 2 1,5-2 0,3 0 0,-8 1 0,-4-1 0,0 0 0,0 0 1,0 0 0,0 0 0,0 0-3,0 3 0,0-3 5,0 2-1,-16-2 2,-13 2-4,8-1 1,-4 2-2,4-2 2,-4 1-1,-11 2 1,10 0-1,-3 2 0,-8-2 0,12-1 1,-5 1-1,-11-2 1,7 2-1,-7 2 2,-1-2-1,6-2 4,2 0-4,-3-1 1,3 2-2,2-3 0,-3 0 2,10 0-3,-11 2 1,-10 0 0,5 0 1,-5-2-1,-16 3 1,8-1-1,-13 2 1,5 0 0,-8-2 0,8 2-1,12-2 1,-12-2 0,16 0 0,7 2-1,7-2 0,-2 0 0,7 0 1,8 0-1,-8 2 0,2-2-1,4 2 3,7-2-2,-2 0 0,-4 0 0,-1 0 0,-4 1-1,-5 2 1,5-3-1,-7 1 1,2-1 0,14 4 0,-4-4 0,-1 3 1,8-2-1,-8-1-1,5 0 1,0 2 1,-2 0-1,2 0 0,0-2 0,2 1-1,7-1 1,-2 3 1,4-3-2,-1 2 1,6-2 0,0 0 0,0 0 0,-5 0 0,5 0 0,-5 0 0,1 0 1,-12 0-1,11 0-1,-6 1 1,2-1 0,4 3 1,-2-1-1,7-2-1,0 0 0,0 0 1,-4 0 0,4 0-1,-5 0 1,1 0 1,-8 0-1,8 1-1,-1-1 1,0 0 1,-6 2-1,-3-2-1,-2 3 0,-9-3 0,0 0 1,-7 0 1,7 0-1,0 0 1,16 0-1,-3 0 1,3 0-2,-2 0 1,1 0 0,-6 0 1,-4 0-3,4 0 2,-14 0 1,9 0-2,8 0 2,-3 0-2,0-3 1,7 3-1,-3-2 3,8 1-2,-6-1-1,4 2 2,-4 0-1,6-3 1,-3 3-2,2 0 1,1 0 1,4 0-2,0 0 0,0 0-2,0 0 4,0-1-2,0 1 1,0 0 0,0 0 1,0 0-2,0 0 0,0 0 0,0 0-1,0 0 0,0-2-3,0 2 2,0 0 2,0-3-1,0 3 0,0 0 2,0 0-4,0 0 2,4-1-1,8 1 4,-3-2-2,12 0 2,-5 0-2,4 1 1,1-2 0,-3 1 0,3-1 0,11 0 2,-19 2-2,13-3 0,-6 4 1,12-2-1,2 0 0,3 0-1,-7 0 1,6-2 0,-6 2-1,7 0 1,-8 0-1,8 0 1,-7 0-1,-1 2-3,8-1 1,-1 1 2,3 0 0,7 0 1,-14 0-2,2 0-1,-9 0 2,3 0 0,-7 0-1,-3-2 1,2 2 0,-4 0-1,5 0 1,4 0 1,5-2 0,2 0 0,-7-1-3,-4 2 0,4-1 1,-5 0 0,-11 0 0,7 0 1,0 0-1,10 2 2,-6-4-1,10 2 1,0 0 0,2 0-1,-12 1-1,-6 1 0,-3 0 0,-2 0 1,-9 0 0,0 0 1,0 0 0,0 0-1,0 0-5,0 0 6,0 0 4,-13 0 0,-19 0-3,-23 1 0,-7 1-1,0-2 3,-24 0-2,6 0 0,2 0 1,-7 0-2,19 0 2,4 0-1,5 0-1,11 0 1,12 0 0,-12 0 0,10 0 0,-5 0 0,6 0 0,-6 0 1,5 0-1,1 0-1,-10 0 1,-6 0-2,-1 0 1,-8 0 0,-2 0 0,12 0 0,-7 0 0,11 0 0,12 0 1,7 0-1,6 0 2,12 0 1,4 0-3,1 0 2,-3 0-2,-2 0 1,4 0-1,-2 0 2,3 0-2,-5 0 0,-12 0 0,5 0 0,-5 0 0,1 0 0,-1 0 0,3 0 0,2 0 0,11 0 0,-6 0 0,2 0 0,-3 0 0,8 0-1,-1 0 1,5 0 0,0 0-1,-4 2 0,4-2 0,-7 0 1,7 0-1,-9 0 1,-1 2 0,-6 1-2,-4-3 1,-1 1 1,-4 1-2,-5 0 2,10 0 2,-1 0-4,1 0 2,4-1 0,7 2 2,-7-1-2,6-2 0,-1 2 0,2-2 1,-3 2-1,3-2-1,-2 0 2,6 0 1,1 0-4,-1 1 4,-2-1-1,3 0-1,-5 2-1,-3 0 2,3-2-2,-12 2-2,5 0 3,-4 0 0,-1 2 0,3-2-4,2 0 4,-5 2 0,10-2 0,2 0 1,-7-1-1,11-1-2,1 3 2,-1-3-1,5 0-1,0 0 0,0 0 0,0 0-1,0 0 1,0 0 2,0 0-1,0 0 1,0 0-1,0 0-2,0 0 1,0 0 1,0 0 0,0 0 0,0 0-2,0 0-2,0 0 3,0 0 1,0 0 0,0 0 1,0 0 0,0 0 0,0 0 0,0 0 1,0 0-1,0 0 0,0 0 1,0 0-1,0 0 1,0 0-1,0 0 0,0 0 1,0 0-1,0 0 0,0 0 2,0 0-2,0 0 1,0 0 1,0 0 0,0 0-1,0 0 0,0 0 0,0 0 0,0 0-1,0 0 1,0 0-2,0 0 2,0 0-1,0 0 1,0 0-1,0 0 1,0 0 1,0 0-1,0 0 0,0 0 1,0 0-2,0 0 0,0 0 2,0 0-4,0 0 4,0 0-2,0 0 0,0 0 1,0 0-1,0 0 0,0 0 0,0 0 0,0 0 0,0 0 0,0 0 0,0 0 0,0 0 0,0 0 0,0 0 0,0 0 0,0 0 0,0 0-1,0 0-1,0 0 0,0 0-1,0 0-9,0 0-15,0 0-28,0 0-29,0 0-37,0 0-78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0:04.044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436 2874 11,'0'0'12,"0"0"-2,0 0 2,0 0 1,0 0 2,0 0-2,0 0 0,0 0-5,0 0 2,0 0-2,0 0 0,0 0-1,0 0 3,0 0-2,0 0-1,6 0 1,-6 0 2,0 0-2,0 0-1,0 0-1,0 0-2,0 0-1,0 0 2,0 0-1,0 0-1,0 0-1,0 0 1,5 0 0,-5 0 1,5 0 1,-1-3-3,1 3 0,-5-1-1,11 1 1,5-2 0,-7-2 0,16-2 2,-9 1-2,0-3-1,-2 2 3,2 0-2,9 2-2,-4 1 0,-1 1 0,6-2 1,-10-2-1,9 1 0,0-1 0,-9-2 0,2 1 2,10-3-2,-3-1 1,-5 0-2,5-2 2,-11 0 2,14-1 0,-10 1-2,2 1-4,-4-1 5,-4 2-1,-8-1-2,6-1 4,1-2 0,-2 1-2,7-1 0,-11 1 0,4 3 0,-2 0 0,-3-1-1,-4 1-1,5-1 2,-1 1-1,3 1-1,-2-1 1,-5-1 1,9 3-1,-9-3 0,5 2 0,-5 3 0,6-3 0,-1 1 0,-5-1 2,0-2-2,0 1-2,0 1 2,0-1 0,0 2 0,0-1-1,0 2 1,0 1 0,0 0 0,0 4 0,0-1 0,0 1 1,0-1-2,0 0 1,0-2 1,0 4-2,0-2 1,0 2 1,0 2-1,0 0-1,0 0 2,0 0-1,0 0 2,0 0-2,0 0 1,0 0-1,0 0 0,0 0 2,0 0-2,0 0 2,0 0 1,0 0-1,0 0-1,0 0-1,0 0-3,0 0 0,0 0 3,0 0-2,0 0 2,0 0-1,0 0 2,0 0-1,0 0 2,0 0-2,0 0-1,0 0 1,0 0-1,0 0-1,0 0 1,0 0-1,0 0 4,0 0-2,0 2-2,0-2 2,0 2 2,0-2 2,0 0-3,0 0-1,0 2 0,0-2 0,0 2 2,0 4-1,0-1 2,0 5 0,0 1 0,0 1-1,0 0 1,0-1-2,0-2-1,21 3 1,-12-3-1,7 1 1,0-2-1,-12 0 0,5 0 0,-2-3 1,-7 1-1,0-1 0,0-1 2,5 0-1,-5 2 0,0-3 4,0 5-4,0 0 0,0 0 0,0 1-1,0 3 1,0-3 0,0 2-1,0-3 0,0 0 0,0-2 0,0-1 0,0-1 1,0 2-2,0-2 1,0 2 0,0-1 1,0-1 1,0 0-2,0 0 1,0 0 1,0 0 2,0-1 1,-5 1 0,-6-1-3,2 0 3,-3 3-4,3-4 1,-2 3 0,6 1-2,-4 2 1,-7-1-2,0 5 1,-9-4 1,9 1-1,7-3 0,0 0 0,2-3 0,-2 3 0,-3-2 1,3 0-2,-7-3 1,11 3 1,-4-2-1,2 1 0,-2 0 2,-2-1-2,6 2 0,-4 0 0,-2 0 0,6-1 1,-11 1-2,7 0 2,0 0-1,-7-3 0,11 2 3,-6 0-5,2 2 4,-3-4-2,3 3 0,-2-2 1,-3 2-2,3-3 2,1 4-1,-1-4 0,6 2 0,1-2 0,4 1 0,-5 0 0,-2 3 0,-6-2 0,1 1 0,3 0-1,-2-3 1,2 3 0,-7-3 0,6 2 1,6 1-2,-8-2 1,8 2 0,-8-1 0,8 3 0,-1-3-2,-4 2 2,2-1 2,3-4-4,-1 1 4,5-1-4,-4 3 2,-3-2 2,2-1-2,-4 2-2,4-2 4,-1 0-2,6 0-2,0 0 2,0 0-2,0 0 2,0 0-2,0 0 1,0 0 1,0 0-1,0 0 1,0 0 0,0 0 0,0 0 0,-5 0 0,5 0 1,0 0-1,0 0-6,0 0 2,0 0 1,0 0-3,0 0-3,0 0 0,0 0 2,0 0 1,0 0 0,11 0 6,3 0-2,7 0 1,-1 0 1,5 0 2,-4 0 1,-5-2-1,-2 1 1,-3-2-3,-2 3 1,7 0-1,5-1 0,-12-3-1,7 2 1,0-2-1,5 2 1,-3 0 1,2-2-1,1 1 1,0 1-2,-1 0 0,1 0 2,-1-2-2,-4 0 0,-7 0 0,3 1 1,2 1-2,-10 0 2,3 2 0,-7 0-1,0 0 1,0 0 0,0 0-3,0 0-2,0 0-2,0 0 4,0 0 1,-21 0 7,-11 4-5,3-2 7,-1-1-5,-2-1 2,7 2-3,-5-2-1,5 2 1,4-1-1,5 2 0,-9-1 0,16 0 0,-2-2-1,6 2 2,5-2-1,0 0 0,0 0 1,0 0-1,0 0-1,0 0 0,0 0-2,0 0 0,0 0-5,0 0 3,0 0 0,0 0 0,21 0 1,-1 0 3,-6 0 1,11 0 0,3 0 0,-3 0-2,4 0 4,-8 0-2,4 0-1,0 0 1,-4 0 1,-1 0 0,-4-4-1,-2-1 1,-2 2-1,4 1 0,-7 1 0,0-3 2,2 2-2,-6 0 0,-1-1 0,-4 3 0,0-3 0,0 3 0,0 0 1,0 0 2,0 0 3,0 0-8,0 0 2,-13 0-1,-8 0 3,1 0-1,-1 0 2,5 0-2,2 0 0,3 0-1,6 0 0,5 0 0,0 0 0,0 0-1,0 0 1,0 0-1,0 0-2,0 0 1,0 0-6,0 0 1,0 0 4,0 0 0,9-2 3,7 0 0,5-4 1,0 0 1,4 1-2,-5-2 0,1 1 0,9 0 0,-10 0-2,-4-1 1,5-1 1,-12 2 0,-5 1 0,3 2-1,-2 1 1,-5 2 0,0-2-2,0 2 4,0 0-2,0 0 0,0 0-2,0 0 2,0 0-4,0 0-2,0 0 8,0 0-11,0 0 8,-16 4 6,-5 2 0,8-2-2,1 0-1,8 0-1,-1-2 0,5-2 0,0 0 1,0 0-2,0 0 0,0 0-2,0 0-2,0 0-3,0 0 1,0 0-8,0 0 12,0 0 4,9-6 0,12-4 2,-5-3-3,4-2 0,6-3-1,-6 1-1,5 0 1,-4 0-3,-7 1 3,2 5 0,4 1-3,-11 4 2,-9 3 1,7 3-2,-7-2 1,0 2-1,0 0 0,0 0-4,0 0-5,0 0 4,0 0 6,0 2 4,0 5 6,0 3-5,-7 1-10,-2-2 5,-2-4 6,-3 1-4,3 0 1,1 3 1,-1-2-1,6 0 1,5-4-2,0-1-1,0-2 1,0 0-3,0 0-4,0 0-1,0 0-2,0 0 3,0-4 12,0 0-2,12-3 2,2-3-4,2 3 2,4-3-3,-11-2-1,-2 3 1,2 3-1,-4 0 0,-5 6 0,0 0 0,0 0 0,0 0-2,0 0-2,0 0-2,0 2 6,-5 10 14,-15 1-24,-10 4 16,5-3-2,-3 1 0,10-1 1,2-5-3,0-2 0,7 1-2,-3-2 0,3 2 2,9-3-1,0 0 0,0-4-2,0-1-4,0 0-4,0 0-8,0 0 0,0 0 13,5 0 7,11-4 0,5-2 0,4-1-2,-5-1-3,1 0 1,-12 1 1,2 1-1,-6 4-1,-5 2 2,5 0-1,-5 0 0,0 0-2,0 0-7,0 0 4,0 0 0,0 0 12,0 7 4,-16 0-1,2 6-3,-14 0-4,10-3 4,2 0-1,-5-4-3,12-3-2,2-1 3,7-2 0,0 0 1,0 0-4,0 0-4,0 0-2,0 0-5,0 0 5,0 0 7,0 0 2,0-2-1,0 2-2,0 0 1,0-2-1,7 1 1,-2 1-1,-1 0 0,-4-2 0,5 2-1,0-4 1,-5 2 0,11 2 0,-11-2 0,0 2 1,0 0-1,0 0 2,0 0-1,0 0-2,0 0-2,0 0 6,0 0-3,-16 8 3,-14-1-1,5 2 2,9-1-1,7 0-2,9-5 2,0 0 0,0-3 1,0 0-3,0 0-6,0 0-1,0 0 4,0 0 3,0 0-1,0 0 1,0 0 0,0 0-1,0 0-1,0 0 0,0 0-1,0 0 4,0 0-2,0 0 0,0 0 0,0 0 0,0 0-2,0 0 1,0 0 4,0 0 1,0 0-2,0 0-3,0 0-2,0 0-2,0 0 2,0 0 3,0 0 1,0 0 3,9-3-1,3-2 2,13-3 0,-5 1 1,-1-5-3,-3 3-3,0-1 2,-3 2-1,-1 1-1,-3 3 0,7 2 1,-11 1 1,6-4-1,-6-1-1,4 3 2,-2-2-1,-3-2 1,5 1-1,-9-1 0,7 2 1,2-2-1,-4 2-1,-1-1 0,8 0 2,-8 1-2,1-3 1,6 2 1,-6-1-2,4-1 1,3 0-1,-8 3 0,1-1-1,2 2 1,-7 0 0,4 0 0,1 1 0,-5-1 0,0 0 0,0 0 0,0 2 0,0-2 0,0 4 1,0 0-1,0 0 1,0 0 0,0 0 0,0 0-1,0 0 0,0 0 0,0 0 0,0 0 0,0 0-2,0 0-3,0 0-1,0 0 3,0 2-5,0 4 12,0 0 0,0 1-1,0 1 0,-5 2-1,-6-1 0,2 0-2,-7-1 2,6 0-1,6 0-1,-3-3 1,2-1-1,1-2 0,4-2 1,-5 0 0,5 0-1,0 0 0,0 2-1,0 0 1,0 0 0,0 0 0,0-1 0,0-1 0,0 0 1,0 0-3,0 0-2,0 0-3,0-1 3,0-5 12,0 2-2,0-2-2,0-1 2,0-5-6,0-1 1,0 1-1,0 3 0,0-3 0,0-1 0,0 2-1,0-3 1,0 3 0,0-3 0,0 1-3,0-3 3,0 3 1,0 0-2,-7 2 2,7 1-1,-4 2 0,-1 2 2,5 2-2,-4 3 1,4-1 1,0 2-1,0-3-1,0 3 0,-5 0 0,5 0-1,0 0-2,0 0-4,0 0-1,0 3-3,0 4 13,0 3 0,0 5 0,0 0-1,5 0-1,-1-1 0,1-2 2,-5-7-2,4-1-2,-4-2 4,7-2-1,-7 0 4,5 0-5,-5 0-2,4 0 0,-4-3 13,0-7-4,0-4-5,0-1-1,0-4 1,0 0-2,0 0 0,0 1 0,0 1-2,0-2 1,0 2 1,0-2-1,0 1 0,0 5 1,0 0 0,-4 3 0,-1 3 1,5-1-1,0 4 0,-7 2 1,7 2 0,0 0-3,0 0-5,0 0-4,-4 0 4,4 8-7,-5 1 19,5 3-1,0 5-4,0 0 3,0 1-2,0-3-1,0 2 1,0 0-1,0 1 0,0 2 1,0 0-1,5-1 0,6 0 0,-6-4 0,-1-3 1,1-4-1,2-5-1,-7-3-1,9 0-5,-9 0 1,9 0 2,-9 0 1,0 0 14,0-10-1,0-3-6,0-8 3,0-2-1,0-4-4,0 1-2,0-1 0,-9 2 0,4 2 0,5 3 2,-11 6-2,6-2 0,1 5 0,4-1 0,0 4 1,0 5-1,0 3 0,0 0 0,0 0-1,0 0-6,-5 0 0,5 0-5,-7 0-3,7 9 13,0 3 8,0 3-4,0 6 3,0 0 1,0 2-5,7 0 0,-2-2 0,-1-3-1,1 1 0,-5-6 1,0 0-2,0-5 2,7-2-1,-7-6-1,4 0 0,-4 0-1,0 0-4,0 0 3,5 0-1,0 0-1,-5 0 0,11 0 11,-6-8 2,-1-3-4,1-7 2,-5-4-5,0-2 1,0 0-1,0-1-1,0-1 0,0 1 0,0 1 0,0 1 2,0 3-2,-5 2 0,1-1 0,-1 4 0,-2-1 0,3-1 1,-6 5-1,6 7 1,4 1 3,-7 2-1,7 2 1,0 0-6,-5 0 1,1 0 4,-1 0-9,-2 6 1,7 7 11,0 4-1,0 4-4,0 4-1,0-2 1,0 0-1,0 0 0,12 0 0,-3-2 2,7 0-2,-11-4 0,6-3 0,-6-7 0,-1-1 0,1-6-2,2 0 1,-7 0-3,4 0 3,1 0 0,-5 0 14,0-6-5,4-5 1,-4-5-3,0-4-2,0-5-1,0-4 0,0-2-2,0-1-2,0-1 2,-9 5-2,-7 1 2,0 6 0,7 4 0,-7-1-2,7 8 2,4 3 1,5 6 1,-7-2-1,7 3-2,0 0 0,0 0-1,0 0-1,0 0-2,0 0-2,0 0-5,0 8-4,0 7 23,0 4-5,0 6-3,12 2 4,13 0-3,0-2-1,-4-1 1,-5-3-1,-3-5 0,-6-7 0,-7-3 0,5-6 1,-5 0 1,0 0-2,4 0 5,-4-9 4,0-3 15,0-2-20,-4-4-3,-26-9 1,-6-2-5,6-3 2,-7 1-2,17-2 0,-10 3 2,9 1-3,1 4 4,4 4 0,11 4 0,1 2 0,4 5 0,-5 5 1,5 0-1,0 5 1,0-1 0,0 1-1,0 0 1,0 0 0,0 0-4,-7 0-5,7 0-7,0 9-1,0 5 19,0 7-1,0 3-1,0 3-1,12 0 1,-8-2 1,5-4-2,3-2 3,-8-3-3,8-8-3,-8-1 3,1-7-2,6 0 0,-6 0 0,0 0-2,-5 0 0,9 0 4,-9 0 10,0-12-1,7-7 3,-7-6-7,0-5-4,0-3 0,0 2-1,0 5 0,0 1 0,0 6 1,0 0-2,0 3 2,0 3 0,0 2 1,0 1-1,0 0-2,0 3 2,0 4 0,0 0 0,0 1-1,0 2-1,0 0 1,0 0 1,-7 0-2,7 0-3,-9 0-3,4 2-3,0 4-6,5 3 20,0 6-3,0 2 2,0 7 0,0-3-2,0-2 2,0-8-4,0-1 1,0-6 1,0-4 0,0 0-1,0 0 1,5 0-3,0 0 1,-5 0-2,0-12 15,0-1-4,0-4-8,0-6 2,-16-4-2,2 2 0,-2 2-2,0 2 3,7 2-3,4 0 1,5 3 0,0 3 1,0 4 0,0-1 0,0 4 0,0 2 1,0 2-1,0 2-1,0 0 1,0 0-2,0 0-2,0 0-6,0 0-2,0 0-5,0 12 8,0 3 12,0 6-2,9 6 3,7-2-4,-2-1 0,-3-6 1,-6-3-2,6-5 1,-11-4-1,5-5 3,0-1-1,-5 0 0,0 0-3,9 0 1,-9-1 8,0-11 5,0-5-6,0-3-6,0-6 4,0-3-5,0 3 1,0 0-2,0 4-1,-14-1 1,3 3 0,11-1-2,0 4 3,0 4 0,0-1 1,0 5 1,0 1-2,0 1 1,0 3 0,0 0 1,0 4-1,0 0 0,0 0 1,0 0-4,0 0-3,-5 0-7,5 0 0,-5 0 1,5 4 0,0 1 14,0 5-1,0 3 2,0 4-3,0 3 2,0-1-1,0-2-1,0-4 1,0-3-1,0-8 2,0-2-1,0 0-4,0 0-1,5 0-3,-5 0 16,11-9 3,-11-5-6,0-4-4,0-1-1,0 2-1,0 2 1,0 2-1,0 1 0,0 3 0,0 3 0,0 2 0,0 2 1,0 2 0,0 0-3,0 0-4,0 0-6,0 0 0,0 0 1,0 5 1,0 0 14,0-3-1,0 2 0,0-1-2,0-1-4,0 2 3,0-2 0,0 2-1,0-2 0,0 0-4,5 0 1,-5-2 1,0 1 3,0-1 3,0 0 1,0 0 2,0 0 3,0 0 4,0 0-1,0 0 1,0 0-7,0 0-2,0 0 0,0 0 0,0 0-3,0 0-2,0 0 0,0 0 0,0 0 2,0 4-2,0 2-1,0 0 4,0 4-2,0-1 1,0-1-1,0 1 1,0-2-1,0 1 1,0-2-1,0 2 1,0-2-1,5 3 3,-5 3-2,9-1 1,-2 1 1,-7-3-2,4-1 0,1-2 0,-5-2-1,0-3 0,0 3 1,4-2-2,-4 2 2,7 2-1,-7 1 1,5 1 1,-1 1 1,-4 1-2,5 1 2,-5 0-2,4-3 1,-4 2-1,7 0 0,-7-1 2,5 1-3,-1 1 0,1 1 0,2-2 1,-3-1-2,-4-3 1,5-4 0,-5 0 0,0-2 0,5 0 0,-5 0 0,4 0 2,8 0 3,-12-2-1,4-6 7,-4-1 8,0-3-4,0-3-11,0-6-2,0-1-1,-16-4-2,-2 1 3,2 2-2,4 2-1,3 4 1,5 1 1,-8 3-1,12 1-1,-9 3 2,5-1-1,-3 0 0,-2 5 0,4-4 0,-6-1 0,6 1 0,0-3 0,-6 4 0,11 2 2,0 1-2,-5 1 0,5 2 1,-4 0-2,4 2 1,0 0 0,0 0-2,0 0 1,0 0 1,-5 0 0,5 0 0,0 0 0,0-2 0,0 2 0,0-2 0,0 0 0,0-1-2,0-1 2,0 0-1,0 1 1,0 0 0,0 3-1,0-2 0,0 2 1,0 0 0,0-2-2,0 2 2,0 0-2,0 0-1,0 0 0,0 0 0,0 0 1,0 0-3,0 0 2,0 0-1,0 0 2,0 0 1,0 0-1,0 0 1,0 0 0,0 0 1,0 0 1,0 0-2,0 0 1,0 0 0,0 0-2,0 0-1,0 0 2,5 0-1,-1 0 1,1 0 1,-5 0-1,0-2-2,0 2 2,7 0-1,-7 0 0,4 0-3,-4 0 0,5 0 3,0 0-4,-5 0-2,6 0 2,-6 0-1,0 0 3,0 0 1,0 0-2,0 2 8,5 2-1,-5 0 1,0-2-3,5 2 2,-5-3-1,0 2 0,9 0 0,-9-1 0,7 4 1,-7-2-1,0 0 1,0 1 0,0 1 2,0-2-1,0 2 3,4-5-1,-4 3 0,0-1-3,0 0-1,5-1 0,-5 4 0,4 0 1,-4 2-1,7-3-1,-2 3 1,-1-3 0,-4-1 1,0 0-2,0 0 3,0-2-2,0 2 0,5 0 1,-5-1-1,0 3 1,4-2-1,-4 0 0,0-1 0,0-1 1,0 2 1,0 0-1,0-1 0,0 2 0,0 0-1,0 1 0,0 2 1,0-4-2,0 2 0,0-5-1,0 3 1,0-2 1,0 0-2,0 0 1,0-2 0,0 4 1,0-1-1,0 3 0,0 0-1,0 2 1,0-1 0,0 1 1,0 1-1,0 2 0,0-3 0,0-1 0,0-2 1,0 3-1,0-3 0,7 2 0,-7-4 0,0 3 1,0 2-1,0-3 0,0 3 2,0 0-2,0-3 0,0 3 0,0-2-2,0 1 4,0 1-4,0-1 4,0 2-2,5 0 0,-5-1 0,0-1 0,0 1 0,0 1 0,0-1 0,0 0-2,4-3 2,1 1-2,2 2 2,-3-2 1,-4 1-2,5-1 2,0-2 0,-5 2-1,4-1 0,3 3 2,-2-1-2,-5 1 0,4 2 0,-4 0 0,0-3 1,0 1-1,5 0 1,-5-3-1,0 1 0,0-2 1,7 0-2,-7-1 1,4 1 0,-4 0 0,5-1 0,-5 0-1,0 1 1,4-1 1,-4 1-2,0 0 2,7 1-1,-7-2 0,0-2 0,0 2 0,0-1 0,5-2-1,-5 0 0,0 0 1,0 0-4,0 0 2,4 0 1,1 0 1,-5-5 1,4 2-1,-4-3 8,0 2 1,0 0-7,0-3 0,0-1-1,0-1-2,0-5 3,0-1-3,-9 0 0,5-1 1,-1 5 0,-2-1 0,7 5 0,-4 3 0,4 0-3,-5 0 3,5 4 1,0-1-1,-4-3 0,-3 1 0,2 0 2,1-1-4,-1 0 2,5 2 2,-7 2-1,7 0-2,0 0-2,0 0 0,0 0-5,-4 0 0,-1 0-2,5 0 5,0 0-3,0 6 5,0-1 2,0 5 1,0 0 2,0 1-2,0 5 3,0-5-3,0 2 1,0 1-1,0-1 1,0 1-1,0-5-1,0 5 2,5-3 0,-1 1-2,8-1 1,-8-3 1,1 3-1,6-3 0,-6-1-1,-1-1 2,3 0-1,-2 0 0,4-3 0,-5 3 0,3-2 1,-7 2-2,5-2 1,-5 3 0,0-1 0,4 0 1,1 2-1,2-1 0,2 1 0,-4-2 1,-1-1 1,3 1-1,-7 0-2,0-2 2,0 1-1,0-1 1,5 2 0,-5-1-1,0 3 1,4-3-1,-4 2 0,5 0 0,-5-1 3,0-2-3,0 1 2,0 1 3,0-2-3,0 2 2,0 0-2,0-2 0,0-1-1,0 3 3,0-2-2,0 1-2,0 0 2,0 0-2,0-1 0,0 0 1,0 2 0,0-1 1,0 0-2,0 0 0,0-1 1,0 0-1,-5 2 0,5-1 0,-4-1 0,4-1 0,0 2 0,-5 0 0,5-1 0,-7-2 0,7 2 0,0-2 0,0 0 0,-4 0 0,4-1 0,0 3 0,0-1 0,-5 0 0,5 1 1,0 0-2,-5 0 2,1 0-1,4 1 1,-7-1-1,2-2 0,5 1 1,-4 1 0,-1-1 3,-2 0-1,3-1 1,-1 0-1,1 0-1,-1 0-1,-2 2-1,3 0 2,-1-3-2,1 3 0,4-2 1,-7-2-1,7 0 1,-5 2 0,1-2 1,-1 2-2,-2 0 0,-2 0 0,0 2 0,-3-1 0,8-3 0,-1 3 1,5-3 2,0 0-2,0 0 1,0 0-1,0 0-1,0 0 0,0 0-1,0 0 1,0 0 0,0 0 0,0 0 0,0 0-2,0 0-5,0 0 1,0 0-2,0 0 4,0 0-3,0 0-1,0 0 1,0 0 10,0-3 1,0 0-4,0-1 2,0-2 0,9-2-2,3-1 0,-3-1 2,-4 1-2,6-3-2,-6 3 0,-1 1 2,1-2 0,2 3-2,-7-1 2,0 2-1,4-1 1,5-3-1,-2 3-1,7-5 2,-10 1 0,3-1 2,-2 0-4,-5 3 2,0-3 0,0 3 0,0 1-2,4 1 2,-4 1 0,0 0-1,0 2 1,0-1-1,0 3 1,0 0 0,0 2 1,0 0-1,0 0 1,0 0 1,0 0-6,0 0-2,0 0-1,0 0 4,0 0 0,0 0-5,0 4 4,0 1 8,0 3-2,-4 6 2,-12 1-3,-5 4-1,8-2 1,1 0-1,-4-3 0,7-3 0,4-1 0,5-3-1,0-1 0,0-4 0,0 0 0,0-2-4,0 0-1,0 0-4,0 0-1,0 0 7,0-4 8,0-3-3,0-3 1,5-5 0,11-4-3,-7-2 0,3-2-2,-12 2-3,0 5 3,0 6 4,0 7 0,0 3 2,0 0 0,0 0-5,0 0 2,0 0-7,0 9 2,-28 5 14,10 1-6,-10 1-1,10 6 3,2-1-3,-9 3 2,9-6-1,7 0-3,2-5 0,2-3 2,5-4-3,0-6 1,0 0-2,0 0-3,0 0-2,0 0 4,0 0-2,0-3-7,0-5 12,0-3 2,0-4-4,0-4 2,0-4-1,16-2 1,-6-4-2,1 5-5,3 6 3,-14 7 4,7 9 0,-7 2 0,0 0-6,0 0-4,0 2 6,0 9 14,0 7-2,0 3-6,-21 3-1,0 5 5,1 0-1,-1 1-4,1-1 2,11-6-2,-3-4-1,7-7 0,5-6 0,0-5-1,0-1-5,0 0-3,0 0-3,0 0-3,0 0 15,0-5 5,21-7-4,4-3-1,0-6-1,7-3 0,-2 0-3,-14 3-1,2 2 0,-6 10 2,-8 2 3,-4 7 2,0 0 0,0 0-4,0 0-2,0 14 5,-9 7 9,-16 8 0,5 5-3,-17-1 2,16-5-2,5-7 0,12-5-3,-1-9 0,5-3-3,0-4 0,0 0 0,0 0-2,0 0-3,0 0-7,0-3 13,0-3 1,0-4-3,9 0-2,7-1-1,0 3-1,-6 1 3,1 3-1,-6 4 1,-5-2 2,0 2 1,0 0-4,0 0-5,0 0-3,0 4 9,0 5 13,0 5-10,-16 1 4,-5-2-5,7 1 1,-2-2 3,0-3-2,3 0-2,-4-1 0,1-1 0,12-2-2,-1-5 0,5 0 0,0 0-10,0 0-10,0 0 3,0 0 17,5-6 8,11 0-4,5 0 0,-12 3-5,7 1 1,-12-1 0,-4 3-3,0 0-4,0 0-4,0 0-1,0 0 3,0 5 26,0 4-2,0 4-3,-20 3-3,-10-3 5,-2 3-6,2-5 2,10-2-1,-1-3-2,0-4-2,12-2 1,5 0-2,4 0-6,0 0 0,0 0-1,0 0-4,0 0 0,0 0 0,0 0 2,0 0-1,0 0 4,0 0-6,0 0-8,0 0 1,9 0 8,16-6 8,0 1 2,-4-1 0,4 0-1,-5 4-1,-13-1-1,-2 3 1,-5 0 1,0 0 2,0 0 0,0 0-1,0 0-1,0 0 2,0 0-1,0 0 6,0 1 2,0 3-3,-12 2 0,-8-3-5,6 3 3,3 0 4,-3 0-2,-13-1 3,-3 4-2,-11-2 7,2 3-7,-2-5-1,0 0 0,4 2-1,3-3-4,2-1 3,2-1-4,9 0 6,5-2 0,-9 0-6,12 0 5,1 0-5,8 0-2,-1 0 4,5 0-6,0 0-1,0 0 3,0 0 2,0 0 2,0 0-2,0 0-3,0 0-1,0 0-1,0 0-1,0 0-4,0 0-10,0 0 9,0 0 2,5 0 2,15-2 7,5 0-5,5 1 2,-9-5 2,-5 4 1,-7-3-3,-2 5 2,-7 0 3,0 0 0,0 0 0,0 0-2,0 0 6,0 0-4,-16 0-6,-21 0 9,-9 0-5,1 0 4,-6 0-1,1 0-3,-7 0 1,23 0 0,2 0 3,11 0-4,16 0 1,1 0 2,4 0-5,0 0 0,0 0-1,0 0 0,0 0 1,0 0-1,0 0-1,0 0 2,0 0-3,0 0-3,0 0 0,0 0-2,0 0 5,4 0 3,12 0 1,5 0 1,0 0-2,-8 0-2,8 0 0,-10 0-1,3 0 2,-7 0 1,-7 0 2,0 0-1,0 0-1,0 0 1,0 0 3,-28 7 0,-6-3 2,-7-1-2,0 3 4,7-1 0,8 0-3,-6-1 0,19-3-4,1 2 0,8-3 0,4 0 1,0 0-1,0 0-1,0 0-1,0 0-3,0 0-3,0 0 2,0 0-3,9 0 5,11 0 5,-4 0 2,-6 0-3,-4 0 2,-1-3-3,0 3 1,-5 0 0,0 0 0,0 0 0,0 0 1,0 0-1,0-1 2,0 1 3,0 0-4,0 0-1,0 0 4,0 0 3,0 0 2,0 0-4,0 0 0,0 0-2,0 0-2,-5 0 0,-6 0 0,1 0-1,-6 0 0,7 0 0,-7 0 0,0 0 0,7 0-1,0 0 2,2 0-1,3 0 0,4 0 0,0 0 0,-5 0 1,5 0 0,0 0 3,-5 0-2,-1 0-1,6 0 1,-5 0-1,5 0-1,0 0 1,0 0 0,0 0 1,0 0 1,0 0-3,-9 0 0,-7 0-4,7 0 2,2 0 1,-2 0 1,-3 0-3,3 0 3,9-2 3,0 0-1,-5 2-3,5 0 2,0 0 1,0 0-2,0 0 2,0 0-2,0 0-2,0 0 0,0 0 1,0 0-1,0 0 2,0 0 1,0 0-2,0 0 1,0 0-3,0 0 3,0 0 0,0 0-1,0 0 2,0 0-2,0 0 2,0 0-2,0 0 2,0 0-1,0 0 0,0 0 0,0 0 1,0 0-2,0 0 1,0 0 0,0 0 0,0 0-1,0 0 1,0 0 0,0 0 0,0 0 1,0 0-1,0 0 0,5 0 1,16 0-3,-17 0 0,1 2-1,2 0 5,2-1 1,0-1-3,7 0 1,0 0-1,-7 3 0,12-3 1,-10 0-2,3 0 4,2 0-1,-7 1-1,7-1-1,-11 2 0,6 0 1,-11-2 0,0 2-1,9 1 2,-4-3-1,-5 0-1,7 1 1,-7-1-1,4 0 0,1 2 1,-5-2 0,0 0-2,0 2 0,11-2 3,-2 0-1,7 0 0,-7 0-1,3 0-1,-3 0 0,2 0 0,-6 0 1,0 0 0,-1 0 2,1 0-2,-5 0 3,7 0-3,-7 3 1,0-3 0,0 0-1,4 0 0,12 0 1,-7 0-1,0 0-1,12 0 1,-14 0-1,2 0 2,-4 0-1,6 0 0,-6 0 1,-1 0-6,8 0 4,-8 0 1,12 0 0,-2 0 1,-3 0 2,-2 0-2,-4 0-1,-5 0 1,0 0-2,7 0 2,-7 0 1,0 0-4,4 0 1,-4 0-1,10 0 0,1 0 2,-2 0 0,3 0 2,-8 0-2,1 0 0,-5-1-2,0 1 2,0 0-1,4 0 1,3 0 1,-7 0 3,0 0-4,0 0 3,0 0 3,0 0-5,0 0 4,0 0-4,0 0-3,-7 0-5,-18 0 0,-9 0 6,2 0-3,2 0 8,5 0-3,9 0-1,-5-2 0,-4 2 0,9-2 1,3 0-1,-8 1 2,5-4-2,7 5 0,-3 0 0,3-2 2,9 2-2,0-2-2,-4-2 0,-3 1 4,7-1-4,0 0 6,-9 2-2,-12-2 0,10 0-2,6 4 0,1-1 2,4 1 0,-5 0-2,5 0 0,0 0 0,-5 0 1,5 0-1,0 0 0,0 0 0,0 0-3,0 0 3,0 0-2,0 0 0,0 0 2,0 0 0,0 0-1,0 0 2,0 0-1,0 0 0,0 0-1,0 0 1,0 0-1,0 0 1,0 0 0,0 0 1,0 0 0,0 0-1,0 0 0,0 0-2,0-2 0,0 2-1,0-4 3,0 0 1,5 0-1,0-1 2,-5-1 0,9 2-2,-9 0 0,7 2-2,2 0 4,7-1-2,-7 0-2,2 2 2,-2-4 2,7 1-2,-6-1 0,1 2 1,-2-2 0,3 2-1,-3-1 2,2 0-2,-2 0 0,0 2-2,7-1 4,-4 1-4,-3-2 4,-4-2-2,1 2-2,-1 2 4,0-2-2,-1 2 0,1 0 0,-5 0 1,7-1 0,-7 1 1,4 0-4,1 0 2,-1-1 2,8 0-4,1 0 2,3-3-1,5 2 1,-12-2-1,7 1 1,-4-1 0,-8 0 0,5 1 1,-9 0-2,7 1 2,-7 4-1,0-1 0,5 1 0,-1-2-1,5 0 1,-2 0 0,2 0 0,-4-3 0,6 1 0,-1-2-2,1 2 2,-2-2 0,-4 2-1,6 2 1,-2-2-1,-4 1 2,6 1-2,-2-2 1,-2 0 1,-2 2-1,-1 0 0,1 1 0,2-2 0,-3 0-1,1 1 2,0 0-2,-1-2 2,8 0-2,-8 1 1,1-1 1,2 2-1,-3-2-1,10 0 2,-14 0-2,11 2 1,-2-1 1,-9-1-1,12 1 0,-12 2-1,4-1 1,1 2 0,2-2-4,-3-2 6,1 2-4,0-1 2,6-3-1,-2 1 1,-4 2 0,2 1 0,-7 0 1,0 2-1,0 0 2,0 0-6,0 0 0,0 0 0,0 0 1,0 0 1,0 0 3,0 0 6,0 0-3,0 2-2,0 2 9,0 0-7,-12 1-3,3 5-2,-2 0 2,-3 1 0,2-1 0,3-1-1,-2-1 0,2-2 1,-3 3-1,-1 3 0,-8-1 0,0 3 2,1-1-1,-1-2 0,5-1-2,3-3 3,-15 1-1,14-2 0,3 0 2,-3-5-2,7 2 0,-2-1 0,5-1-1,-8 1 0,8 2-2,-5-2 2,-7 0-1,4 4-1,8-1 4,-6 1-4,6 0 1,-8 0 0,-4 0 1,12-3 0,-1 1 1,5-2-1,-4-2-1,4 0-1,0 0-4,0 0 3,0 0-1,0 0 1,0 0-3,0 0 0,0 0 3,0 0 4,9 0-2,11 0 0,6 0 6,-10-2-2,0-2-2,4-1-1,10-3 1,-10 0 1,10 0 0,-5-3-1,12 0-1,-3-3 0,-2-1 1,-2 3 1,-5-1-2,-4 2 0,-5 1 0,-7-1 0,2 1 0,-2-1 0,-4 1 0,2-1-2,-3-1 1,1 2 1,-5 2 0,0 5 1,4-1-2,3 2 1,-7 2 0,0-2 0,0 0 0,0 2-1,0 0 2,0 0 0,0 0-1,0 0 2,0 0 0,0 0 3,0 0-3,0 0-6,0 0 3,0 2-6,-20 8 6,-5 3-4,-7 1 15,2 5-11,5 0 1,4 0 2,5 0-2,12-4-2,-1-3 2,5-4-2,0-5-6,0-3-7,0 0-1,0 0-1,0 0 10,0 0 11,0-9 0,25-7 5,9-3-2,-2-5-4,-6-5-1,-1-2-2,-9 2 0,-3 1-3,8-1 3,-10 5-6,3 0 3,-7 3 0,-2 7 1,-5 0 1,0 4 2,0 4 0,0 0 0,0 2 0,0 3-1,0-1 0,0 0 2,0 2-2,0-3 0,0 3 1,0 0-1,0-1 1,0 1 1,0 0-2,0 0 3,0 0-2,0 0-2,0 0 1,0 0-3,0 6-6,-12 3 11,3 6 4,-7 5-7,-5 3 1,8 2 1,1-1-1,3-2 0,9-7 0,0-6-1,0-3-3,0-4-1,0-2-5,0 0-3,0 0 9,5 0 1,11 0 5,-7 0 2,7 0-1,4-2 0,1-11 2,0-4 2,-3-6-5,9-2-1,-13-4-1,2-2-1,0-1 1,-16-1-1,0 1-1,0 1-1,0-1 2,-16 3-2,-5 3 3,5 12 0,3 4 3,6 6-2,2 4-2,5 0-1,-4 0 2,4 0 0,-9 0-6,2 4 0,7 3-3,0 2 13,0 4-1,0 6-3,0 5 1,0 2 0,0 0-1,0 3 1,0-6 0,0-3-1,0-4 2,0-4-4,0-4 2,7-4 0,-7-4 2,4 0-4,5 0-1,-9 0-1,5 0 11,-5-12 7,0-3-7,11-8-3,-6-8-1,-1-1-1,-4-5-4,0 1 2,0-3-2,0 5-1,0 8 0,0 4 3,-4 11 1,4 7 2,-5 2-1,1 2-2,4 0 1,0 0-4,0 0-3,-7 0 2,2 0 3,1 4-7,-1 3 1,-6 7 13,11 5 2,0 4-8,0 8 1,0 3 0,0 1 1,0-3-2,0-1 1,0-2-1,0-6 1,0-5-1,0-4-1,0-8 0,0-5-5,0-1-1,0 0-1,0 0-3,0-1 22,16-13-4,0-5 0,4-8-2,-1-7-3,1-1-4,1-1 2,-5 0-1,-12 3 0,-4 5-4,0 1 4,0 6 1,0 4 3,0 9 1,-4 3 0,-1 5-4,-2 0 0,3 0-3,-1 0 3,1 0-4,-1 0 0,-2 3-5,-2 8 17,-7 6-3,7 6-3,-3 6-4,12 4 4,0 3-1,0-1-4,0-3 6,0-1-9,0-6 8,12-2-2,9-9 0,-8-2 0,-1-6-2,-8-2-3,1-4-5,-1 0-2,3 0 1,-2 0 4,-5-2 14,4-6-5,1-1 3,2-7-2,2-3-3,-4-3 3,1-4-5,-1 0 4,-5-3-4,0 4 1,0 2 2,0 9 1,0 3 0,0 8-1,0 3 1,0 0-2,0 0-4,0 0-7,0 5 3,0 13 17,0 8-3,0 5-2,0-1-3,0 1 4,0-6-4,0-6 0,0-7 1,0-5 1,0-5 1,0-2 2,0 0 4,0 0 1,0 0-3,0-2-8,0-9-10,-25-3 2,4-5 16,-4-5-7,-12-7-3,12-4-2,-11-1-6,15 7 2,1 10 1,1 10 7,12 9 1,3 0-10,-1 0 6,-6 0-12,6 19 10,-4 6 11,9 9-4,-4 3 1,4-5-1,0-7-2,0-6-1,0-6 2,0-3-1,0-4 0,0-5-4,0-1 1,0 0-2,0 3 3,0-3-1,0 3 2,0 1 0,0-1-1,0 4 1,0-6-1,0-1 1,4 0-1,1 0-2,-5 0 6,4 0 5,-4 0-3,0 0-5,0 0 3,0 0 3,0 0-6,0 0-5,0 12 10,0 5 2,0 4-5,0 0 1,5 0 2,-5-5 0,7-9-3,-7-1-1,0-4 0,0-2 2,0 0 0,4 0-1,-4 0-1,0 0 6,0-5-7,0-3-12,0-3 8,-4-1 4,-12-2 1,11 1-12,1 0 10,4-1 0,0 2 0,0 5 1,0 3-1,0 2 4,0 2-1,0 0-6,0 0-4,0 2 12,0 14 4,0 1 1,0 8 0,0 1-4,0 1-3,0-6 0,0-4 0,0-4 0,0-5-1,0-4 0,0-4 3,0 0 0,0 0-2,0 0-4,0 0-1,0 0 3,0 0 2,0 0 5,0-1 0,0-3-11,0 0 2,-12-2 5,8 1-4,-1-2-3,-2 4 6,7-1 3,0 0-4,0 0 0,0 4 0,0 0 0,0 0 0,0 0-6,0 0-3,-4 0 12,-1 8-2,-4 1 1,2 1 0,7 1-1,0-1 0,0-3 0,0 0-1,0-4 0,0 1 0,0-4-1,0 0 2,0 0-2,0 0 4,0 0-1,0 0 0,0 0-2,0 0-2,0 0 1,0 0-2,0 0 2,0 0 0,0 0 1,0 0 2,0 0 1,0 0-3,0 0 1,0 0-1,0 0-4,0 0 1,0-2 2,0-2 1,0 3 1,0-2 8,0-1-9,0 3 0,0-1 0,0-2 1,0 0-1,0 2 3,0-2-2,0 1 1,0-5 1,0 3-2,0-5 0,-5 2 0,5 2 0,0-4-1,-4 3 0,-1-3 0,-2 1 0,3-1 2,-5 1-2,2 1-2,-2 1 2,4-1 2,5 2-4,0 1 4,-4 1-2,4 0 1,0-2-2,0-2 1,0 0 0,0 1 0,0-1 0,0 1-2,0-1 4,0-4-2,0 3 1,-7-1-2,7-1 2,-5 1-1,-4 3 1,9 2 1,-7 2-1,7 3 1,0 0-2,0 0-2,0 0 4,0 0-4,0 0 2,0 0 0,0 0 2,0-4-4,0 3 2,0-4 0,0 3-2,0 1 1,0 1 0,0 0-2,0 0 3,0-2-1,0 2 2,0-2-1,0-2 0,0-4 0,0-3 0,0 0 0,0-2 0,0 2 0,12 6-1,-12-1 1,0 4-1,0 0 1,0 2 0,0 0-1,0 0 0,0 0 3,0 0-1,0 0 2,0 0-1,0 0 0,0 0 2,0 0-4,0 0 0,0 0 3,0 0-3,0 0 0,0 0 4,0 2-2,0 0 0,0 0 4,0-2-1,0 0-4,-5 2 3,-2-2-3,-2 2 6,-7 0 1,2-1-5,3 1 0,2 2-1,-3-2-1,3 0 1,5 1 0,-8-2 0,12 1-1,-4-2 0,-1 1 1,-2-1 0,-7 3-1,10-2 0,-3 1 0,-2 1 1,4-2 1,-11 1 0,16-2-3,-4 0 1,-1 0 5,-6 0 1,6 0-5,-6 2 0,6-2 0,1 0-2,-1 2 1,-2-2-2,3 4 2,-1-2-1,0 0-1,1 0 1,-3-2 1,2 0 0,5 1 0,0 1 1,-9-2-2,9 0 1,-7 2-2,3-2 1,-5 2 1,4 0-1,-6-2-1,6 2 1,5 0 0,-4 0 0,-8-2-2,3 2 4,-2 0-2,6-2 0,0 2 1,5-1-1,-11 1-1,6 1 1,-4-1 0,2-2-1,7 1 2,0 1-1,0-2 0,-4 0 0,-1 2 1,1 0-1,-1-1 2,-6 2-2,6-1 0,-6 0 1,6-1-1,5-1 0,-4 0 1,4 0 0,0 0-1,-5 0 2,5 3-2,0-3 0,0 1 0,-5 1 0,-1-2 0,-4 2-2,10-2 4,-11 2-2,6-2 0,1 2 0,4 0 0,0 0-2,0-1 2,0 2-1,-5-2 0,1 2 1,-3 0 0,7-1 0,0 0 1,0 0-1,0-2 0,0 0-1,-5 2 1,5 0 0,0 2-1,0-2 1,0-2-2,0 1 4,0-1-4,0 3 4,0-3-4,-4 2 4,4-2-2,0 0 1,-5 0-1,5 0 1,0 0-1,0 0 0,0 0-1,0 0 0,0 0 1,0 0-2,0 0 1,0 0 1,0 0 0,0 0-1,0 0 2,0 0-1,0 0 3,0 0-3,0 0-3,0 0 0,0 0 1,0 0-2,0 0-2,0 0-2,0 0 0,0 0 4,0-2 4,0-1 2,0 3 3,0-1-4,0 1 1,0-2-2,0 2 0,0-2-2,0 0 1,0 0 1,0-2 1,9 0 1,7 1-2,-2-1 0,-3 0 0,5 0-2,-6-2 4,-1 3-2,2-1 0,-2 0 0,7-2 0,-7 2 0,12 1 0,-5-2 0,-5 0 0,-1 1 1,-1-2-2,2 2 2,-2 2 0,-2-1-1,2 1 0,-9 2 0,5-2 2,-5 2-1,0 0-1,0 0 0,0 0 0,4-2 0,3 0-1,7-2 2,2 1-1,0-2 0,-2 1 0,-3 1 0,-2-3 1,3 2-1,1-1 0,3-3 2,-4-2-2,2-1-1,-3 2 3,-2 3-2,-4 2-1,2 2 1,-7 1 1,4-2-2,-4 3 1,5-2 0,4 0 0,2-2 0,-2-1 1,3 1-2,-3-2 1,-2 0 0,2 1 1,-4 2-1,-1 0-1,3 1 2,-7 2-2,5 0 1,-1-3-1,1 2 1,6-1 0,-6 0 1,-1-1-2,1-3 2,2 2-1,2 0 0,-9 0-1,4 2 1,3 0 0,-7 2-2,0 0 2,0 0-3,0 0 1,5-1 2,-5 1 0,4 0 0,-4-2 0,5 2 0,-5-3 0,0 3 0,0 0 0,0 0 0,0 0 0,0 0 0,0 0 0,0 0 1,0 0-2,0 0-3,0 0-2,0 0 2,0 0 2,0 3 2,-14 2-5,-6 3 11,-1-1 0,-4 1-5,0 2-1,9-4 0,0-1 2,7-1-2,2-2 2,-2 1-2,0 2 1,-3-1-1,-8 1-1,10 4 1,-1-2-2,2 0 0,4-1 1,-2-1 1,7 3-2,-9-4 2,5 2 0,-1 0 1,-6-1 0,2 1 0,-3 0-1,-8 0 2,10 0 0,-1-3 0,6-3 0,1 2-1,4-2 0,-5 2 2,5 0-3,0-2 1,-7 2-1,7-2 0,0 0 0,0 2 0,0-2 0,0 0 0,0 0 0,0 0 0,0 0-1,0 0 1,0 0 1,0 0-2,0 0-4,0 0-4,0 0 1,0 0 3,12-2 4,4-2 6,2 0-2,3-2-3,6-3 4,3 1-3,-10-3-2,6-1 3,-6-1-2,1 0-1,-8 1 2,3 1-1,0-1-2,-2 1 2,7-3-2,-5 1 1,4 1 1,1-1 0,-1 3-2,-6 1 2,-2 2-1,-3 0 1,-2 3-1,-3 3-2,-4-1 3,5 2 0,-5-2 0,0 2-1,0 0 0,0 0-2,0 0-8,0 0-4,0 0 1,0 0 1,0 8 17,0 1 2,-16 6-1,-5 3-1,-4 1-2,0 2 3,4-3-3,1 5 2,6-6-2,-2 7 0,7-5 1,-3-1-2,8-1-1,4-2-1,0-6 1,0-1-1,0-4-2,0 0-1,0-4 4,0 0 1,0 0-4,0 0 1,0 0-3,0 0 1,0 0 0,0 0 5,9 0 3,12-3 1,-1-5-1,5-2-1,7-4-2,-7-1 0,-4 3-1,-7-1 0,-3 0 0,-2-3-1,3 1 1,-8 3-1,-4 1-1,5 4 2,-5 1 2,0 2-2,0 2 1,0 2 2,0 0 1,0 0-3,0 0-2,0 0 1,0 0 1,0 0 0,0 0-3,0 3-1,0 4 5,-5 2 7,-11 7-8,3 3 2,-3 4-1,0-2-2,2 0 2,2-2-1,3-4-1,2-5 0,3-3-2,4-5-1,0 0 1,0-2-1,0 0-3,0 0-6,0 0 2,4 0 7,8 0 6,4 0 0,-7 0 0,7-2-2,5-5-1,-8-1 1,8-6 1,-5-3-1,4-4 2,1-4-3,-12-1 0,3-1 0,-8 0 0,-4 4-1,0 2-2,0 2 3,0 0-1,0 4 0,-4-1 1,-8 3 0,-4-1 1,7 7-1,4 1 1,5 6 0,0 0-2,0 0-2,0 0-4,0 0-3,-6 0 0,1 6 2,-4 1 11,4 3 1,5 6-1,-7 4 0,-2 5-1,-2 4-2,2 0 0,4-3 2,5 2-1,0-2-2,0-7 1,0-6-2,0-5 2,0-4-1,0-4-2,0 0-5,5 0 1,-5 0 2,9 0 16,-2-12-5,2-1 1,7-10-1,4-7-3,-6-2-2,-2 4-2,-12-2 1,0-1-3,0-1 0,0 1 0,0 2-1,-5 2 3,-6 8 0,-5 8 2,2 3 0,9 4-1,-2 4-3,7 0 3,0 0-2,0 0 0,-4 0 1,-1 0 1,5 0-1,0 0 0,-4 4-3,-3 0 1,7 2 9,-9 5 4,4 8-7,5 8 0,-4 3-3,4 3 1,0-2 0,0-2-1,0-3 2,0-7-1,-7 1 1,7-6-1,0-7-1,0-4 1,0-3 1,0 0-1,0 0-6,0 0-7,0-6 14,0-5 3,16-5 1,4-2-5,1-9 2,-1 0-3,-6-4 0,-7 3-1,-7-3-3,0 2-1,0 1 7,0 1-4,-7 6 4,-13 4-2,-6 5 0,13 7 3,1 1-6,3 4 0,5 0 3,4 0-1,-7 0-2,2 0-2,-4 5-2,2 7 13,3 3-2,-1 6-2,5 6-1,0 6 0,0-5-1,0 3 0,0-1 0,0-1 1,0-2-1,0-6 0,0-6 1,0-4-1,0-6 0,0-3-1,0-2-1,0 0-2,9 0-4,-2 0 3,2-7 12,7 0-3,-2-4 1,2-9-3,-5 0-1,-6-6-1,4 4 0,-4-1-1,-5-2-1,0 2 0,0 0 1,0 0 2,0 4-3,-14 5 4,-7 5 1,5 7-7,12 2 3,-5 0 1,-3 0-6,3 3-4,-2 7 13,1 2 3,10 1-6,0 3-1,0 1 0,0-2 2,0-2-2,0-1 2,0-3-2,0-2-1,0-2 1,0-3 0,0-2 0,10 0-1,-6 0-1,-4 0 0,7 0 11,-7 0 0,0-10 0,0-1-2,0-3 1,0-5-6,0 0 2,0 2-3,0 4 0,0-1 0,-7 5 0,3 1 0,-6 2 0,6 2 1,-3 1-1,2-1 1,5 0-1,0 0-1,-4 0 2,4-1-2,0 1 1,-5 0 0,5 2 1,0 0-1,0 0 1,0 2 2,0 0 1,-7-2 1,3 2 6,4 0 6,0 0-1,-5 0-6,5 0-9,0-2-1,-4 2 0,-3 0 0,2 0 0,5 0 3,0 0 0,0-2 0,0 2 1,0-1-2,-4-1 2,4 2-1,-5-5-1,5 4-2,0-1 3,-4-2-3,4 4 1,0-1-1,-7-2 1,7 3 0,0-2 0,-5 2 0,5 0 0,-4 0 3,4 0-2,-5 0-1,-2 0 4,7 0-1,-4 0-3,-1 0 2,5 0 1,0 0-2,0 0 2,0 0 0,0 0-2,0 0 3,0 0-1,0 0-1,0 0-1,-5 0-1,5 0-1,0 0 0,-4 0 1,4 0-2,-7 0 2,2 0 0,5 0-1,0 0 0,-4 0 1,-1 0-3,-6 0-2,6 0 4,1 0-1,-3 0 1,7 0 3,-5 0 0,1 0-1,4 0 1,-9 0-3,2 0 1,-2 0 0,4 0 1,-2 0-2,3 0 1,-1 0-1,-4 0-1,2 0 1,2 0 0,1 0 0,-1 0 0,-11 0-2,12 0 0,-1 0-1,-6 0-1,2 0 2,-3 0 1,3 0 2,-2 0-1,-3 0 2,2 0-1,8 0 2,-1 0 0,-2 0-3,7 0 1,0 0 0,-4 0-1,-1 0-1,-4 0 0,2 0-3,-2 0 3,5 2 1,-3 1 1,2-2-1,5 1 1,-4-2 2,4 0-2,0 2 0,0-2-2,-5 0 1,-6 0 0,6 2-1,5-2-2,0 1 2,-9 1 0,2-2 1,2 3 1,-4-3 0,9 0 2,-7 0-3,7 0 1,-4 2-2,-1-2 2,1 1-1,4-1 0,0 0 0,0 0-1,0 2 1,-5-2 0,-2 2 0,-6 0-3,6 0 3,2 0-1,1 0 2,-1-2-2,-6 0 2,11 0-1,-5 2 2,5-2-2,-5 2-2,-6-1 2,6 2 0,1-2 2,-1 2-2,1-2 0,4-1 0,0 2-2,-7-2 4,7 2-2,0-2 0,0 2 1,0-2-1,-5 2-1,5 0 1,0 0 0,-4-1 0,-1 2 0,-6-2 0,11-1 0,0 0 0,0 0-2,0 0 2,-5 0 3,5 0-3,0 0 0,0 0 0,0 0 1,0 2-2,-4-2-2,-3 4 5,2-2-4,1 0 4,-6 0-2,4-2 0,6 0 1,0 0-2,0 0 2,0 0-2,0 0 3,0 0 0,0 0-2,0 0 1,0 0-2,0 0 1,0 0-2,0 0 2,0 0 0,0 0 2,0 0-2,0 0 1,0 0 0,0 0-1,0 0 1,0 0 0,0 0 2,-10 0-6,10 0 3,-11 0 0,11 0 0,-5 0 3,5 0-3,0 0 0,0 0 0,0 0 0,0 0 1,0 0-1,0 0 1,-4 0 0,4 0-1,0 0 0,0 0 0,0 0 0,0 0 1,0 0 0,0 0 0,0 0-2,0 0 1,0 0 0,0 0-2,-5 0 2,1 0 0,-3 0 0,-2 2 0,9-2 0,-5 0 0,5 0 1,0 0 0,-11 1-1,11-1-2,0 3 2,-5-1-2,5-2 3,-4 0-2,-1 0 2,5 0-1,0 0 0,0 0 1,0 0-1,0 0 1,0 0 0,0 0 0,-7 0-2,-2 0 2,9 2-2,-5-2 0,-1 0 0,6 0 1,0 0 0,0 0 0,0 0 0,0 0 0,0 0 0,0 0 0,0 0 0,0 0 0,0 0-1,0 1-1,0-1-2,0 0 1,0 0-1,0 0-2,0 0 3,0 0-3,0 0 5,0 0 0,0 0-1,0 0 2,0 0 2,0 0-2,0 0-4,0 0 3,0 0-3,6 0 2,4-1 0,1 1 4,-2-2-2,0 0 0,7-1 0,-4 3 1,-8-1-2,1 1 2,-5 0 0,0 0-1,0 0 0,4 0-1,8 0 1,-3 0 1,-4-2 0,1 0-1,-1 0 0,-5 0 0,5-2-1,-1 2 2,-4 1-2,0 1 1,5 0 1,-5 0-2,0 0 2,0 0-2,0 0 1,7 0 0,-3 0 1,1-3-1,-5 3 0,11-1 1,-11-1-1,5 0-1,4 0 2,-2-2-1,-3 2 0,1 1 0,-1-2-1,1 2 1,6-2 1,-1 2-1,-4-1 0,-1 2 0,0-2 0,-5 0 0,0 2 1,4-2-1,-4-2 0,0 2 0,12-1 0,-8 1 0,5-1 1,-2 1-1,-2 1 0,-1 1 0,5-2-1,-2 2 1,-7-2 0,9 0 0,-4 1 0,6-4 1,-6 3-1,0 1 1,1-2-1,-6 2 0,5 1 0,-5 0-1,5-2 2,-1 0-1,-4 2-1,5-2 2,-5 0-2,7 0 2,-3-1 1,1 0-2,6-1 1,-11 1 0,9 1-1,-4 0 0,-1 2 0,3-2 0,-2 0 0,4-2 0,2-1 0,-1 1 0,-6 2 0,3-2 0,-2 0 0,-1 2 0,-4-2 1,5 0-1,6 3 0,-6-3 0,-1 2 0,8 0 0,-12-2 0,13 2 0,-6-1 0,-2 0 1,4 1-1,-9-1 0,0 1 1,7-2 0,-7 0 0,4 0 1,-4 2-2,5 0 1,-5 2-2,0-3 1,9-1 0,-2-2 1,-2 1-2,-1 0 1,-4 1 1,5 1-1,2-1 0,-3 0 0,1 2 1,-5-2 0,0 1-1,4 1 1,-4-2-1,0 2 0,5-2-1,-5-2 2,11 0-1,-6 1 0,6-1-1,-6 0 1,-5 1 0,4-3 0,1 2 0,2-1 0,-7 1 0,4 0 1,-4 2-2,0 2 1,5 1 0,-5-2 1,0 3-1,0-1 0,0-1 0,0 2 1,0-2-1,0 0 0,5 2 1,-5-1-2,0-2 2,0 3-2,0 0 1,0 0 0,0-2 0,0 0 0,0 0 1,0-2-2,0 3 2,0-3-2,0-1 1,0 4 1,0-1-2,0 0 1,0-2 0,0 0-1,0 0 1,0-1 1,0 1-1,0 0 0,0 3 0,0-1 0,4 0 0,-4 0 0,0 0 0,0 0 0,0-2 0,0 4 0,0-2 0,0 2-1,0 0 2,0-2-2,0 0 1,0 1 0,0-2 0,0 2 0,0-3 0,0-1 0,0 4 0,0-1 0,0 2 0,0 0 0,0-2-1,0 2 1,0 0 0,0 0 1,0 0-1,0-2 0,0 1 0,0-2 0,0 1-1,0 2 1,0 0 0,0 0 0,0 0-1,0 0 2,0 0-2,0 0 2,0-1 0,0 1 0,0 0-1,0-2 0,0 2 1,0 0-2,0 0-3,-4 0 3,-6 0 4,6 0-2,-8 0 1,8 0-2,4 0 4,0 0-3,-5-3-1,5 3 0,-7 0 1,7 0-1,-4 0-1,4 0-2,-5 0-2,1 0 3,4 0 3,0 0 3,0 0-2,0 0 1,-7 0-2,7 0 0,0 0 0,0 0 0,-5 0-1,1 0-1,4 0-6,-9 0 2,2 0 3,-2 0 4,-3 0 1,8 0 0,-1 0 1,0 0-2,1 0-1,-3 0-1,7 0 1,0 0 1,-5 0-2,1 0 0,4 0 0,-5 0 0,-11 0 0,16 0 0,0 0 0,0 0-1,0 0 0,-4 0 3,4 0 1,0 0-1,-5 0 2,-2 0-2,-2 0 0,5 0-2,-8-1 1,12 1-2,-9 0 1,-2 0 0,-3 0 0,2 0 0,8 0 0,-1 0 1,5 0-1,0 0 1,0 0-1,0 0 1,-7 0-1,7 0 0,0 0 1,-4 0-2,-1 0 0,-4 0 0,2 0 2,3 0-1,-1 0 1,5-2-1,-4 0 0,4 2-1,0-2 1,-7 2 1,7 0 0,-5 0 0,1 0-1,-1 0 0,0-2 1,-6 0-1,2 1-5,-3 1 5,-8-2 1,11 0-2,-7 2 2,7 0-2,-3 0 1,3 0-1,4 0-2,-1 0 2,6 0 2,-5 0-1,5 0 1,0 0-1,-5 0 2,1 0-2,-3 0 1,2 0-1,5 0 0,-4 0 0,4 0-5,-5 0 3,5 0 0,-4 0 0,4 0-2,0 0 4,-7 0 4,7 0-1,0 0-1,0 0-1,0 0 0,0 0-1,-5 0 1,1 0-1,-1 0-1,-6 0 1,6 0 0,-6 0-1,11 0 0,-9 0 1,4 0 1,0 0-1,-6 0 0,2 0 0,-7 0 1,0 0-1,2 0-1,3 0 2,-3 0-1,7 0-1,-2 0 2,4 0-1,-1 0 0,1 0 0,5 0 0,0 0 1,0 0-1,0 0-1,0 0 1,0 0-1,0 0 0,0 0 1,0 0 1,0 0 0,0 0 0,0 0-1,0 0 0,0 0 2,0 0-2,0 0 0,0 0 0,-9 0 0,9 0 0,0 0 1,0 0 0,0 0-1,0 0 0,0 0 0,0 0 0,0 0-5,0 0 2,0 0 1,0 0 1,0 0 0,0 0-3,0 0 2,0 0 2,0 0-1,0 0-2,0 0-1,0 0 1,0 0-1,0 0 1,0 0-1,0 0-1,4 0 5,-4 0-1,5 0 1,-5 0-1,5 0 1,11 0 1,-12 0-1,3 0 1,2 0-1,-4 0 0,15-2 0,-8 2 1,-3-3-1,11 2-1,-10-1 2,1 0-1,-6 0 2,4-2-2,2 3 0,-6-2 0,15-1 1,-15 4-1,6-2 0,3 2 0,-3 0 1,5-1-1,-11 1 0,4-2 0,-9 2-1,0-2 2,5 2-1,-5 0 0,7 0 1,-3-2-1,1 0 0,-1 2 0,3 0 0,-2 0 0,4-2 0,11 2 0,-8-1 0,-3 1 0,2-3 0,-6 0 1,4 1-1,7-2 0,-7 2 0,3-2 0,-3 3 1,-5-2-1,-4 3 0,7 0 2,-7 0-2,0 0 0,5-2 0,-5 2 2,4 0-4,1-2 2,2 1 0,2-1 0,-4-1 2,-1 2-4,3-1 2,2 0 0,-4 2 0,2-2 0,-3 2 0,-4-2 0,5 0 2,-5 2-2,0-2 1,4 2-2,-4 0 2,7-2 0,-7 2 0,0 0-2,0 0 2,0-2-1,18-2-1,-6 3 1,-3-3 0,-2 2 1,2-2-1,-4 2 0,6-2 1,-2 1-2,-4 1 2,6 0-1,-6 0 0,-5 0 0,4 2 0,1-2 1,-5 2-1,0 0 0,7-1 0,-3 1-1,1-3 2,6-1-1,-2-2 0,3 3 0,-3-4 0,-4 6 0,-1-3 1,-4 4-1,7-2 0,-7 2 1,0-1-1,0 1-1,0 0 2,5 0-1,-5 0 0,4-3 0,1 2 0,-5-1 1,0 2-2,0-2 2,0 2-1,0 0 3,0 0-3,0 0 2,0 0-3,0 0 3,0-2-3,0 2 2,0 0-1,0-4 0,7 0 1,-3 0-1,-4 1 0,0 1 0,0 0 0,0-2 1,5 2 0,-5-2-1,0 2 0,0 0 4,0-2-4,0 0 0,0 1 1,0-1-1,0 0 0,0 2-1,0 1 2,0 1-2,0-3 2,0 3-1,0-2 0,0 2-1,4-1 1,-4-4 0,5 4 0,-5-3 1,7 2-1,-7-2 0,0-1 0,0 1 0,0 0 1,0 0-1,0 0-1,0 4 2,0-1 0,0-2-1,0 2 0,0-2 2,0 0-1,0-1-1,0 0 0,0 0 0,0 2 0,0 0 0,0 1 0,0-1 0,0 0-1,0 0 1,0 0-1,0 0 1,0-1 0,0 0 0,0 1 1,0 2-1,0-2 0,0 1 0,0 1 1,0-2-1,0 2 0,0-3 1,0 3-1,0-1 0,0-5 0,0-2 0,0 6 0,0-2 0,0 3 0,0-1 0,0 0-1,0-2 2,0 2-1,0-2-1,0 1 2,0-1-2,0 0 1,0 2 1,-7-2-1,7 0 0,-5 1 1,1-2-1,-1 4 0,1-2 2,-3 0-1,2-1-1,1 0 0,-1 1 0,-2 0 0,-2 3-1,4-1 1,1 1-2,-8-2 1,3 0 1,-2 2 0,2-3 1,9 2 1,-7-1-2,2 2 2,5 0 1,0 0 0,0 0-2,0 0 2,0 0 1,0 0 1,-4 0 5,4 0 1,0 0-6,-5 0-4,5 0-1,-4 0 0,-3 0 0,7 0 0,-5 0 3,5 0-3,-4 0 1,-1-4-1,5 3 0,-11-1-1,1-1 2,6 1-1,-3 2 1,7 0-1,-5 0-1,1 0-1,-1 0 0,5 0 2,0 0 0,0 0 3,-7 0-2,7 0-1,-9-1 1,5-1-1,-1 0 0,-2 0 0,3 2 1,4-2-1,-5 2 0,1 0-1,-3-2 0,2 2 2,5-2-2,-9-2 0,2 3 1,-2-2 2,-7 2-1,2-2 0,3 3-2,-3 0 0,-2-1 1,0 1-3,2 0 1,8 0 2,1 0 2,-4-2-2,2 2 2,2-2-1,-11 0 0,16 0-1,-4 0 2,-1 2-2,5 0 1,-9 0-1,2 0-1,-2 0-2,-2 0-2,6 0 4,1 0 5,-1 0-3,-6 0 0,1 0-1,-1 0 2,2-2-2,4 1 0,1 1 1,-3-3-1,7 3 0,0 0 1,0 0-1,0 0 0,0 0-1,0 0 0,-5 0-1,5 0 2,0 0 0,0 0-2,0 0-3,-4 0 4,4 0-1,-21 0 1,10 0-1,6 0-1,-4 0 4,4 0 0,-6 0 0,6 0 0,-11 0-1,7 0 1,5 0-2,-8 0-1,12 0 4,-4 0-2,-1 0 1,-2 0-1,3 0 0,-5 0 1,-3 0-2,8 0 2,-12 3-2,6-3-1,-6 1 1,3 3 2,1-4-3,3 2 3,2 0-1,-2-2 2,9 0-2,0 0 1,0 0-1,0 0 1,0 0-1,0 0-2,0 0 3,0 0-2,0 0 2,0 0-2,0 0 1,0 0-2,0 0-2,0 0 2,0 0-1,0 0 0,0 0 0,0 0-2,0 0-1,0 0-2,0 0 3,0 0 0,0 0 1,0 0 0,0 0 2,0 0 4,21 0 1,-12 0-2,2 0 0,-2 0 0,7 0-1,-6 0 1,-4 0-2,8 0 1,-2 0 1,1 0-2,3 0 2,-4 0-2,1 0 2,-1 0 0,-3 0-1,2 0 1,-6 0-1,0 0-1,-1 0 3,1-2-3,11 0 2,9 0-1,0 0 1,-9 2-1,0-1-1,-7-2 2,-9 2-2,5 1 2,6 0-1,-6 0 0,-1 0 0,3 0 2,2 0-4,0 0 4,7-2-1,-11 0-1,2 0 0,-7 2 0,9 0 0,-9-2 0,11 0 0,-1 0 0,-6-1-1,12 1 2,-7-1-1,3 1 1,-3 1-1,-5-3 2,8 4-3,-12 0 2,4-2 0,-4 2 0,0 0 0,0-2-2,0 2 1,5-2 1,2 0 0,-3 0 0,6 0-2,-6-2 1,8 3 0,-8-3 1,8 0-1,-3-2-1,7 0 2,4 1-1,-11 0 1,-4-2-1,-5 3 2,7 2-2,-3 2 0,-4 0 0,0 0 0,0-1 1,0 1-1,0 0 0,0 0 0,0 0 0,5 0 1,-5-2-1,5 0 0,-5-3 0,4 0 0,3 3 1,-7-2-1,5 1 0,-5 0 0,4 2 0,8-3 0,-12 1 0,4 2-1,-4-1 2,0 2 0,0-2-1,0 0 1,5 1-1,-1-4 0,1 2-1,-5-1 2,0 0-2,7-2 1,-7 3 0,0-1 0,0 0 1,0 0-2,4 0 2,1-1-1,-5 1 0,0-3 0,4 2 0,-4 0 0,7 1 0,-7 0-1,0 2 2,0 0-2,0-2 1,0 2 0,0 0 1,0 1-1,0-4-1,5 4 2,-5-1 0,0 0-1,0-2-1,0 2 2,0-2-1,0 4 1,0-3-2,0 0 2,0 1-2,0-1 2,0 1 1,0-1-1,0-4 1,0 3-2,0-1 0,0 1 0,0 2 0,0 0 0,0 1-2,0-2 4,0 1-2,0 2 0,-5 0 0,5-2 0,0 0 1,0 1-1,0-1 0,-7 2 0,3-2 0,4 0-1,0 0 1,-5-3 0,1 4 1,4-1-2,0 1 2,0-2-1,0 3-1,0-2 1,-7 2 1,7-1-1,-5 1 0,1-4 0,-1 2 1,-6 1-2,6-4 1,1 2 0,-8-2 0,12 2 2,-4-1-4,-6 0 4,6 0-3,-3 2 2,7 0 0,-5 0-2,1 1 3,-1-3-2,-2 2 0,-2 0 1,5 0-2,-1-1 1,5 2 1,-7 1-2,3-2 2,-1 2-2,-6-1 2,11 1-2,0 0 0,-9-3 1,4 2-1,-6 1 1,1-2-1,10 2-1,-11 0 2,2-3 0,4 3 0,-6-1 1,6-1-1,-11 0 0,7 0 2,5-2-1,-3 2 0,-2 0-1,4 0 0,0 2 0,-1-1 1,6 1 0,-5 0 0,5 0-2,0 0 1,-5 0-1,-6 0 1,6 0 0,5-2 1,0 2 0,0-2-2,0 2 2,-9-2-1,9 2 0,-7 0 0,7 0 1,0 0-1,-4-2 0,-1 2-1,5 0-1,-9 0 0,2 0 0,3 0 2,-1 0 1,5 0 0,0 0-2,0 0 1,0 0-1,-4 0 2,4 0 0,-7 0 0,7 0-1,0 0 1,0 0-1,0 0 0,0 0-2,0 0 1,0 0-1,-5 0 4,5 0-1,0 0 0,0 0 1,0 0-2,-4 0 1,-1 0 0,-6 0-1,-3 0 0,7-2-1,2 2 2,5-2-1,0 2 0,-4 0 0,4 0-2,0 0 1,0 0 0,0 0 1,0 0 0,0-2 0,0 2 1,0 0-2,0 0 0,0 0 2,0 0-2,0 0 1,0 0 0,0 0 0,0 0 1,0 0 0,0 0-2,0 0 1,0 0 1,0 0-1,0 0 0,0 0 1,0 0 0,0 0 0,0-2-1,0 2-1,-5-2 0,1 2 2,4 0-1,0 0 0,0 0-1,-7 0 1,7 0 0,0 0-2,0 0 1,0 0 0,0 0 1,0 0 0,0 0 0,0 0 1,0 0 0,0 0-1,-5 0-1,5 0 2,-4-2-2,-1 2 2,-11-1-1,5-1-1,2 2 1,-1-3 0,10 3 0,0 0-1,0 0 0,0 0 0,0 0 0,0 0 1,-6 0 0,6 0-2,0 0 0,-5 0 0,5 0 0,0 0 1,-5 0 0,5 0-1,-4 0-1,4 0 3,0 0 1,0 0 1,0 0-1,-7 0-2,7 0 1,0 0 0,0 0-3,0 0 2,0 0 1,0 0 0,0 0 0,0 0 0,0 0 0,0 0 0,0 0-3,0 0-1,0 0 0,0 0-1,0 0-1,0-2 4,0 1 2,7 1 3,-3 0 0,1-2-3,6 2 1,-6-2-1,0 0 1,-1 2-1,1 0 0,11 0 1,-5-1-2,-2 1 2,-4 0-1,6-2-1,-6-1 2,4 3-2,7-2 1,-5-2 0,3 3 0,-9-1 1,6 0-2,-6 0 2,-1 0 0,8 0-1,-3 0 0,2 1 0,3-2 0,-3-1 1,-6 1 0,0-1-1,6 2 0,-6 0 0,-5 0 0,0 2 1,0 0-1,0 0 0,0 0-1,0 0 1,4 0 0,-4 0 0,0-2 0,5 0 0,2 0 1,-7 2-1,9-1 0,-5-2 0,3 1 0,-2-1 0,-1 1 1,1-1-1,-1 0 0,-4 1 3,12-1-4,-12 3 3,4-3-1,1 2 0,-5-1-1,7 0 0,-7 0 0,0 0-1,9-2 1,-4 3 0,6-3 0,-6-1 0,-1 2-1,1-1 2,-5 2-1,7-3 0,-3 2 0,1-2 0,-1-1 0,8 0 1,-8 2-2,12 0 1,-11 3 0,-1-1 0,-4-2 0,5 2 1,-5 2-1,0-2 0,0 0 0,0 2 0,0-2 0,7 0 2,-7 0-1,0 0-1,4-1 2,1-1-2,-5-2 0,0 2 0,0-2 0,5 0 0,-5 1 0,0 1 0,0 1 0,0-3 0,4 2 0,-4-2-1,0 2 2,0 0-1,0-1 0,7 0 0,-7 2 0,0-1 0,0 0 1,0 2-2,0-1 1,0-1 0,0 0 0,0 0 0,0 2 0,0 0 0,0 2 0,0 0-1,0-1 1,0 1 1,0-3-1,0 2 0,0-2 0,0 2 1,0-1-1,0-2-1,0 0 4,0 0-5,0-1 4,0 1-4,0 0 2,0 2 0,0-2-1,0 2 1,0 0 0,0 2-1,0-2 2,0 2-1,0-1 0,0 1 0,0-3 0,0 2 1,0-1-2,0 0 1,0 0 0,0 0 0,0-2 1,0 2-1,0 0 0,-7 1-1,7-2 1,-4 0 1,-1 1-1,0 0-1,-6-1 1,6 2 1,5-1-1,-4 2 0,4-2 0,-5 0 2,-2 0-2,-2 1 0,9-2 0,-4 2 0,4 1-2,0 0 1,-5 0 1,5 0 1,0-2 2,0 2-2,0 0 0,-7-1-1,7-2-1,-4 1 3,4 2-2,0-2 0,0 2 1,-5 0-1,1 0-1,-12-2-2,4 2 2,3-2 1,0 0 2,-3-1 1,8 1-2,-8 0-1,8-1 1,-1 2-1,1 1-1,-1 0 1,-2 0-1,3 0 0,4 0 1,-5 0 0,1 0 2,-3 0-1,2 0-2,1 0 0,-1 0 1,0 0 0,-1 0-2,1 0 2,5 0-1,-5 0 1,-6 0 2,6 0 1,-4 0-1,2 0-1,7 0-2,0 0 4,0 0-3,0 0 0,-4 0 0,4 0 0,0 0-2,-5 0 0,5 0 0,0 0 2,-4 0 1,4 0 1,-5 0-2,-2 0 1,-2-2 1,5 2-2,-8 0 0,3 0-2,-2 0-2,-3 0-5,2 0 5,-1 0 6,6 0-2,7 0 0,0 0 2,-5 0 1,5 0-2,0 0 0,0 0 0,-4 0-1,-1 0 0,-6 0 1,6 0-3,-6 0-2,6 0 1,1 0 4,4 0 0,0 0 0,0 0-1,0 0 2,0 0-2,-5 0-2,-6 0 4,-10 0-2,12 0-3,-12 0 2,5 0 0,12 2 0,-1-1-2,1 2 3,-1-3 2,-2 0-1,3 2-1,-1-2 1,-11 2 0,7 0-2,-7-1 1,0 1 0,11 2 0,-4-2 0,-7 0 1,11-2-2,1 0 0,4 0 2,0 0-1,0 0 1,0 0-2,0 0 3,0 0-2,0 0 0,0 0 0,0 0 0,0 0-1,0 0 2,0 0-2,0 0 2,0 0-1,0 0-1,0 0 0,0 0 1,0 0 1,0 0-2,0 0 2,-7 0 0,7 0-2,0 0 2,0 0-1,0 0 0,-5 0-2,1 0 3,4 0 0,-5 3-1,-2-3 1,7 0-2,-4 0 2,4 0-1,-5 0-1,5 0 2,-4 0-2,4 0 1,0 0 0,0 0-1,0 0 3,0 0-2,0 0 0,0 0 0,0 0 0,-7 1 0,7-1 0,-5 0 0,5 0 0,0 0 2,0 0-4,0 0 4,0 0-1,-4 0-1,-5 0 0,2 0-1,-2 2 1,4-2 0,-2 1 0,-2 2-2,4-3 1,1 1 2,4-1-1,0 0 0,-7 0-1,7 0 1,0 0 1,0 0-2,0 0 1,0 2-1,0-2 2,-5 0-2,5 0 0,0 0 1,0 0-1,0 0 1,0 2 0,0-2 0,0 0 0,0 0 0,0 0 0,0 0 0,0 0 0,0 0-1,0 0 1,0 0 1,0 0-2,-4 0 0,4 0 1,0 0 0,0 0 0,0 0 0,0 0 0,0 0 0,0 0-1,0 0-1,0 0 3,0 0-1,0 0 1,0 0-2,0 0 1,0 0 0,0 0 1,0 0-1,0 0 0,0 0 0,0 0 0,0 0-1,0 0 0,0 0 0,0 0 2,0 0 0,0 0 0,0 0 0,0 0 0,0 0 0,0 0-1,0 0-1,0 0-4,0 0 1,0 0 0,0 0 2,0 0-2,0 0 9,0 0-2,0 0-3,0 0 1,0-2 0,0 2-1,0-2 1,0 2-1,0-1-1,0 1 1,4-3 0,8 0 0,-8-1 0,6 0 0,-6-2 1,3 5 0,-2 1-2,-1-2 2,1 0-2,2 2 1,-3-2-1,-4 2 1,5-3-1,-5 3 1,4 0-1,8-1 1,-8 1 0,-4-2 1,5 2-1,-5-2-2,0 2 3,4 0 0,-4 0-1,0 0 0,0 0-1,0-2 2,12-2-1,4 0-1,2 1 2,3-4-2,-5 4 1,0 1 1,-16 0-1,4 1 0,1 1 0,-5 0 0,5-3 0,1 3 0,-6-2-1,5 2 2,0 0-1,-5 0 1,0 0-2,0 0 2,0 0-2,0 0 2,0 0-2,0 0 2,0 0-2,0 0 2,0 0-2,0 0 2,4 0-2,3-1 1,-2 1 0,4-2 0,-5-1 0,3 3 0,-2-1 0,-1 1 0,1 0 0,6-2 1,-6 2-2,-1-2 2,1 0-2,2 2 2,-3 0-1,1 0-1,-5 0 2,5 0-1,-5 0-1,0 0 1,0 0 0,0 0 0,0 0 0,0 0 1,6-2-2,-6 2 1,5-2 0,0 1 1,-5-1-2,4 0 2,1 0-1,2-1 0,-3 2 0,12 1 1,-11-2-2,-1 2 2,1 0-1,-5-2 0,0 2-1,0 0 1,7 0 1,-7-2-2,4 2 1,1-2 1,-1 2-2,1 0 1,-5 0 0,7-2 1,-3 2-2,-4 0 1,0 0 0,5 0 1,0 0-2,1-2 1,-1 2 0,0-2 0,-1 2 0,1-2 0,2 2 0,-7 0 0,0-2 0,0 2 0,0 0 1,0 0-2,4 0 1,1-1 0,-5 1 1,11 0-1,-6-2 0,-5 0 0,9 2 0,-9-2-1,4 2 2,3 0-1,-7 0-1,0 0 1,9 0 0,-9 0 0,5 0-1,-5 0 2,7 0-2,2 0 2,-9 0-1,5 0 0,-5 0-1,6 0 2,-6 0-2,5 0 2,-5 0-1,0 0-1,0 0 1,0 0 0,5 0 0,-1 0 0,1 0 0,-5-2 0,7 2 0,-3 0 0,-4 0 0,5 0 0,-1 0 0,-4 0 0,0 0-2,0 0 3,7 0-1,-7 0-1,0 0 1,0 0 0,0 0 2,0 0-2,0 0 0,0 0 0,0 0-1,0 0 0,0 0 0,5 0 0,-5 0 1,9 0 0,2 0 1,3 0-2,-3 0 2,-1 0-1,-10 0 0,4 0 0,-4 0 0,0 0 0,0 0 0,0 0 0,0 0 0,0 0 0,0 0 0,0 0 0,7 0-1,-2 0 2,4 0-1,-2 0 0,2 0 0,-5 0 0,-4 0 0,0 0-1,0 0 0,0 0-3,0 0 2,0 0 3,0 0 0,0 0-1,7 0 0,-2 0 1,-1 0-1,12 0 3,-11 0-3,-1 0 0,-4 0 0,0 0-3,0 0 2,0 0 0,0 0 2,0 0 0,0 0-1,0 0 0,0 0 0,5 0 3,-5 0-3,0 0 1,0 0-1,0 0-1,0 0 1,7 0-3,-7 0 2,0 0 0,0 2 1,0-2 1,4 0-1,1 0 1,-5 2-1,5-2 0,-5 0 0,0 0 3,0 0-3,0 0 0,0 2 0,0-2-3,0 0 2,0 0 1,0 0 0,0 2 1,4-2-2,-4 1 5,7-1-4,-2 2 0,-1 0 0,1-2 1,-5 0-2,7 2 2,-7-2-1,4 0 0,-4 0 0,0 0 1,5 0-1,-5 0 0,0 0-2,0 0 2,0 2-4,0-2 2,0 2 2,0-2 0,0 0 1,0 0 0,4 0-1,-4 2 0,5-2 1,2 0-1,-7 2 0,9-2 0,-9 0 3,4 2-6,-4-2 3,0 2 0,7-1 3,-2-1-3,-1 0 0,-4 3 0,0-3 0,5 0-3,-5 2 2,0-2-2,0 0 1,0 2 0,0-2 3,0 0-1,0 0 1,0 0 1,0 0-1,0 0 0,0 0 0,0 0-1,0 0 0,0 0 0,7 2 1,-3-2-1,-4 1 0,0 1 3,5 0-3,0 0-3,-1-2 3,-4 2-1,7 0 2,-2-1 2,4 2-3,-2-1 0,-7-1 0,0-1 0,0 5 0,4-4-4,-4 1 3,0-2-1,0 2 0,0 0 4,5-2-3,-5 1 3,4 2-2,8-1-1,-12 0 0,4-1 2,1 1-1,-5 1 2,0 0-1,0-1 0,0-2-2,4 2-1,3 0 2,-7 0 0,5-1 1,-5 2-1,4-1 1,-4-2 0,5 2 2,-5 0-2,0-1-1,0 1 0,7 0 1,-3-2 0,1 2-1,-5-2 0,0 2 0,5-2 1,-5 2-4,0 1 2,0-2-3,0 1 3,0-1 1,0 2 2,0 0-2,4-1 0,-4 0 3,7-2-3,-7 2 1,0 2-2,0 0 1,0-1 2,0 1-1,0 0 0,0 0 0,0 0 0,5 0-1,-1 0 1,-4-3 0,0 3 1,0 0-2,5-2 0,2 2 0,-3-2 1,1-1-1,-1 3 1,-4 0-2,5-2 1,2 2 1,-7-2-2,4 0 2,-4 0-1,0 0 0,0-1 0,0 2 0,0-2 0,5 2 0,-5-2-1,0-1 2,0 2-2,0-2 2,0 2-1,0 0 0,0 0 0,0 0 0,0 0 0,0-1 0,4 2 1,-4-2-1,0-1-1,0 2 2,0 0 0,0-2-1,0 3 0,0-3 0,0 1 0,0 1-1,0-2 1,0 4 0,7-3 1,-7 4-2,5-2 1,-5-1 1,0 0-1,9 0 0,-9 0-1,0 0 1,0 0 1,0 0 0,0 1-2,5 0 2,6 1-2,-11-1 2,5-1-1,-5 2 0,0 0 0,4-3 1,-4 2-1,7-1 0,-7 2 0,9 1 1,-9 0-1,5 2 0,2-2 1,-7 1-2,4-2 1,-4 0 0,0-2 0,0 0 0,0-1 1,0 2-2,0-2 2,5 1-1,-1 2-1,-4-2 2,0 3-1,0-4-1,0 1 2,0-1-1,0 2 0,0-2 0,5 1 0,-5-1 0,0 4 0,0-1 1,7 0-2,-7-1 1,4 0 1,-4 1-1,0-3 0,5 1-1,-5 0 2,0 0-2,0 0 1,0 0 1,0 0-2,4-1 2,-4 2-2,0 0 2,0-1-2,0 1 2,0 0-1,0 2 0,0 0 0,0-2 0,0 1-1,0 0 1,0-2 1,0 2-2,7-2 1,-7 2 0,5-3 0,-5 2 0,0-2 1,0 3-1,0-2 0,4 2 0,-4-2 0,0 2 0,0-3 0,0 4-1,0-2 0,0 3 1,0-3 0,0 2-1,0 0 2,0-1-2,0 2 2,0-2 0,0-1-2,0 1 1,0-2 0,5 2 1,-5-2-2,0 0 2,0 1-1,0 0 0,5-3 0,-5 2 0,0-2 0,7 1-1,-7 2 2,0 0 0,0 1-1,0 0 0,0 0 0,4 1 0,1-1 0,-5 0 0,0-2 1,0 2-2,0-2 1,0 1 0,0-1 0,4 1 1,-4-2-1,0 3 0,0-1 0,0-2-1,0 1 2,0 2-1,7-3-1,-7 1 1,5 2 0,-5-2 1,0-1-1,0 4 0,4-3 0,1 0-1,-1 2 2,-4-3-1,7 3 0,-7 1 0,0-2 0,5 1-1,-5 0 2,4-3-1,-4 4-1,5-4 1,2 1 0,-7 3 0,0-4 0,4 1 0,-4-2 0,0 2 0,0 0 0,0-1 0,5 4 1,-5-4-1,5 3 0,-5-2-1,0 0 2,6 2 1,-6 0-4,5-1 2,0 1 2,4 2-2,-9-2 0,0-2-2,0 2 4,0-3-2,0 2-2,0-1 4,0-1-2,7 1-2,-7 0 4,0 0-2,0-2 1,0 1-2,0 2 1,0-1-2,0 0 2,0-2 0,0 1 0,0 2-1,0-2 1,0 1 1,0 2-2,0-2 2,0 0-1,0-2-1,0 2 2,0-1-1,0 2 0,0-1 0,0-2 0,0 2 0,0 0 0,0-1 0,0 1 0,0 0 0,0 0 0,0 0 0,0 4 2,4-4-2,-4 2-2,0-4 4,0 0-2,0 2 0,0-2 0,0 0 0,0 0 0,0 1-2,0-1 2,0 2-1,0 2 1,0 0 1,0 0-2,0-3 2,0-1-1,0 0 2,0 0-2,0 0 1,0 0 0,0 0-1,0 0 0,0 0 0,0 0 0,0 0 0,0 0 0,0 0-1,0 0 0,0 0 1,0 0-2,0 0 1,0 0 2,0 0-1,0 0 0,0 0 2,0 0-2,0 0 0,0 0 0,0 0 0,0 0 0,0 0-2,0 3 1,0-3-1,0 0 3,0 0 0,0 0 0,0 0 2,0 0-2,0 0 2,0 0-2,0 0 0,0 0 0,0 0 0,0 0 0,0 0 1,0 0-1,0 0 0,0 0 0,0 0 0,0 0 1,0 0-1,0 0 0,0 0 1,0 0 2,0 0-1,0 0 1,0 0-3,0 0 0,-4 0-1,-17 0 0,5 0 0,-5 0 0,12 0 1,-7 0-1,12 0 0,-8 0 0,3 0-2,-2 0 2,-3 0 0,2 0 0,3 0 0,-7 0 0,3 0 1,1 0-2,3 0 0,-7 0-2,0 0 2,-5 0-1,8 0 0,-8 0 0,5 2 2,-4 1 0,-1 1 0,7 0 2,-2-3-2,5 2 1,6-3-1,5 2 0,0-2 0,-4 0-1,4 0-1,0 0 4,0 2-4,0-2 4,-5 0-4,5 2 2,0-2 2,-4 1-4,-3 1 2,-2 0 0,-3 0-1,8 0 2,-1 0 1,5 2-4,-5-4 1,5 0 1,0 0 1,0 2 1,0-2-2,0 0-2,-4 2 2,-3-2 2,2 2-2,5-1-3,-4-1 4,4 0-2,0 0 1,0 2-1,0-2 1,0 0-2,0 3 1,0-2 0,-5 7 1,5-2-1,-7 1 1,7 1 0,-4 0 0,-1-2 0,5 3 0,-4-3 1,-3 1-2,7-1 1,0 1 1,0 3-3,0-4 0,0-4-3,0-2 1,0 0-2,0 0 2,0 0-1,0 0 0,0 0 0,0 0 0,0 0 5,0 0 4,0-4-4,11 0 1,5-2 0,5 1 1,4-3-3,-11-1 2,6 3-1,-4 0 1,-11 1 0,-1 0-1,3 4 1,-2-1-1,-5 0 0,9-2 0,2 0 1,3-4-2,7 1 2,-5-3-2,4 3 2,-4 0-2,3 0 2,-3 1-2,0 5 1,-12-3 1,-4 2-2,5-1 1,-5 2 1,7 1-2,-3-2 1,-4 2 0,0 0 1,0 0-1,0 0 2,0 0-4,0 0 4,0 0-2,0 0 0,0 0 1,0 0-1,0 0 1,0 0-1,0 0 0,0 0 0,0 0 0,0 0-1,0 0 2,0 0-2,0 0 1,0 0-1,0 0 1,0 0 0,0 0 1,0 0-1,0 0-3,0 0 5,0 0 0,0 0 1,-11 0-5,6 0 1,-11 2 1,2 2 0,-11-2 2,-2 3-4,9-1 7,6-2-4,3 0 1,9-2-2,0 0 2,0 0-2,0 0 0,0 0 0,0 0 1,0 0-1,0 0 0,0 0-1,0-2-4,0 0 0,0-2 12,0 3-6,5-5-1,4-4 2,11-3-2,1-6 0,4 0-2,0 1 2,-9 4-2,0 4 2,-2-4 0,-3 2-1,-2 3 1,3 1-1,-8 2 2,1 5-1,-5 1 0,0-2 1,0 2-2,0 0-1,0 0-7,0 0 5,0 0-3,0 0 2,-21 5 1,-8-1 3,-1 2-5,-2 2 9,-9 1-4,16 3 4,0-2-3,4-2 1,7 4-1,7-4-1,3 2 1,4-3-1,0-3 0,0-2 0,0-2-3,0 0 3,0 0-1,0 0 1,0 0-4,0 0 2,0 0 5,0-2-3,20-4 3,1-1 2,4-3-1,-4-1-2,-5-1 0,-3 1-1,-1 1 0,-3 0 0,-9 3 0,0 1 0,0 4 0,0 0 2,0 2-1,0 0 0,0 0-3,0 0-4,0 0 1,0 0-1,0 4-7,-21 2 3,8 3 16,-8 3-6,10 3-1,-3-1 3,7-3-4,7-1 2,-4-4 1,4-3-2,0-3 0,0 0-2,0 0 1,0 0-1,0 0-2,0 0-4,0 0-4,0 0 4,4-3 9,17-6 3,4-2 2,2-3-1,3 0-2,-9-6 3,-5 3-4,-7 1 0,-5 0-2,-4 4 1,0 5 1,0 1 0,0 2-2,0 4-3,-9 0 2,-7 0 1,16 0-5,-16 0-1,12 0 3,-1 0 2,-6 8 4,11 5-6,-14 6 3,2 0 0,8 3 1,-1-4-2,5-2 4,0-7-6,0-1-1,0-3-1,0-2-1,0-3 0,9 0-3,3 0 8,13 0 2,-9 0 2,-7-3-1,12-4 1,-5-3 3,-3 1-2,-1-3 0,-3 1-2,-4-1-1,2 3 1,-7 1 1,0 4 1,0 2 0,0 1 1,0 1-2,0 0-1,0 0 1,0 0-5,0 0 1,0 0 0,0 0 4,0 0-5,0 0 1,0 0-4,0 3-3,0 3-4,0 4 14,0 0 3,0-1-4,0 0 1,0-3-2,0-4-1,0 0-1,9-2 3,-5 0-2,3 0-2,-2 0 8,-1 0 2,1 0-5,-5 0 0,0-2 0,4-1 0,8-2 0,-3 0 1,2 1-2,-1 0-2,-4 0 4,-1 3 0,-5-2-2,0 0 2,0 1 1,0-2 0,0 2 3,0 0-4,0 0 0,0 0 0,0 2 0,0 0-1,0 0-3,0 0-2,0 0-1,0 0-1,0 2-6,0 2 6,0-2 10,0 0-3,0 2 1,0-4-1,0 1 1,0-1-1,0 0 1,0 0 0,0 0 1,0 0-2,5 0 4,-5-1 12,0-5 6,0-2-8,0-5-12,0-1-2,-10 0 3,-10-2-6,-1 0 4,1 1-2,-1 0 0,5 0 0,2 1 0,7 3 0,3 1 0,4 4 0,0 3 1,-5-1 1,5 2-1,0 2 0,-4 0 0,4-2 2,0 2-2,0 0 1,-7-2-1,2-2 0,1 0-1,4-2 1,-9 1-1,9 0 0,-7-2 0,2 2 0,5 3 3,0 2-3,-4 0 0,4 0-3,-5 0 0,-2 0-4,3 2-5,4 8 8,0 0 8,0 6-5,0 5 3,0 4-7,0 0 5,0-1-8,0 0-5,0-7-2,0-4 12,0-5-5,0-2 7,0-6 3,0 0 3,0 0 1,0 0-7,0-6 5,0-6 8,0-1-5,0-6-4,0-2 0,0-4 0,0 1-3,0 4 0,0 1 1,0-1-1,0 1-1,0 5 2,0-4 0,0 6 1,0 5-2,0 1 0,0 6 1,0 0-2,0 0-2,-5 0-3,0 0 3,-6 0-5,-3 6-11,3 4 12,6 3 7,-6 8 5,2 5-3,0 3-2,9 1 2,0-2-2,0-1 0,0-4-4,0-2 3,0-4-5,0-6 3,0-5-2,0-6 0,0 0 0,0 0-1,0 0-1,0 0 1,0 0 13,0-7 2,0-5-4,0-5-4,0-2 0,0-4 2,0 0-1,0-2-2,0 0 1,0 2-2,0 5 1,0 3-1,0 8 2,0 3-1,0 4 0,0 0 0,0 0-1,0 0-6,0 0 4,0 2-9,-12 6 8,12 5 8,-4 2-7,4 8 6,0 6-1,0 3 0,0 1 0,0-3-1,0-4-1,0-8 1,0-4-1,0-8 0,0-3 0,0-3 1,0 0 0,9 0 3,-9 0-1,7-3 18,-3-9-5,-4-3-14,0-8-1,0-6 1,0-1-4,0-5-2,0 2 2,0 5-2,0 3-4,0 8 3,0 5 5,0 8 0,0 3 3,0 1-4,0 0-7,-4 0-1,-3 0-7,2 9 0,5 4 19,0 3 1,0 1-6,0 2 3,0 0 0,0 1 0,0 1 0,0 0-1,0 0 1,0-2 1,0 0-2,-4-4 0,4-7 1,0-4-1,0-4 1,0 0-2,0 0 4,0 0-2,0 0 3,0 0-2,0-2 14,0-6-6,0-3-3,0-7-6,0-3-1,0-2 0,0 0-1,0 1 1,0 2-4,0 3 6,0 8-4,0 3 1,0 4 2,0 2-1,0 0 0,0 0-5,0 0-3,-5 0 3,-6 2-8,1 6 4,-1 3 7,-3 6 6,-2 8-2,5 5-1,2 1 3,4-4-2,5-6-2,0-6 1,0-5-2,0-4 0,0-6 0,0 0 0,0 0 1,0 0-4,0 0 11,0-4 5,5-8-2,-1-3-6,8-3-3,-8-7-2,1-2-2,-5-4-2,0-2-4,0 3 0,0 4 5,0 10 2,0 8 2,0 6 0,0 2-4,0 0-8,0 0-4,0 10-8,0 8 31,0 6-8,0 1 7,0 1-5,0-3-1,0-2 0,0-2 1,0-3-1,0-3 0,0-3 3,0-7-3,0 0 1,0-3 2,0 0 3,0 0 1,0 0-3,4-6 3,3-6 0,-7-3-3,0-6-1,0-3-2,0-4 0,0 0 0,0 3-1,0 1 1,0 3-2,0 4 1,-11 2-1,2 3 2,-3 5-1,3 5 0,5 2 0,-8 0 1,3 0-2,-2 0-5,1 4-3,6 1 13,-3 5-1,-2 3-3,4 3 0,-2 5 0,7 2 2,0 3 0,0 0 0,7-2-3,14-5 0,-3-3 1,-2-7 0,-4-5-3,-3-4 1,-5 0-2,1 0 7,2 0 11,-7-2-2,0-11-4,0-9-5,0-6-2,0-5-1,0 3-1,0 4 1,0 0-3,0 5 0,-7 8 3,2 5-1,5 5 0,-4 3-2,4 0-4,-5 0-1,-6 0 3,2 0-6,4 3 2,-2 7 10,3 1 0,-1 5 0,5 3 2,-5 2-1,5-4-2,0-2 1,0 0-1,0-3 0,0 0 0,0-7-2,10-1 1,-6-2-2,3-2 0,2 0-4,-4 0 1,2 0 14,-3 0-6,1-4 1,-1-7 0,8-4 2,-8-5-3,-4-3-1,0 0-1,0 5 2,0 2-1,0 5-1,-4 3 2,-8 6 3,8 2-5,-12 0 0,2 0 0,-2 0-6,0 0 5,2 0 1,3 5 4,2 5 1,-3 2-7,8 3 2,-1 5 1,5 0 0,0 1 0,0-3-3,0-1 0,0-6 4,5-3-4,11-4-4,-7-4-1,7 0 0,-7 0 8,-2 0 1,7 0 3,2-10 0,4-5 0,-6-2 0,-14-3-4,0-2-1,0-1 2,0 2 1,0-1-3,-18 8 1,2 3 0,0 8 0,2 3-3,2 0 1,3 0-5,-2 0-2,6 2 1,-6 2 2,6 4 9,-4-3-4,-2 4 2,2-1-1,-7 2 0,6 1 2,-1 0-1,6 5-1,5 1 2,0 0-3,0-2-3,0-3 1,0-2 1,0-5 0,0-5-2,0 0-5,5 0 1,2 0 7,7 0 2,2-3 2,4-9 3,5-1-4,-9-6 4,-2 0-5,-7-3-1,-7 1 0,0 0 0,0 0-2,0 2 2,-28 2 1,3 7-1,5 6-5,-1 4 5,7 0-3,3 0-11,6 0 5,-4 7 9,2 6 2,-6 2-3,8 2 3,5-1-3,0 1 0,0 0 0,0 1 0,0-2-3,5-2 7,15-3-4,-11-3-1,-4-4 2,6-3-5,-11-1 1,5 0-2,0 0 2,-5 0 9,4-1-1,8-11 1,4-3-1,-3-6-4,3-4 1,-11 0-2,-5 5 3,0 2-3,0 4 0,0 5 3,0 1 2,0 5-4,-25-1 0,0 4-2,-1 0 1,10 0-8,0 0 0,-9 7 14,12 5-4,-8 1-4,0 4 0,10-2 0,2-1 4,4-4-4,5-2 1,0-1 1,0 3-2,0-2-1,0 2-1,14 0 4,23 0-5,-1-1-1,3-5 1,-14-2 7,3-2 2,-3 0-1,0 0 4,0-6 0,0-7 1,-4-6-3,-5-2 0,-3-2-1,-13 0-4,0 0 1,0 2-1,0 5-1,0 3 2,0 2-1,-9 5 0,-2 2-4,2 2 0,0 0 0,2 2 2,2 0-2,-4 0 0,-2 0 0,6 0 0,-4 0 0,2 4 2,7 2-1,-5 1 10,5 5-1,-4 0-5,4 1 1,0 1-4,0-1 2,0-1-1,4-4-1,17-3-3,-5-4-1,-2-1 2,-7 0 6,6 0 2,-1 0-1,8-4 5,1-11-2,-7-2-1,2-6-3,0 0-2,-12-2 0,-4 1 0,0 1 0,0 3-1,0 7 2,0 7 0,-4 6-5,-8 0 0,-4 0-1,7 2-7,-7 8 1,-5 3 22,8 4-11,-8 4 0,5 4 0,12 0 0,-1-2 2,5-2-4,0-4 0,0-2 2,0-1-2,5-5-1,15-2-1,1-4 1,-8-1-3,3-2 1,-11 0 5,6 0 1,-1 0 2,1 0-2,-2-4 3,3-7 1,-3-3-4,-5-2 2,-4-2-3,0-3 1,0 2 1,0 1 0,0 3-3,0 4 1,0 3 0,-4 4 0,-1 4-3,1 0-1,-8 0 5,3 0-5,-2 0-3,1 4 6,-1-1-1,2 0 11,-3 1-6,3 5 2,-7 3-1,7 5-1,5 2-3,4-1 0,0-1-1,0-2-1,9-4-2,11-5 1,-4-2-1,-7-4 1,-4 0 3,2 0 6,-3 0 2,1-2 3,0-10 1,-1-2-4,3-6-3,-7-3-1,0-2-4,0 2 0,0-2-1,-25 1 0,-7 0-2,7 5 2,0 2 1,-1 4 0,10 3-2,7 6 3,-2 4-7,6 0 0,5 0 6,-11 0-5,6 2-6,5 4 9,-4 1 1,4 7 4,0 4-3,0 2 2,0 2 0,0-1 0,0-4-1,0-2 0,0-6 0,9-3-2,7-4 0,-12-2 0,8 0-3,-8 0 2,1 0 10,-5-4-1,7-3-1,2-7 3,0-5-4,3-4-4,-8-2 1,-4-2-3,0-3 1,0 3 0,0 6 0,0 6-1,0 7 1,0 6 0,0 2 1,0 0-4,0 0-2,0 0 3,0 0-2,0 0-1,0 2-6,0 6 5,0 5 9,0 4-6,0 6 4,0 4 3,0-2-3,0-2-2,0-2 3,0-7-2,5-5 0,6-5-2,-6-4 0,4 0-1,2 0 2,-6 0 0,-5 0 14,4-4-5,3-4 2,-2-5-6,-5-2-2,0-5-1,0-1 0,0-2 2,0 0-4,-21 1-2,-4 1 3,5 7-3,4 5 2,2 6-3,2 3-2,-4 0-2,7 0-3,-2 0 2,6 6 7,1 1 7,-1 2-6,1 2 2,4-1 0,0 1-2,0 3 0,0-1 1,9 2 1,11-3-4,1 0 2,-5-5-2,-2-3 5,-10-4-7,8 0 3,-12 0 2,4 0 12,1 0-3,-5-3 8,0-5 2,0-6-9,0-5-7,0 0-3,0-5 0,-9 7 1,-12 0-1,-4 4-2,4 1 3,1 3-6,4 5 4,2 0 1,3 4 5,1 0-1,6 0-4,-3 0 1,7 0-1,0 0 0,0 0-1,0 0-5,0 0-2,0 0 8,0 0-1,0 0 1,0 0-2,0 0-2,0 0 3,0 0-1,0 0-2,0 0-3,0 0 3,0 0 8,0 0 0,0-4 3,0-2 3,0-1 1,0-4-8,0-3-3,0 1 0,0 1 0,0 2 0,-9 5 1,9 1 2,0 2-2,0 2-1,0 0-1,-5 0-3,5 0-5,0 0-5,0 4-6,0 11 10,0 6 12,14 7 2,23 4 2,-3 0-4,2-1-1,-10-3-2,6-1 3,-7-4-2,-12-2 0,-1-1 0,-8-8 1,1 2-3,6-1 2,-6 3 1,0-1 0,6 1 0,-6-3-1,4 1 0,-2-3 2,-3-2-2,-4 1 1,0-2 0,5-1 0,-1 3-1,1 0 2,-5 1 0,0 3-1,7 1 0,-7 0 0,4 0 3,-4 3-3,0-3 1,0 0-1,0-4 3,0 1 3,0-6 1,0 0-4,0-5-3,0 1 3,0-1-3,0 2 0,0-1-1,0 2 0,0 0 0,0 1 0,0 1 0,0 2 0,0-3 0,0 3 0,0-2 1,0-2-1,0-1 0,0 1 1,0 2-1,0 0 0,0-1 1,0 3-1,0 2 0,0 0 2,0-3-2,0 1 0,0-3 0,0 1 2,-4-2-3,4-2 1,0-1 0,0 2 1,-7-1 0,7 0-2,-5 1 1,1 3 1,4 1-1,-5 0-1,1 2 2,4-3-2,0 2 2,0-1-2,0 1 2,-7-1 0,2 1-2,1 0 1,4-1 0,-5 3 0,5-2 0,-7 1 1,3-3-2,4 0 2,0-3-1,-5 2-1,5-3 2,0-1 0,-5-1-1,5 0 3,0 0-2,0 0 4,0 0-1,0 0-1,0 0 0,0 0-2,0 0-1,0 0-3,0 0 3,0 0-3,0 0 1,0 0 3,0-3 0,0-2-4,0 2-2,-11-3 5,2 0 5,-3 2-2,3 1-2,5 1-1,-8 0 1,12 2-1,-4 0 0,4-2 1,-5-2 1,5 2-5,0-2 0,-4 0-1,-3 1 9,-7-3-3,-2 0 4,7 2-3,-3-1 0,3-1-3,-2 0 0,2 0 0,-3 1 1,8 2-1,-1 0-1,5 1 2,0-1-1,-4 3-1,4 0 1,0 0 0,0 0 1,0 0-1,0 0-1,-7-1-7,2-3-6,1-1 7,4-1 4,-5 2 5,5 2 1,0-2 0,0 4-3,0 0 0,0 0 1,0 0-1,0 0 0,0 0-1,-7 0-2,7 0 0,0 0 1,0 0 3,0 0-1,0 0 2,0 0-3,0 0 1,0 0-2,0 0-2,0 0 2,0 0 1,-4 0 1,4 0 0,-5 2 0,-4 0 7,2 0-14,7 1 9,-5-2 0,5 1-4,0 2-1,0-2 2,0-1 2,0 3 1,-4-2-1,4-1 1,0-1 2,0 3 0,-5-3 0,5 2-1,0-2 1,0 0-3,0 2 0,-7-2-1,7 0 2,0 0 1,0 0-1,0 0 5,0 0-1,0 0 1,0 0-2,0 0-2,0 0 0,0 0 0,-9 0-3,9 1 0,-4-1-2,-1 3 2,-2-1 0,-2-2 0,5 1 2,4-1-2,-7 2 1,2-2-1,-4 0 1,2 2-1,-2 2 0,0-1 0,-7 2 0,4-3 0,3 1 0,0-1 0,-2 0 0,2 0 1,2 0 0,-2-2 0,4 2-1,-6 1 0,6-3 0,5 1 0,-5 1-1,1 0 2,-3 0-2,-7-2 0,7 1 2,3 1-2,-5 1 1,4 0-1,-2-1 2,-2 0-1,5 0-2,-3 0 2,7 0-1,-5 0-1,5 1 2,-4 3 0,-1 0 0,-6-2 0,-3 1 0,7 0 0,2-3 2,1-1-2,4-1 0,0 0 0,0 0 1,0 0-1,0 0 0,0 0 1,0 0-1,0 0 0,0 0 0,0 0-1,0 0 1,0 0-5,0 0 1,0 0-2,0 0-5,0 0 2,4 0 1,8 0 8,8 0 1,-15 0 0,4 0 0,3 0 2,-8 0 0,1 0-2,-1 0 0,3 0-1,2 0-1,0 0-1,7 0-2,-11 0 4,11 0 5,-5 0-4,-1 0 0,6 0-1,-7 0 1,7 0-1,4 0 3,1 0-3,-7 0 0,2 0 0,-12 0 0,8 0 0,-3 0 1,2 0-1,7 0 0,-2 0 1,-4 0-1,2 0-1,-3 2-3,-11 2 3,5-2 0,-5-2 0,0 2 0,4 0 1,-4-2 0,0 0 1,0 0-3,0 2-1,0-1-1,0-1-1,0 3 2,0-2 6,12 5-3,-3 0 4,-5-2-3,8 1-1,-8-1 1,5 0-1,-2 0 0,2 0 0,-4 2 0,2 1-1,2 1 1,0-1-1,3 1 1,-3-3 1,-2-1 0,2 1-1,-5-2 0,1 1 0,-5-4 0,0 4-5,0-2-3,0 0 5,0 2 3,0-2 2,0-1 1,0 1-1,0-2-1,0 0 1,0 2-2,7-2 0,-7 2 0,0 0 0,4 2 1,-4 0-1,5-3 0,-5-1-1,0 3 1,0-2 1,0 1-1,0 6 2,4-2-1,-4-2-1,0 3 0,0-1 1,0 0 0,7-1 0,-7 1-2,0 0 2,0 1-1,0 0 1,0 0-1,0-1 3,0-2-3,0 1 0,0-1 1,0-2 0,0 2-1,0 0 1,0-1-2,0 2 2,0 0-1,0-1 1,0 0-1,0 1 0,0 1-1,0 2 2,0 0-1,0 1 1,0-1-2,0 1 2,0-2-1,0 3 0,0-2 0,0-2 1,0 2-2,0-1 2,0-1-1,0 0 3,0-4-3,0 1 1,0 1-1,0-2 1,0 0 0,0-2-1,0 0 0,0 0 1,0 0-1,0 0 1,0 0 0,0 0-1,0 0 0,0 0 1,0 0-1,0 2-1,0 0 0,0 2 2,0 2-1,0-3 1,0 1-1,0 0 0,0 0 0,0 2 0,0-3 0,0 3 0,0-2 2,0-2-4,0 0 4,0 0-4,0-2 4,0 0-2,0 0 0,0 0 1,0 1-1,0-1 0,0 4 1,0-2 1,0 2-2,-7 0 0,3 0 1,4-1-2,-5 4 1,1-4 0,4 1 0,0-2 0,0-2 1,0 0 0,0 0-1,0 0-1,0 0 0,0 0-3,0 0-3,0 0 0,0-4 8,4 2 4,1-3-3,6-1 1,3-5-2,2-3-1,0 1-3,-2-3-1,2 6 1,-12 1 1,1 5 3,-5 0-1,0 2 0,7 2 0,-7 0 1,0 0-2,0 0 1,0 0-2,0 0-3,0 0 3,0 0-1,0 0-1,0 0-1,0 0 5,0 0-2,0 0 4,0 0-2,0 0 0,0 0-2,0 0 4,0 0-4,0 0-2,0 0-1,0 0 1,0 0-1,0 0 1,0 0 0,0 4 4,0 2 2,0 0 2,0 5 5,-7-1-2,-2 4-1,-12-2 0,5 4-1,2-1 0,-6 1-3,4-3-1,7-2-1,-3-1 1,8-2-1,4-2-1,0-3 2,0-3 0,0 0-1,0 0 0,0 0-1,0 0-1,0 0-2,0 0-1,0 0-3,0-3 8,4-3 5,21 0-1,7-3-2,-2-4-1,0 0-3,-3 0-3,3 2 0,-14 1 4,-7 5-1,-9 2 4,0 3 0,0 0-1,0 0 1,0 0-2,0 0 1,0 0-1,0 0 3,0 0-1,0 0-1,0 0 0,0 0 2,0 0-5,0 0 2,0 0 3,0 0 0,0 0-3,0 4-4,0 2 9,-9-1 0,-7 5 0,-9 4-1,4-1-3,5 3 1,3-3-2,-3-2 1,4 1 0,-2-3-1,-2 1 0,12-3 1,-8-1-1,8 1 0,4-6 2,0 1-4,0-2 4,0 0-5,0 0 1,0 0-5,0 0-5,0 0-1,0-2 8,11-6 9,19-3 0,0-5-1,6-1-3,-1 0 1,-8 6-2,-18 2-1,-9 4-2,5 3 4,-5 2 0,0 0 3,0 0-4,0 0-4,0 0 0,0 0 4,0 4-3,0-1 11,-5 7 1,-15 2-4,-10 7-2,-2 2 3,2 2-3,-4 0 4,6-2-2,3 0-4,5-5 4,6-3-1,3-5-3,6-5 0,5-3 0,0 0 0,0 0-2,0 0-2,0 0-6,0 0-1,0 0-4,0-2 6,25-3 16,0-5-5,12 1-1,-7-5-1,2-1 1,2-2-2,2-1-1,-10 6-1,-17 3-2,2 4 3,-6 3-1,-5 2 5,0 0-2,0 0 2,0 0-2,0 0-2,0 0-2,0 0 1,0 0 4,0 0-3,0 6 5,-9 1 3,-3 7 1,-8 5-5,-10 3 5,5 2-2,9-3 1,0-4-1,7-4-5,4 0 1,5-9-1,0-2 0,0 0 1,0-2 0,0 0-4,0 0-3,0 0-4,0 0-4,0-5 9,14-7 11,22-2-2,5-4-1,-6-3-3,1-1 0,-11 5-1,-4 2 0,-5 3 1,-11 5 0,-1 2-1,1 2-1,-5 1 4,0 2-1,0 0-1,0 0-3,0 0-5,0 0 12,0 6-6,-5 1 4,-11 3 5,3 4-2,-13 1-2,-1 4 1,9 0-3,2 0 4,4-2-3,3-3-1,-2-3 1,6-5-1,-4-1 0,9-2-1,0-3-1,0 0 0,0 0-3,0 0-3,0 0-5,0-3 4,0-2 11,14-3-2,13-3 0,-2-5 1,9-2-4,-1-5-2,-8 3-9,0 3 3,-16 6-2,-2 5 8,-7 4 6,0 2-2,0 0-2,0 0-2,0 0 3,0 8-8,-28 7 22,-1 4-11,-6 4 4,3-2-1,7 0 8,5-2 2,4-3-10,-3-1-1,8-1-2,6-5 1,5-1-6,-4-4 2,4-4-1,0 0 0,0 0-4,0 0-5,0 0-10,0 0 2,0 0 22,20-8-1,10 0 0,-5-3-2,5-4-1,-3-1 0,-8 2-1,-3-2 0,0 4 2,-12 4-1,-4 3 2,0 3 1,0 0 2,0 2 1,0 0 0,0 0 3,0 0-1,-16 7-17,-14 7 22,5 1-4,-4 2-2,1 6-1,3 0 1,4-2 1,8-1-6,13-5 1,0-4-4,0-5-1,0-4 0,0-2-2,0 0-5,0 0 2,9 0-4,16 0 14,0-2 2,3-6-4,-3-1-2,0-2 2,0-3 0,-4-2-2,-8 1-1,-1 2-1,-8 3 3,-4 4 1,0 3 2,0 3 1,0 0 0,0 0-4,0 0 0,0 0 3,0 9-12,-9 7 18,-11 1-1,-5 8-3,4-1 2,-4 2 0,13-4 1,3-5-5,9-3-2,0-2 0,0-5 0,0-3-2,0-4-3,0 0-1,0 0-5,0 0-5,9-2 17,7-6 2,0 0-2,10-3-1,-6 0-1,-6 0-1,2-1 0,-12 2 1,-4 7 1,0 1 3,0 2 2,0 0 2,0 0-6,0 0-6,0 2 13,0 5-17,0 4 9,-16 7 9,3 3-4,-3 4 0,0 0 1,11-4-2,5-8-3,0-3 0,0-4-5,0-5 3,0-1-4,0 0-3,0 0-9,0 0 4,0-4 16,16-3-1,9-1-2,0-3 0,-4-1 0,-5 3-4,-2 3-1,-14 2 4,0 2 0,0 2 2,0 0 0,0 0-6,0 0-3,0 0-3,0 4-4,0 4 24,0 1-3,0 1 2,0-1-2,0-5-4,-9 0 1,9-4 2,-5 0 1,5 0 1,0 0-1,0 0-3,-11-8-8,-3-3-4,-2-6 9,0-3 6,2-2-4,-2-5-3,0 0 0,-9 2-2,4 0-1,-4 2 1,5 0 3,-10 2-2,5 4 0,4 5 3,1 9 3,15 3-4,-2 0 2,-2 0 0,0 0-12,-3 7 1,-4 2 14,7-1-3,5 4-2,-3-4 0,7-5 0,0 0 1,0-3-1,0 0 1,0 0-1,0 0-4,0 0-4,0 0-2,0 0 2,0 0-2,0-6 2,0 0 6,0 0 8,0 0-2,0-1-1,0 3 0,0 2 2,0 2-2,0 0 2,0 0-5,0 0 2,0 0-2,-9 6-7,4 1 7,1 3 4,-3 0 2,7 1-6,0-3 0,0-2 0,0-5 0,0-1 0,-5 0-1,5 0-2,0 0 3,0 0 0,0 0 1,0 0-1,0 0 2,0 0-1,0 0 0,0-5 2,0 1 9,0-2 0,0-4-8,0-1 0,0-1-7,0 1 3,0 5 0,0 2 3,0 4 0,0 0-1,0 0-5,-9 0 6,-2 2-3,6 6-11,-4 3 6,2 3 10,7 3-3,0 2-1,0-2-1,0-1-1,0-7 2,0-2-2,0-4-2,0-3-2,0 0-2,7 0 0,-3 0 1,1 0 10,0-3-3,6-4-1,3-2 1,2-3 1,4-1-2,-11 2 0,-2-1-1,-2 3 1,-5 3 0,0 2 1,4 4 1,-4 0-1,0 0-4,0 0-2,0 0-7,0 0-7,0 10 14,0 1 10,0 6 0,12 3 0,-3-3-2,0-4-2,3-5 1,-3-1-2,-2-5 0,-3-2 0,-4 0-2,5 0 1,-5 0-2,0 0-5,4 0 4,1-9 11,2 1-3,2-4-3,-5 1 0,-4 0-1,7 3 0,-7 0 0,0 6 1,0 2 0,0 0 3,0 0-5,0 0-6,0 0-9,5 8 6,4 3 18,7 3-6,-7 0 2,7-6-2,-4-1 1,-3-4 0,0-3-5,-2 0-1,-7 0 1,4 0-4,1-5 17,6-7-1,-6-5-4,-1-6-2,-4 2-4,0-2 1,0 2-1,0 2 0,0 4-1,0 5 1,0 4 1,0 4-1,0 2 0,0 0-1,0 0-1,0-2 0,0 2 1,0 0 0,0 0-2,0 0 1,0 0-1,0 0-1,0 0 1,0 0 4,17 0-1,-8 0 2,2 0-4,-2-4 1,-9 1 2,5-4 5,-5 0-2,0-5-3,0 1 1,0-2-1,0 1 0,0 3 0,0 3 1,0 4 0,0 2-2,0 0 1,0 0-2,0 0 1,0 0 0,0 0 0,0 0 2,0 0-1,0 0-1,0 0 0,0 0-5,0-2 3,0-2 2,0-2 1,4-1-1,12 1 0,-16 2 0,5 3 1,-5-2-1,0 3 2,0 0-1,0-1 1,0-1-1,0 0 2,0-3-3,0-2 0,0 0 0,0-3-3,0 4 3,0 3-1,0 1 3,0 2-2,0 0 2,0 0-2,0 0-2,0 0 2,0 0 0,0 0 2,0-2-2,0 0 1,0-2-2,0 0 1,0 0-2,0 0 2,0 3 0,0 1 0,0 0 0,0 0 0,0 0 0,0 0 2,0-2-1,0 2 1,0 0 0,0 0 2,0 0-1,0 0 1,0 0-2,0 0 2,0 0-1,0 0 3,0 0 2,0 0 1,0 0-4,0 0-1,0 0 2,0 0-3,-9 0 1,4 0 4,-6 0-6,2-2 3,4-3-2,-6 2 0,6-2 2,-11 0-4,2 2 5,-2-3-8,-4 0 2,4 3 2,2-6 0,3 4-2,-5-1 2,2 0-2,-2 2 0,11 1 0,-6 1 0,6-2 0,-4 1 0,-7 0 0,0 0 1,-2 1 0,2-1-3,0 3 2,7-1 0,-3 1 3,3 0-3,5 0 0,-3 0 2,2 0 0,1 0 0,4-2-1,-5 2-1,5-2 1,-7 2 0,3 0 3,4 0-3,-5 0 1,-4 0-2,2 0 1,2 0-5,1 0 3,-1 0 2,-6 0 4,-5 0-6,7 0 4,0 0-1,-3 0-1,3 0 0,-2 0 0,-3 0 0,7 0 0,2 0 2,5 0-2,-4 0 0,-1 0 2,5 0-2,0 0 0,0 0 0,0 0-1,0 0-1,-7 0-1,7 0-1,0 0-1,-9 0 7,9 0-2,-4 0 2,-1 0-1,5 0 2,-7 0-4,3 0 1,4 0-1,-5 0 0,5 0 0,0 0-4,0 0 4,0 0-1,0 0 1,0 0 1,0 0-1,0 0 3,0 0-2,0 0-1,0 0-1,0 0-2,0 0 1,0 0-3,0 0-3,0 0-3,0 0-3,0 0 5,0 0 1,0 0 3,5 0-1,-1 0 6,12 0 0,-7 0-1,7 0-3,-11 0 1,11 0 0,0 0 0,-7 0 0,12 0 1,-5 0-1,4 0 1,1 5-4,9 3 4,4 2-1,-2-1 1,-2 1-2,-5 2 3,0-1-4,-5 0 0,6 1 3,-6-1 1,-4 1-1,5 3-3,-5 0 0,-3 3 3,-1 1 7,-3 0-5,3 2 1,-8-1-2,1-3 0,-1-3 1,3-2-3,-7 0 6,0-1-2,0-1 3,0-1-2,0 1-1,0-1 2,5 3-1,-5-2 0,4 1 1,1-1-1,-5-3 0,0 1-2,0-4 1,0 1 0,0 2 2,0-2 0,0 3 1,0 1 0,0 1-1,0-2-2,0 1 3,-5 0-1,1 1-1,-1 0-2,-2-3 1,3 5 1,-1 1-1,1-1-1,-3-2 1,2-1 0,0-1-1,1-3 2,-1 1-1,-2-2 2,3-2 0,-1 2 1,1-1-1,-3 1-1,-2 0-1,0 0-2,2 0 2,2-1-1,5 2 3,0-2-6,0-1 6,0-2-2,0 0-2,-4 3 4,4-3-2,-5 1 0,-6 1 0,1 2 0,-10-1-2,8 3 2,3-2-2,5-2 1,4 0-1,-7-2 2,2 0 0,5 0-2,0 2 1,0-2-1,0 2 0,0 0 0,0-1 0,-4 1 1,4 1 0,0-2 0,-5 2 0,5-3 0,0 1 0,-4 1 0,4 2 1,-12 0-2,3 2 2,-7 2 0,0-3-1,7 0 0,4 1 1,-6-2-1,2 0 0,2 0-1,2-1 1,1 0 0,4 0 1,0-3-2,0 2 1,-5 2 0,1-2-1,4 0 2,0 2-2,0-2 2,-7-1-2,2 5 1,-4-2 0,2-1 0,3 4 0,4-3 1,-5-2-1,0-1 0,-6 3 0,6-2 1,1 0 0,-1 0 0,5-2 1,-7 0-2,7 1 1,0-1 0,-9 0-1,9 3 0,-4-3-1,-3 2 1,7 0-1,0 0 1,-5 1 0,-4 1 1,5 0-1,-3 0 0,-2-2 0,4 2 0,-2-2 0,3-1 0,-1 3 0,0-2-1,1-1 2,-3 2-2,7-3 2,-5 2-1,1 0 0,-1-2 1,5 1 1,-7 2-4,7 0 4,-9 1-2,0-2-2,-2 2 1,6-2 2,1 2-1,-3-2 0,2-2-1,1 2 2,4-2-1,-5 1 0,-2-1 2,3 2-2,-6 0 0,6 0 0,-3 0 0,-2 0 0,9-2 0,-5 3 0,5-2 0,0-1-2,-7 2 4,7-2-4,0 1 4,-4-1-2,-1 3 0,-4 0 0,-2 0 0,-5 0 0,7 1 0,-7-2 0,6 2 0,10 1 0,-16-3 0,7 0 0,9 0 0,-7 0-2,7 0 1,-4 0 2,-1 0-1,5-2 0,-4 2 0,-1 0 0,-6 0 0,2-1 2,2 1-4,2 1 2,1-1 0,4-1 0,-5-1-1,5 0 1,0 0 0,-5 2 0,5-2 0,-11 0-1,11 0 2,0 0 0,0 2-1,0-2 0,-5 0-1,1 0 1,4 0 0,0 2 0,0-2-3,0 1 3,-7 2 0,7-3 0,-5 4-2,1-3 3,-1-1-1,5 3 0,0-3 0,-4 0 1,4 0-2,-7 0 1,7 1 0,0 1-1,0 2 1,0 0 0,0-1-1,-5 0 0,5 1 1,-4-3-1,4-1 2,0 0-1,0 0-1,0 0 2,0 0-2,-5 0 0,-6 0 0,2 2-3,2 0 3,7 0 0,0 0-1,0-2 2,0 0-1,0 0-4,0 0-1,0 0 1,0 0-1,0 0 4,0 0 0,0 0 2,0 0 2,0 0-4,0 0 2,0 0 0,0 0 0,0 0-1,0 0 0,0 0-8,0 0 0,0 0 3,0 0 4,0 0-3,0-2 10,0 0-3,0 0-2,0 0 2,0 1 0,0-3-1,0 0-1,0 0 1,0 2 1,0-2-2,7 1 0,-3-1 2,12-3-2,-11 0 2,11-1-1,2-1-2,3-1 1,-1 1 0,-4 1 0,5-1 0,-1 2 0,5-2 1,-15 4-2,6 1 2,-12 0-1,8 0 0,-8 0 1,1 0-1,-1-2 1,3 1 1,-2-2-1,4 1 2,-5 0-4,3 2 2,2 0-2,-9 0 1,5 2 0,-5 2-2,7-1 1,-3 1 2,6 0-2,-6 0 1,-4-2 0,7 0 0,-7 0 0,5-1 0,-1 0 0,1 1 1,-5 0-2,7 0 2,-3-1-1,5 1 2,3-2-4,8-3 4,-6 2-2,-3-3 0,-1 3 1,1-1 0,-2 0 0,3 3-1,-8 0 0,1 3 0,-5-1 0,0 1 0,4 0 0,-4-2-2,12 2 2,-3-4 1,2 0-1,3 0 0,2 1 2,0-3-3,-2 2 2,2 1-2,0-2 2,-12 3-2,1 1 1,-1-2 0,8 0 0,-8 3 1,1-2-1,-5 0 0,0 2 0,0 0 0,0 0 0,0 0-1,0 0 1,7 0-2,-7 0-1,4 0 3,1 0-2,0 0 2,-1 0-3,3 0 2,-2 0-3,-5 0 4,4 0-3,-4 0 0,5 0-1,6 6 0,-6-1 10,4 3-9,-2 1 6,2 3-3,-5 2 6,-4-3-4,0 1 3,0-5 0,0 1 2,0-2-3,0 1 1,0 1 2,0 1-7,0 3 0,0 0 0,0-1 1,0 0-2,0 1 1,-4-3 1,4 3-1,-5-1 0,5-1 2,0 1-4,0-1 2,0-3 0,0 1 0,0-1 2,0 1-2,0 0 1,0-2-1,0 0-1,0-2 3,0-1-3,0-1 2,0 2-1,0 0 0,0 2 1,0 0 0,0 1-2,0 1 2,0 1-1,0-1 1,0 2-1,0-3 0,0 3 0,0-3 1,0 3-1,0 0 0,0-1 0,0-1 0,0-1 0,0-1 0,0-2 0,0 2 2,0-1-2,0 1 0,0 2 0,0 2 1,0-1-1,0 0 1,0 1-2,0-5 0,0 2 1,0-2 0,0 1 0,0 0 1,0-1-1,0 3 1,0 0-1,-4-1 0,4 1-1,0-2 1,0-2 1,0 2-2,0-1 2,0-1 0,0 2-1,0-3 0,-7 1-2,7 0 3,0 1-1,0-2 1,0-1-2,0-2 0,0 0 1,0 2 0,0 0 0,0 2 0,0-3 1,0 2-1,0 2 1,0-1-1,0 0 0,0-3 0,0 1-1,0-2-3,0 0 2,0 0 2,0 0 0,0 0-1,0 0 1,0 0 2,7 0-2,-7 2 0,4-2-1,-4 0 1,5 0-1,-1 0 0,3 0-1,7 0 0,-3 0 2,-1 0 3,-6 0-2,8 0 2,-8 0 2,-4 0-2,12 0-3,-8 0 1,5 0-1,-4-2 4,6-1-2,-6-1-1,-1 2 0,-4 0 0,7 2 0,-7 0-1,0-2 0,0-1 0,5 0 2,-1 0-2,1-3 0,7 1 0,-3-4 0,2 2 2,-6-1 0,4 1-1,-9-3 0,0 2 0,4 1 2,-4 1-1,0 0-2,0 0 1,0 1 0,0 1-2,0-2 2,0-1 1,0-1-2,0-2 2,0 1 0,0-1-1,0 3 0,0-2-1,0 2-1,-4 2 2,-5-3-2,9 0 0,-12-2 0,12-1-2,-4-5 3,-1 2-2,5 3 3,0-2-1,-4 2-1,-3 3 1,7 4 0,-5-1-1,5 3 1,0-3 0,0 2-1,-5-2-1,-4-3 2,9 0-1,-11-1-2,2 1 2,9 0 1,-12 3 0,12-1-1,0 4-5,0-1-5,0 3-5,0 0-8,0 0-2,-4-1 4,-5 1-10,-3-4 2,12 1-27,-9 1-53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0:04.045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9-9 17,'0'0'18,"0"0"1,0 0 6,0 0-3,0 0 0,0 0-1,0 0-2,0 0 1,0 0-1,0 0 2,0 0-1,0 0-5,0 0-1,0 0-2,0 0-4,0 0 1,0 0-4,0 0 1,0 0 4,0 0 1,0 2-4,0 1-2,0 1-4,0-2-1,0 2-1,0-2 0,0-2 2,0 0 0,0 2-1,0-2 1,0 4 0,-5-4-1,5 2 1,0 2 0,-5-2-2,5-1 2,-6 3-1,1 2 0,0 3 0,1-1 2,-12 5-1,11-3-1,1 0-1,4-3 2,0 1-2,0-1 2,0-1-1,0 0 0,0-3 0,0 3 0,0-2 0,0-1 1,0-1-2,0-2 2,0 0-2,0 0 2,0 0-1,0 0 0,0 3 0,0-2 0,0 3 0,-7 0 0,7 0 0,0 0 0,0-4 0,0 0-1,0 0-4,0 0-1,0 0-3,0 0 2,0 0 1,0 0-4,0 0-6,0 0-4,0 0-10,0 0-30,0 0-34</inkml:trace>
  <inkml:trace contextRef="#ctx0" brushRef="#br0" timeOffset="1">-37-21 0,'0'0'3,"0"0"-1,0 0-1,0 0 5,0 0 6,0 0 0,0 0-1,0 0 6,0 0-1,-5 0-2,5 0 3,0 0-2,0 0 3,0 0 1,0 0-1,0 0-1,-4 0-1,4 0-1,0 0-1,-7 0-1,7 0 0,-9 0 1,4 0 0,-2 2-6,7 2 0,-4-2-3,4 0-3,0 2 0,-5-4-4,0 0 1,5 1-2,-11-1 2,11 6 2,-9 0-1,4 0 0,-2 0 1,3-1 0,-5-1-1,2-4 1,2 0-1,-4 2 1,9 0-2,-5 0 2,5-2-2,-6 4 1,6 1-1,0-1 1,0 0-1,0 2 1,0-2-1,0 1 0,0 1 1,0-2 0,0 1 0,0 0 0,0 0 0,0 1 0,0-1 1,0 1-1,0 0 0,0 1 0,0-1 0,0 1 0,0 3 0,0-4 0,0 2 0,0-3-1,0-1-2,0 2 2,0-2 0,0-2-1,0-2 2,0 0 0,0 0 1,0 0 0,0 0-1,0 0 1,0 0-1,0 0 0,0 0-1,0 0 1,0 0-1,0 0-3,0 0 1,0 0-4,0 0 2,0 0 4,0 0-1,0 0 2,0 0 0,0 0 1,6 0-1,-6 0-1,0 0 1,0 0-2,0 0-2,0 0 1,0 0 1,0 0 1,0 0-2,0 0 0,5 0 1,-5 0-1,0 0 3,0 0-2,0 0 2,0 0 0,0 0 0,0 0-2,0 0 0,0 0 0,0 0-1,0 0-3,0 0 1,0 0-3,9 0 1,-9 0 3,5 0 3,2 0 0,-7 0 0,0 0 1,0 0-2,4 0-12,-4 0-18,5 0-14,-1 0-6,-4 0-22</inkml:trace>
  <inkml:trace contextRef="#ctx0" brushRef="#br0" timeOffset="2">-53 200 6,'0'0'25,"0"0"1,0 0-1,0 0-5,0 0-3,0 0-3,0 0 2,0 0-3,0 0-4,0 0 2,0 0-2,0 0-1,0 0 1,0 0-5,0 0 2,0 0 0,0 0 1,0 0-3,0 0 3,0 0-4,0 0 0,0 0-1,0 0 1,0 0-1,0 0 0,0 0 1,0 0-1,0 0 0,0 0-2,0 2 0,0-2-2,0 2 2,0 0-1,0-2 2,0 0-1,0 0 0,0 0 2,0 2-4,0 0 4,0 0-2,0 0 3,0 1-2,0 2 1,0-3 0,0-1 0,7 1-1,2 0 0,7-2-1,-7 3 1,-4 0-1,6-3 1,-6 4 1,-1-4-2,1 1 1,-5 1-1,7 0 0,2-2 1,-5 2-1,8 0 0,-3 0 0,2 0 0,-1 0 1,6 1-2,-7 0 1,7 1 1,-7-3-2,-2 1 3,-3-2-3,1 2 2,-5-2-1,5 0 0,-5 0 0,6 0-1,-6 0 1,5 0-1,0 0 2,-5 0-1,4 0-1,-4 0 3,0 0-3,0 0 2,0 0-1,0 0-2,0 0-2,0 0 0,0 0-8,0 0-7,0 0-16,5 0-17,-5 0-18</inkml:trace>
  <inkml:trace contextRef="#ctx0" brushRef="#br0" timeOffset="3">91 83 13,'0'0'16,"0"0"-3,0 0-1,0 0 0,0 0-4,0 0-2,0 0-3,0 0 0,0 0-1,0 0-2,0 0 0,0 0-1,0 0 0,0 0 1,0 0 0,0 0-4,0 0-1,0-3 5,0 0-1,0-1 0,0 2 1,0-2 0,0 2 1,0 2 0,0-2 4,0 2 1,0 0 2,0 0 4,0 0 4,0 0 4,0 0 4,0 0-4,0 0-1,0 0-4,0 0 3,0 0-4,0 0-1,0 0 4,0 0 2,0 0 4,0 2 1,0 2-5,0 0-9,-7-2-3,3 0-4,-1-1-1,0-1 3,5 2-2,0-2 0,-7 3-1,7-1 1,-4 3 0,-1 1-3,1 1 2,4-1-2,0 0 0,0 1 0,-5 1 1,-2 0-1,3 1 3,-1-3-2,5-1-1,0 2 0,0-4 0,0 2 0,0 0 0,0 1 0,0-3-1,0 3 3,0 0-3,0-1 2,0 3-2,0-3 1,0 2 1,0-2-2,5 1 0,6-1-2,-6-1 3,-1 0-1,-4-2 0,5-2-1,-5 2-2,4-2 2,-4 0-7,7 0-5,3 0-1,1 0-11,-2 0 2,7 0-4,-2 0-6,-7 0-21,2 0-36</inkml:trace>
  <inkml:trace contextRef="#ctx0" brushRef="#br0" timeOffset="4">238 78 13,'0'0'34,"0"0"4,0 0-3,0 0-2,0 0-1,0 0-7,0 0-6,0 0 2,0 0-7,0 0 0,0 0-1,0 0 6,0 0-4,0 0-1,0 0-1,0 0 5,0 0 1,0 0-8,0 0-6,0 5 0,0-2-3,-5-1 2,5 0-2,0 0 0,-5-1-1,5 2 0,-7 1 0,-2 1 1,5 1-1,-1 1 0,-2 1-1,7 1 0,0 1 2,-4 0-4,4 0 2,0-3 0,-5 0-1,5 1 2,-4 0-2,4-1 1,-7 1 0,7-2-1,0-3 1,0 3 1,0-2-2,0-1 1,0 0-3,0 2 3,0-1-2,0-2 1,0 2-1,0-2-4,0 2 2,0 0 1,0-3 1,0 3-7,0-2-1,0 0-4,0 1-7,0 2 4,7-2-2,-3 0-9,1-2-13,-1-1-14,3 0-21,-7 0-7</inkml:trace>
  <inkml:trace contextRef="#ctx0" brushRef="#br0" timeOffset="5">329 115 26,'0'0'24,"0"0"5,0 0-2,0 0 0,0 0 5,0 0-2,0 0-2,0 0-1,0 0-2,0 0 9,0 2 2,0-1-6,0 3-14,0 2-8,0-1-4,0 5-2,-9 2 0,4-1-2,-1 1 1,1-1-1,-4 0 0,9 1 0,-12-2 0,12-1-1,0 0 2,0-1-1,0 0-1,0-3 1,0 1 0,0-1 0,0 0 0,0-2-3,0 3 2,0-2-1,0 0-2,0-1 0,0 1 0,0 0 0,0 2-1,0-2-5,0-1-5,5-1-6,6 1-5,-6-3-2,0 0-4,-5 1-17,6-1-24,-1 0-1</inkml:trace>
  <inkml:trace contextRef="#ctx0" brushRef="#br0" timeOffset="6">407 147 23,'0'0'31,"0"0"2,0 0-15,0 0-2,0 0 2,0 0 12,0 0-4,0 0-4,0 0 2,0 0-1,0 6-6,0-2-9,0-3 2,0 3-1,0-1 2,0 2 1,0 3-3,0 3-2,0 0-2,0-1-2,0 4 1,0-6-3,0 2-1,0 0 1,0-2 1,0-1-2,0 0 0,0-1-2,0 0 4,0 2-2,0-1 0,0 1 0,0-2-2,0 2 4,0-3-2,0 1-2,0-3 1,0 1-4,0 0 0,0-4 1,0 0-4,0 2-3,0-2-4,0 0-10,0 2-4,0-2-12,0 0-19,5 0-11,-1 0-15</inkml:trace>
  <inkml:trace contextRef="#ctx0" brushRef="#br0" timeOffset="7">354 274 23,'0'0'47,"0"0"1,0 0 2,0 0-9,-4 0-5,-1 0-9,-6 0-8,11 0-1,-5 0-3,5 0 0,0 0 1,-9 0-1,4 0-2,-6 0-5,-5 0-6,2 0 4,-2 3-1,0 0 1,7 0-3,-7-2-3,7 1 0,-7 0 0,11-2 0,-11 4 0,7-2 0,-7 0 0,7-1 0,-3 2 0,3-2-1,5-1 0,-3 3-1,7-3 0,0 1-1,0-1 1,0 2 1,0 0-1,-5 0-1,1 2-2,4-2-2,0-1-2,0 1-9,0 1-5,0-2 0,0-1-11,0 2-8,0 0-14,0 0-19,0 2 2</inkml:trace>
  <inkml:trace contextRef="#ctx0" brushRef="#br0" timeOffset="8">524 286 22,'0'0'46,"0"0"0,0 0-2,-5 0 2,5 0-8,-11 0-9,6 0-1,-6 2-3,6 2-4,1 0-5,4-3-5,-5-1 1,0 3-2,-1 1-1,-4-1-5,-6 5-1,3 0-1,-3 1-2,4 0 1,-2 1-1,-2-3 0,7 1 3,-2 0-3,2-1 0,-3-1 0,3 0 0,4 0-3,-1-2 2,6-1-1,0-1 1,0 0-3,0-2 0,0 0-8,0 0-4,0 0-7,0 0-3,0 0 0,0 0-3,0 0 9,6 0-4,8 0-17,-2 0-19,-8 0-10</inkml:trace>
  <inkml:trace contextRef="#ctx0" brushRef="#br0" timeOffset="9">558 153 5,'0'0'38,"0"0"13,0 0-17,0 0 3,0 0-4,0 0-3,0 0 0,0 0-7,0 4-1,-9 0-7,4 0-1,-6 3 2,2 2 0,-7 3-4,7-3-1,2-1-1,2-1-3,-4 1-1,4 2-4,-1-1 2,1 1-3,0 0 1,5-2-3,-4 3 2,-3-2-1,7-1 0,0-1-1,0-2 1,0 1-1,0-1-4,0-2 4,0-1-3,0-2-3,0 2-1,0 0-1,0 0-7,0-2-7,0 0-1,0 0-12,0 0-3,0 0-16,11 0-17,-1 0-7</inkml:trace>
  <inkml:trace contextRef="#ctx0" brushRef="#br0" timeOffset="10">478 133 12,'0'0'27,"0"0"1,0 0 4,0 0 3,0 0 8,0 0-9,0 0-1,0 0-5,-5 0-1,5 0-4,-6 0-5,1 0 3,-4 0-6,-3 0-5,-1-1 0,-3 1-1,4-2-2,3 0-1,-7 0-1,11-2 2,-4 0-5,-7 1 3,5-1-2,-8 0 1,-1 2-2,4-2 1,-5 3 3,1-3-5,-1 0 1,7 0-1,3 2 0,-10 1 1,12-4-1,-7 3-1,7 1 2,-3-3-1,3 4 1,-7 0 3,0-2-3,2 2-1,-2-2 1,0 0-1,7 0 1,-2 2 1,11-2-2,-5 2-2,5 0 0,0 0-1,-4 0 1,-1 0 1,-6 0-2,6 0-6,0 0 6,-6 0-1,11 0-2,0 0-6,0 0-9,0 0-7,0 0-7,0 0-4,0 0-4,0 0-19,0 0-34,0 0-11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0:04.105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6A962C"/>
      <inkml:brushProperty name="fitToCurve" value="1"/>
    </inkml:brush>
  </inkml:definitions>
  <inkml:trace contextRef="#ctx0" brushRef="#br0">390 2737 1,'0'0'28,"0"0"-8,0 0-1,0 0-4,0 0 3,0 0 4,0 0-4,0 0 0,0 0 0,0 0 1,0 0 1,0 0 2,0 0-3,0 0 0,0 0-4,0 0 0,0 0-4,0 0-2,0 0-1,0 0-1,0 0 1,0 0 0,0 0 0,0 0 3,0 0-3,0 0 0,0 0-1,0 0-1,0 0 0,0 0 0,0 0-4,0 0 0,0 0 0,0 0 1,0 0 0,0 0 2,24 0-1,7 0-2,0 0 3,-11 0-4,11 0 2,-13 0 1,2-1-2,-3-3-1,-3 4 0,-7-2 0,10 2-1,-10-4 1,10 2 0,-3 0 1,24-1-2,-7 1 2,0-1-1,-7 1 0,-3-1-1,3 1 0,0 2 1,-4-3-2,11 3 1,-7-3 1,1 1 0,-12-1-1,11 0 0,-3 1 0,3-3 2,0 2-2,-10 2 3,3-3-2,4-1-1,3 3 1,-10-1-2,10 1 1,-7-1 0,10 1 0,-3-1 0,-6 0 0,2 1 1,-3-1-2,4 2 1,10 1 0,-7-4 0,0 4 0,-10-2 0,3-2 0,4 4 0,3-2 0,7 0 0,-17-1 1,10 3-1,0-2 0,-4 2-1,-2 0 1,-5-2 0,5 2 0,2 0 0,-3-3-1,-3 3-2,3 0 3,-10-3 0,7 3-1,10 0 2,0-3-1,-10 3 0,10 0 0,0 0-1,-10 0 1,10 0 0,-10 0-2,3 0 3,-3 0 0,10 0-2,-4 0 2,4 0-1,-6 0 1,2 0-1,-3 0 3,4 0-3,-4 0-3,-10 0 6,0 0-6,-7 0 3,17 0 0,-10-2 3,0 2-2,0-3-1,3 3 1,-3 0-2,0 0 2,0 0-2,0 0 1,3 0 0,-3 0 0,0 0 0,0-2 0,3 2 1,-3 0-2,0-3 2,10 3-1,-3 0 0,-1-2 0,12-1 0,-8 3 1,3-2-1,11-1 2,0 3-2,7-3 0,-7 2 0,0-5 1,-17 6-1,3-3 0,-3 1 0,-4 2 0,-3 0 0,7-3 0,-7 0 1,10 3-1,-10-2 1,10-3 1,-10 2-2,6 1 1,5-1-1,-11 0 0,6 1 2,5-3-1,-12 2-2,1 1 2,10-1 0,-10 3 0,0-2 0,10 0 1,-3-2-1,-7 2 2,3-1-1,-3 1-3,-7 2 2,0 0 0,0 0 0,0 0-1,0 0 0,7 0 1,-7 0-1,7-3 0,0 1-1,3-1 2,4 1-1,-7-1 0,3 0 0,4 1 1,-7-1-2,3 0 1,-3 1 0,0 0 1,0 2-1,-7-3 0,0 3 0,0-2 0,0 2 1,0-2-1,7 2 2,3-4-3,-3 2 2,7 2-1,-4-3 0,-3 3 2,0-2-4,0-1 4,-1 1-2,12-4 0,6-1-2,-4-1 4,4 0-1,-10 1-1,10 2 0,-17-1 0,10-1 2,-10 4-2,0-2 1,0 3-1,3-1 1,-10 0-1,0 3 1,7-1-1,-7 1 1,7-4 0,-7-1 0,7 0 1,3 0 1,-10 0-2,7 2-1,-7-2 0,7 2 1,0-2 0,0 3 0,3-3 2,-3-2-2,-7 1 0,7-2-1,0 1 1,-7 4 1,0 0-2,0 1 0,0 2 2,0 0-1,0 0 1,0 0-2,0-3 2,0 3 0,10-5-1,-10 0 0,7 0 1,-7-2-3,0 1 2,0 4-1,7-1 0,-7-5 2,14 3-4,-14-2 4,10 1-4,-3 1 4,-7 0-2,7 0 0,-7 0 0,7 0 0,-7-1 0,10 4 0,-10 2 1,0-2-2,0 2 1,0-3 0,0 3 1,0 0-1,0 0 0,7-3 0,-7 3 0,0-1 1,0 1-1,0-4 1,0 4-1,0-2 2,0-1-2,0 1 1,7-4-1,-7 4 1,0-3-2,0 2 2,0-2 0,0 4-2,0-3 2,0 4-1,0-3 1,0 3-1,0-3 0,0 1 1,7-5 0,-7 1-1,0-1-1,0-1 1,0 6 0,0-4 0,10 4 0,-10-1 0,0 2 0,0 1 0,0 0 0,0-4 0,0 4 0,0-2 0,7-3 0,-7-1-1,0 2 2,7-4-1,-7 2 0,6 1 0,-6 3-1,0-1 2,7-2-1,-7 5 0,0-2 0,0-2 0,0 4 0,0-2 0,11-3 0,-11-2 0,0 2 0,0-1 0,0 4 0,7-4 0,-7 6 0,0-2 0,0 2 0,0 0 1,0 0-1,0 0 0,0 0 0,0-2 0,0 2-1,0-6 2,6 5-1,-6-5 0,0 1-1,0-1 2,7 4-2,-7-3 2,0 0-1,11 2 0,-11-2 0,0 2 0,0-2 0,0 0 2,0 1-2,0 0 0,0 2 0,0-3 0,6 2 0,-6-2 0,0 0-2,0 0 4,0 1-4,0-5 2,7 1 2,-7 1-4,0-1 4,7 3-2,-7 2 0,0 1 0,0-1 0,0 1 0,0 2 0,0 0 0,0 0 0,0 0 0,0-3 0,0 3 1,0-2-2,0 0 2,0 2-2,0-6 2,0 3-2,0 1 1,0-1 0,0 1 1,0-1-2,0 1 2,0-1-2,0-2 2,0-1-1,0 2 2,0-2-4,0-1 2,0 2 0,0 2 0,0 0 0,0 3 0,0 0 0,0-2-1,0-1 2,0 3-1,0-5 0,0 5-1,0-2 1,0-1 0,0 2 1,0 1 1,0 0-2,0 0 0,0 0 0,0 0-2,0 0 4,0 0-2,0 0-2,0 0 2,0 0 2,0-7-2,0 4 0,0 1 1,0 0-1,0-1-1,0 3 1,0-2 0,0 2 1,0 0-2,0 0-2,0 0 1,0 0 4,0 0-4,0 0 4,0 0-1,0 0 1,0 0-2,0 0 0,0 0 1,0 0 1,0 0-3,0 0 2,0 0-1,0 0 0,0 0-1,0 0 0,0 0 1,0 0-3,0 0 3,0 0 0,0 0 0,0 0-1,0 0 1,0 0 0,0 0-4,0 0 4,0 0-1,0 0 0,0 0 1,0 0-1,0 0 2,0 0-2,0 0 2,0 0-1,0 0 0,0 0-1,0 0 1,0 0-1,0 0 0,0 0-1,0 0 2,0 0-1,0 0 0,0 0-1,0 0 2,0 0 0,0 0 0,0 0 0,0 0 0,0 0 0,0 0 0,0 0-1,0 0 1,0 0-1,0 0 1,7 0 0,3 0 1,-3 0-1,-7 0 0,7 0 0,10-2 0,-3-2 1,0 2-1,3-3 0,-10 2 2,0 1-4,3 2 4,-10-3-2,0 3 0,0-3 0,0 3 0,0 0 0,0 0 0,0 0 0,0 0 0,0 0 0,0 0 0,0 0 0,0 0 0,0 0 0,7 0 0,-7 0 0,0 0 0,0 0 0,0 0 0,0 0 0,0 0 0,7 0 0,-7 0 0,0 0 0,0 0 0,0 0-2,0 0 4,0 0-4,0 0 2,0 0-1,0 0 0,0 0 1,0 0 1,0 0-2,7 0 2,10 0-1,-10-2 0,0 2 1,0-3-2,3 3 2,-10-2-1,7 2-1,-7 0 2,7 0-2,-7 0 2,0 0-1,0-3-1,0 3 2,7 0-1,-7 0-1,10 0 2,-3-1-1,0-3 0,6 4-1,5-2 2,-5-1-1,-2 1 0,3-1 0,-1 3 0,-2-3 2,-5 3-2,-6-2 0,7 2 0,-7 0 0,0-2 0,0-1 0,0 3 0,7 0 0,4 0 0,9 0 0,4-3 0,-10 1 0,3-1 1,-10 0-1,0 3-1,3 0 1,-10 0-2,0 0 4,7 0-4,0 0 2,0 0 0,0 0-1,3 0 0,-3 0 2,0 0-2,10 0 1,-3-2 0,3 2 0,-3 0-1,-7 0 1,0 0 0,10-3 0,-3 3 0,-4 0 1,10 0-2,5-3 2,-12 3-1,4 0 0,4 0 0,-11 0 0,-3 0 0,0 0 0,-7 0 0,7 0 0,-7 0 0,10 0-1,4 0 2,-7 0-1,10 0 0,-10 0 0,7-2 0,-4 2 0,-3 0 0,7 0 0,3 0 0,-3 0 0,3-2 0,-10-1 0,0 3 0,10 0 0,-10 0 0,0-2 1,-7 2-2,7 0 1,-1 0 1,5 0-2,-4 0 1,0-2 0,-1 2 0,12 0 0,-18 0-1,7 0 2,-1 0-1,-6 0 0,0 0 0,11 0 0,-11 0 0,7 0 0,-7 0 0,13 0-1,5 0 0,-5 0 2,11 0-1,-3 0 0,3-4 1,0 4-1,-3 0 1,3 0-2,-7-2 1,-10 2 1,7 0-2,-4 0 1,-3 0 0,0 0 0,0-3 0,0 3 0,10 0 0,-3 0 0,3 0 0,-10 0 0,-1 0 0,1 0 0,4 0 0,-4 0 1,-1 0-2,1 0 1,-7 0 0,11 0 0,-11 0 1,7 0-2,-1 0 0,-6 0 0,14 0 1,3 0 1,-3-2 0,3 2-1,-3 0 0,-4-3 0,-3 3 0,0-2 0,0-1 0,10 3 1,-3 0-1,-7 0 0,10 0 0,-10 0 0,-7 0 0,14 0 0,-4 0 0,-3 0 0,0-2 0,-7 2 0,7 0 0,-7 0 0,0 0 0,10 0 0,-3 0 0,0 0 0,10 0 0,-10-3 1,7 3-1,-8-3 2,5 3-2,-11 0 0,7-2 0,-7 2-2,7 0 2,-7 0-1,6 0 2,5 0-1,-4 0 0,-1 0 0,1 0 0,0 0 0,10-3 0,-17 3 0,0 0 0,7 0-1,0 0 1,10 0 0,-3 0 0,10-3 0,7 3 1,0 0-1,-10-2 0,-4 0 0,-3 2 0,3-3 2,-10 3-2,-7-3 0,7 3-2,-7 0 4,0 0-4,7 0 4,-7 0-2,10 0-2,-3 0 2,-7 0 0,7 0-1,-7 0 2,17 0-1,-10 0 0,6-2 2,5 2-2,-5-3 0,5 3 0,-18 0 0,7 0 0,-7 0 0,6 0-2,1 0 4,10 0-2,-3 0 0,-7 0 0,3-2 0,4 2 0,3-2 0,-3 2 0,10 0 0,-10 0 0,3 0-2,-3 0 4,-7 0-4,0-3 2,3 3 0,-3-3 0,0 3 0,0 0 0,3 0 0,-3 0 0,7 0 0,-4-3 0,4 1 2,-7 2-2,10 0 0,-10-3 0,0 3 0,-1 0 0,5 0 0,-4 0 0,-1 0 0,8 0 0,-14 0 0,11 0 0,-5 0 0,1 0-2,11 0 4,-12-2-2,1 2 0,7-3 0,3 3 0,-3-2 1,3 2-1,-10 0 0,0 0 0,3 0 1,-3-3-3,0 3 3,0 0-2,0 0-1,10 0 2,-10 0 0,10 0 0,-3 0 0,17 0 2,-17-1-2,3 1 0,-4 0 0,-2 0 0,-4 0 1,-7 0-2,7 0 1,-1 0 0,1 0 0,4-4 1,-4 4-2,6 0 1,-2 0 1,2-3-2,-6 3 1,10-2 1,-10 2-2,0 0 1,0 0 0,-7-3 0,17 3 0,-17 0 0,7 0-2,-7 0 2,0 0 0,14 0 0,-4-2 2,4 2-1,-7-3-1,10 3 0,-3 0 0,3-2 0,-3-1 0,3 3 1,-10 0-1,0 0 0,0 0 0,3-3 0,-3 3 0,0 0 0,-7-2 0,0 2 1,7-2-1,-7 2 0,6 0-1,5 0 1,-11 0 0,7 0 1,0 0 0,10-3-3,-4 3 2,1 0 1,-3 0-1,2-3-1,-6 3 2,-7 0 0,11 0-2,-11 0 0,0 0 2,0 0-2,6 0 1,-6-2 0,7 2 0,-7 0 0,0 0 0,0 0 0,7 0 2,3-3-3,4 0 1,0 1 0,3-1 1,-3 3-2,-14 0 1,10 0 1,-3 0-3,0-2 2,7 2 0,-4-3 0,4 3 0,-7 0 1,3 0-1,-3 0 0,0 0 0,0 0-1,0-1 2,-7 1 0,0-4-3,0 4 2,0 0 1,0 0-1,10 0-1,-10 0 1,0 0 1,0 0-1,7-2-1,-7 2 2,0 0-1,7 0 0,-7 0-1,0 0 3,0 0-2,0 0-2,0 0 2,0 0-1,0 0 0,0 0-1,0 0 4,0 0-1,0 0-1,0 0 0,0 0 0,0 0-1,0 0 2,0 0-1,0 0 0,0 0-1,7 0 2,-7 0-1,10 0 0,-3 0 0,0 0 0,10 0 0,-17 0-1,20 0 2,-13-3-1,11 1 0,-12 2 1,1 0-1,4 0-1,-11 0 2,0 0-1,0 0 0,0-3-1,0 3 2,0 0-2,0 0 1,0 0 0,0 0 1,0 0-2,0 0 2,0 0-1,0 0 1,0 0-2,0 0 2,0 0-2,0 0 0,0 0 1,0 0 2,0 0 0,0 0-1,0 0 0,0 0 0,0 0 2,0 0-1,0 0-1,0 0 2,0 0-1,0 0 1,0 0 1,0 0 1,0 0 0,0 0-3,0 0 0,0 0 4,0 0-5,0 0 3,0 0 1,0 0 0,0 0-1,0 0-1,0 0 0,0 0-2,0 0 3,0 0-1,0 0 0,0 0 3,0 0-3,0 0 1,0 0 0,0 0-2,0 0 2,0 0-1,0 0-1,0 0-2,0 0 0,0 0 2,0 0-2,0 0 0,0 0 1,0 0-2,0 0 1,0 0-2,0 0 1,0 0 0,0 0 0,0 0 1,0 0-2,0 0 1,0 0 0,0 0-1,0 0 1,0 0 0,0 0 1,0 0 0,0 0-1,0 0 1,0 0-1,0 0 0,0 0-1,0 0 1,0 3 1,0 2 0,0 1 1,0 0-1,0 2 1,0-3-1,0 3 1,0-3-2,0-2 1,0 2 0,0 0 0,0 0 1,0-1-1,0 0 0,0-2 0,0 1 1,6-1-2,-6 3 1,0-2 0,0 3 0,0-4 0,7 5 0,0 1 0,-7-6 0,7 4-1,-7-4 1,0 1 0,17 2 0,-17-2 0,0-1 0,0 1 0,7-1 0,0 3 0,-7 1 1,0-1-2,10-1 0,-3 2 2,0-4-1,0 4-1,-7-1 2,7 0-1,10 0-1,-10 0 2,0 4-1,3-3 0,4 2 0,-7-3 0,3 0 0,-10-2 0,7 3 0,0-2 0,0-1 1,-7 1-2,7 2 1,-7-1 0,10 3 0,-10-3 1,7 0-2,0 0 1,0 3 0,3-3 1,4 2-1,-1-1-1,5-1 1,-11 3 0,-1-3-1,5 2 2,-4 1 0,-1-3-1,1-2-1,-7 2 1,0-3 0,11 1 0,-11 2 0,7 1 1,-1-2-1,-6 2 0,7-1 0,0 1 0,-7 0 0,11 0 1,-11-1-1,6 0 0,1 0-1,0 3 2,3-3-1,-3-1 1,0 2-1,-7-2-1,0-3 1,7 2 0,-7-1 1,7 1-2,-7 2 1,10 0 1,-10 0-1,7 0 0,-7 0 0,7-2 1,0 2-2,3-3 1,-10 4 0,7-1 0,-7 0 0,7 0 0,-7 0 0,7 0 1,-7 3-2,7 0 1,3-1 0,4-1 1,-7 2-1,3-1-1,-3-2 2,-7-2-1,0-1-1,0 2 2,7 0-2,-7 1 2,7 0-1,3 3-1,-10-3 2,0 3 0,7-1-1,-7-2 0,7-2 0,-7 1 0,7 0 1,0 1-1,-7 0 0,10 0 0,-3 0 0,-7 0-1,0 0 2,7 1-1,-7-4 1,6 0-2,5 4 1,-11-4 0,7 3 1,-7-2-1,0 0-2,7-1 3,-7 1-2,0-3 2,0 0-2,13 2 0,-13-2 0,11 3 0,-4-3 2,-1 2-2,1 0 0,4 2 1,-11 2 1,13-5-1,-6 4 0,0-2-1,10-1 2,-3 1 0,3 0-2,-10-1 1,0-2-2,-7 0 2,0 3 1,10 0-1,-3-3 0,7 2-2,10 0 3,-17 1-2,10-3 1,4 3 1,-14-3 0,3 2-2,-3-2 2,7 0-1,-4 3 0,-10-3 0,0 0 0,7 0 0,-7 0 0,7 0 0,0 0 0,-7 0 0,0 0 0,0 0 0,0 0 1,6 0-1,12 0 0,-11 2 1,10-2-1,-4 0 0,-6 2 0,11-2-1,-12 0 2,1 0-1,-7 0 0,0 0 0,7 0 0,-7 0 0,0 0 0,11 0 1,-5 0-1,1 0-2,0 0 2,3 0 1,-3 0-1,0 0 1,7 0-1,-4 0 0,-10 0-1,0 0 1,0 0 1,0 0-1,0 0 0,0 0 0,0 0 0,7 0-1,-7 0 1,7 0 1,0 0-2,10 0 1,-10 0 1,7 0 0,-4 0-2,-10 0 2,7 0-1,0 0 0,-7 0 0,17 0 0,-10 0 0,0 0 0,10 0 0,-3 0 0,0 0 0,3 0 1,-10 0-1,-1 0 0,12 0 0,-5 0-1,12 0 1,-12 0 1,4 0-1,8 0-1,-19-2 2,8 2-2,3-2 1,-10-1 1,0 3-1,10-2 1,-10 2-1,-7 0-1,7 0 2,7 0-1,-4-3 0,-3 3 0,-7-3 0,7 3 0,0-2 0,3 0 0,4-1 0,0 0 0,3 1 0,-10-1 0,10 0 2,-10 3-2,-7-2 0,0 2 0,7 0 0,-7 0 0,0 0 0,0 0 1,0-3-2,0 3 1,0 0 1,0 0-2,0-2 1,0 2 1,0 0-1,0 0 1,0 0 1,0 0-3,0 0 2,0-3 0,0 3-1,0-1 1,0 1-1,0-4 2,0 4-2,0-2 0,0 2 1,0-4-1,0 0 1,0-1-1,0 0-1,0-3 2,0 3 0,0-3-2,0 3 2,0-3-1,7 1-1,-7 1 3,0 2-3,0 1 2,0-2-1,0 2 0,0 2 0,0-3 0,0 1 1,0 0-1,0-1 0,0-1 0,0-1 0,0 4 0,0-3 0,0 0 1,0 0-1,0-1 0,0 1 0,0 4 0,0-5 0,0-2 0,0 1-1,0-1 2,0 2-2,0-1 2,0 2-1,0 0 0,0 1 0,0 0 0,0-4 0,0 3 0,0 0 1,0 2-2,0-2 1,0 0 1,0 3-1,0-4-1,0 5 1,0-3 0,0-1 1,0 0-2,0 0 1,0 0 0,0 0-1,0 1 2,0-3-1,0 0 0,0 2 0,0-1 0,0 1 0,0 0 0,0 0 1,0-3-1,0 3 1,0 0-1,0 0 0,0 3 0,0-4 1,0 4-1,0-3 0,0 0 1,0-1-2,0 1 1,0-2 1,0 2 0,0-3-2,0 3 2,0-3-2,0 0 2,0 0 0,0 4-2,0-4 2,0 0-1,0 0 0,-7 1 0,7-1-1,-7 0 2,7 1-1,0 0-1,0-4 1,0 0 1,0 1-2,0 0 2,0 2-1,0-2 0,0 2 0,0-2 0,0 1 0,0-2 0,0 1 0,0-1 0,0 4 0,0-1 0,0 3 1,0 0-2,0-1 2,0 1-1,0-5 0,0 0-1,0 2 1,0 3 0,0-2 0,0 4 1,0-2-1,0-1 0,0-1 0,0 3 0,0-5-1,0 1 2,0 4-1,0-4-1,0-3 1,0 4 0,0-4-1,0 6 1,0 0 1,0 0 0,0 3-1,0-1 0,0 3-1,0-3 2,0 1-1,0-1 0,0-2 0,0 0 1,0 2-2,0-2 1,0 1 1,0-5-1,0 4 0,0 0-1,0-2 1,0 1 0,0-1 0,0-1 0,0 1 0,0 1 0,0-2 0,0 3 0,0-1 0,0-5-1,0 5 2,0 1 0,0 0-2,0 3 2,0-4-2,0 1 1,0-2 1,0-4-2,0 6 2,0-5-2,0 5 2,0-3-2,0 3 2,0-3-2,0 1 1,0-1 0,0 3 0,0-3 1,0 1-1,0 1 0,0-1 0,7 2 0,0 5 0,-7-6 0,10-1-1,4-1 1,-14 0 0,7-2 0,-7 3 0,6-4 0,5 4 0,-11-1 0,0 0 0,0 1 0,0-1 0,0 0 0,0 0 0,7 3 0,-7 0 0,0 0 0,0 0 0,0-3 0,0 1 0,0-4 0,0 6 0,0 0 0,0 3-1,0-1 2,0-1-1,0-5 0,0 4 0,0-2-1,0-1 2,0 0-1,0-2-1,0 5 2,0 0-1,0-3 0,0 5 0,0-4 0,0 1 1,0 1-2,0 0 1,0 0 0,0 0 0,0 0 0,0 0 0,0-3 0,0 3 0,0-3 0,0 3 0,0 0-1,0 2 2,0-2-1,0 3 0,0-1 1,0-2-2,0 0 1,0 0 0,0 0 0,0 2 1,0-2-1,0 1-1,0 0 1,0-1-1,0 3 2,0-1-1,0-2 0,0-3-1,0 3 1,0 0 0,0 0 0,0 0 1,0-2-1,0 1 0,0 1-1,0-3 1,0-2 0,0-3-1,0 1 1,0 4 0,0 0 0,0 3 0,0 0 1,0-3-2,0 3 2,0-3-1,0 1 0,0 1-1,0-1 1,0-1 0,0 0 1,0 3-1,0 3 0,0-4 0,0 4 0,0 2 1,0-3-1,0-2 1,0 0-2,0 0 1,0-5 0,0 3 0,0-4 1,0 3-1,0 0-1,0 2 1,0-3 0,0-1 0,0 2-1,0 0 2,0 3-2,0 0 2,0 0-2,0 1 2,0-2-1,0 1 0,0-3 0,0 3-1,0-3 1,0 3 1,0 0-1,0 0 0,0 0 0,0-3 0,0 3 0,0-5 0,0 6-1,0-5 3,0 1-3,0 4 1,0-5 0,0 2 0,0-3-1,0 3 1,0-2 0,0 4 0,0-2 0,0-1 0,0 0 1,0 0-2,0 1 1,0-1 1,0 3-2,0 0 2,0 2-2,0-2 1,0 2 0,0-2 0,0 4-1,0-5 2,0 1-1,0-1 0,0 2-1,0-2 2,0 1-1,0-5-1,0 2 1,0 0-1,0 1 1,0 2 0,0-3-1,0 0 2,0 1-1,0 0 0,0-2 0,0 2 0,0 1-1,0 4 1,0-1 1,0 3-2,0 0 2,0-2-1,0 2 0,0-3-1,0-2 1,0 0-1,0 0 1,0 0 1,0 3-1,0-1 0,0 0 0,0-2 0,0-3-1,0 1 1,0-4-1,0 1 1,0 3 0,6-2 0,-6 5 0,0 1-1,0 0 2,0 3-1,0 0-1,0-2 2,0 2-3,0 0 2,0-3 0,0 3 0,0 0-1,0-2 1,0 2-1,0 0 1,0-3-1,0 1 1,7-4-1,4-1-2,-11 2 5,13 0-5,-13 2 3,0 0 1,0 3-2,7-2 0,-7-1 0,7 3 1,4-5-1,-11 3 0,6-1 0,-6-2 1,7 0-1,-7 0 1,7-3-1,3 3-1,-3-3 1,0 3 1,-7 5 0,0-2 0,0 2 0,0 0-1,0 0 1,0 0-2,0 0 0,0 0 0,0 0 0,0 0 2,0 0-4,0 0 6,0 0-2,0 0 0,0 0 0,0 0 0,0 0 0,0 0 1,0 0-1,0 0 0,0 0 0,0 0 1,0 0-1,0 0 0,0 0 1,0 0-1,0 0 0,0 0 3,0 0 0,0 0-2,0 0 1,0 0 0,0 0 0,0 0-1,0 0 0,0 0 0,0 0 2,0 0-1,0 0 2,0 0-2,0 0-1,0 0 0,0 0 0,0 0-1,0 0 1,0 0-2,0 0 2,0 0 1,0 0-1,0 0 0,0 0 1,0 2-2,-7-2 2,0 0-1,-3 3 1,-4-3-2,-3 2 1,3 1-1,-10-1 0,11 1 0,13-1 1,0 1-2,-7 0 1,-10-1 0,3 1 0,-10-1 0,0 1-1,3 2 0,-10 0 2,14 0-1,-4 0-1,-3 0 1,0 3 1,3-5-2,-3 2 1,11-3 0,-5 1 1,11-1-2,-10 4 2,4-1-2,-12-3 1,12 3 0,-11 1 0,10-4 0,4 0 0,3 1 1,-7 0-1,-3 0 1,3-1-1,-10 0 0,17 4 1,0-1-2,7 1 1,0-2 0,-10-1 0,3 2 0,-14-3 1,4 3-1,-7 0 0,-4-2 1,11 3 0,10-4 0,-17 0-3,17 1 4,7-1-3,-13 1 0,13-1 1,-11 1 1,-2-3-3,-5 5 3,5-5-1,-5 3 1,12-1-1,-1 1 1,0-1-1,-10 1-1,3 0 2,7-1-1,-17 3 0,-7 0 0,17 0 1,-10 1-1,0-1-1,10-3 2,-10 3 1,10 1-2,-3-1-2,-3-3 5,9 1-4,-2-1 1,-5 1 1,-9 2-1,10-2 0,3 3 0,-10-5 1,10 2-1,4-1 0,-4 1-1,7-1 4,-3 1-5,3-1 2,-7 4 0,4-6 2,3 3-5,0-1 3,-7 3 0,4-2-1,3-3 2,0 2-1,7 1-1,0-3 2,0 2-1,-7 2-3,-10-3 3,10 2-1,0 2 1,0-2 0,-3-1-1,10 3 0,-7-2 0,0-1 1,1 3 0,-12 1 0,11-1-1,1 0 0,-12 0 1,11-2-2,1 2 2,6-3 0,-7 4-1,7-2 0,-11 2 2,5 1-2,-1 1 2,0-3-1,7 0 0,-11 3 0,11-6-1,0 4 2,-13-1-2,13 0 1,-7 0 0,7 0 1,0-1-2,-7 2 2,7-1-1,-10 3 6,3 2-12,0-5 5,-10 6 0,10-4 1,0-1 1,7-1-1,-7-3 0,7 1 0,0-1 0,0 1 0,0-1 0,0 2-1,-7 0 2,-3 1-1,10 0-1,-7 0 2,0-2-1,7 2-1,-7 1 2,7 1-2,-10-2 2,3 4-1,7-3 0,0 0 0,-7-1 1,7 0-1,-7 0-1,-3-2 1,10 0 0,-7 1 2,0 1-3,0 0 1,7 2 1,-7-1-2,7 2 2,-10-3-1,10 0 0,-14-2 0,14-1 0,-17 3 0,17-2 0,0 2 0,0-2 0,-7 2 0,7 0 0,-7-2 0,7-3 0,0 2 0,0 1 0,-7-1-1,7-2 0,0 3 1,0-3 0,0 0-1,0 2 1,0 1 0,0-3 1,0 2-1,0 1-1,0 2 1,0-2 0,0 2 1,0 0-1,0 0 1,0-2-1,-6 2-1,-5-2 1,11-1 1,0 0-2,0 1 2,-7 0-1,7-1 1,-6 3-2,6-1 1,0 0 0,0 1 1,0 0-2,0 0 1,0 0 0,-7 1 1,-4-3-1,11-1-1,0 0 1,0 1 0,0-1 0,0 1 0,0-3-1,0 0 1,0 0-1,0 0-1,0 2 2,0-2 0,0 3 0,0 1 0,0 0 1,0 6 0,0-2-1,0-1 0,0-2 0,0 1 0,0-4 1,0 1-1,0 2 0,0 0 0,0 0 0,0-2 0,0 2 0,0-3 0,0 3 0,0 1 0,0 0 0,0-2 0,0 1 0,0-3 0,0 1 1,0 2-2,0 1 2,0-2-1,0 2 1,0-1-2,0 0 1,0-3 0,0 1 1,0-1-2,0 1 2,0 0-1,0-1 1,0 1-1,0-1 0,0 3-1,0-2 1,0 0 1,0 0-1,0 1 0,0-1-1,0 2 2,0-3-2,0 1 1,-7 2 1,7-5-2,0 3 2,0-3-1,0 0 0,0 0 0,0 0 0,0 0 0,0 2 0,0-2 0,0 0 0,0 3 0,0 0 0,0-1 0,0 0 1,0 1-1,0 0 0,0-3 1,0 0-1,0 0 1,0 0-1,0 0 0,0 0 2,0 0-2,0 0 0,0 0-2,0 2 2,0-2 0,0 3 0,0-3 0,0 0 1,0 0 1,0 0-2,0 0 1,0 0 2,0 0-3,0 0 1,0 0 1,-6 0-2,6 0 0,0 0 0,0 0 0,0 0 0,0 0 0,0 0 1,0 0-1,0 0 2,0 0 0,0 0-2,0 0 0,0 0 0,0 0 1,0 0-1,0 0 2,0 0-1,-7 0 0,7 0 0,0 0 2,0 0-1,0 0-2,0 0 1,-7 0-1,-4 2 2,5-2-1,-1 4-1,-17-3 1,10-1-1,-10 0 1,10 3-1,-3-3 0,-7 0-1,3 3 1,-3-1 0,10 3 0,4-2-1,3-3 2,7 2-1,-7-2-1,-7 0 1,14 3 0,0-3 1,-10 0-1,10 0 1,-14 0 0,14 0-1,-6 2 1,6-2-2,0 0 2,-11 0-1,4 0 0,7 0 1,0 0 0,-7 0 0,7 0-1,-6 0 0,-5 3 0,4-3 0,0 0 0,-6 0 0,2 0 1,-2 0-1,6 0-1,-10 3 3,3-3-3,-3 3 2,10-1-2,0-2 2,0 2-1,7-2 1,0 0-2,0 0 2,-10 0 0,10 0-1,-7 0 2,0 0-2,-7 0 1,-10 0-1,7 0-1,3 3 3,-17-1-3,7 1 1,-7-3 0,17 3-1,-10-3 1,11 0 1,-5 0-1,11 0 1,-6 0-1,-5 0 0,5 2 1,-11-2-2,0 4 1,10-3 1,0-1-1,4 0 0,10 0 1,-14 0-1,14 0 0,-17 3 0,3-3 0,-10 2 0,10 1-1,-10-1 2,10-2-1,4 3 0,3-3 0,0 0 1,-6 0-1,-5 0-1,-6 3 2,-3-1 0,3 1-1,-7-1-2,7 1 3,3-1-2,-3-2 2,7 0-1,-4 3-1,14-3 2,-3 0-2,3 3 1,7-3 1,-14 0-1,4 0-1,3 0 2,0 0-1,7 0 0,-7 0 0,7 0 1,0 0-2,0 0 2,-7 2-1,-3 1 0,3-1 0,-17-2 0,10 0 0,1 0 0,-11 3 1,17-1-1,-11-2 0,5 0-1,2 0 2,4 0-1,-6 0 0,6 0 0,-3 0 0,-4 0 0,-10 0 0,10 0-1,-10 3 1,0-1 0,10-2 2,-10 0-3,10 0 1,-3 0-1,10 3 1,0-3 0,7 0 1,-7 0-1,7 3 0,-10-3 1,10 0-1,-14 2 0,7-2 0,-17 0-1,11 0 2,-12 0-2,1 3 1,-7-3 0,18 2 0,6-2 0,-10 0 0,17 0 0,0 0 1,0 0-1,-7 0 0,7 0 0,-7 0 0,-10 0-1,10 3 1,-7-3 0,-17 2-1,7-2 1,0 3 0,-4-3 1,11 0-1,-7 3-1,3-3 1,-3 0 1,11 0-1,-11 0 0,6 3 0,5-3-1,-1 2 2,-10-2-2,0 0 1,3 0 1,-10 0-2,0 2 1,0-2 0,7 3-1,-7-3 1,10 2 0,-3-2 0,0 0 0,4 0 0,-4 3 0,-7-3-1,13 0 1,5 0 0,6 0 0,0 2 1,7-2-2,-10 0 1,3 0 1,7 0-2,-7 0 1,0 0-1,-3 0 2,-4 0-2,-10 3 1,3-3 0,-3 2 0,0-2 0,3 3 0,4-3-1,3 0 1,4 5-1,-11-5 1,15 0 1,-5 0-3,4 0 4,7 0-2,-6 3 0,-12-3-1,11 0 2,1 0-2,-8 0 1,4 3 0,-11-1 0,4-2 0,-4 2 0,4-2 0,-7 0 0,3 3 1,-3 0-2,0-1 1,17-2 1,-7 0-1,4 0-1,3 0 1,0 0 2,0 0-3,7 0 1,-7 0 0,7 0 0,0 0 0,-10 0 0,10 0 0,-14 0 0,-3 3 0,10-3 0,0 0 0,-10 2-1,10-2 1,-6 0 0,13 0 0,-7 0 0,-4 0 0,11 0 0,-6 0 0,6 0 0,-7 0 0,0 0 0,-4 0 0,5 0-1,-8 0 1,-3 0-2,3 0 2,-3 0 0,10 0 0,-7 0 0,14 0 0,-17 0 0,17 0 0,0 0 0,0 0 0,0 4 0,0-4 2,0 0-2,0 0 0,0 0-2,0 0 2,0 0-1,0 0-1,0 0 1,0 0 0,0 0 0,0 0 1,0 0 0,0 0 1,0 0 1,0 0-2,0 0 0,-7 0 0,-7 0-1,-10 0-2,7 0 3,3 0 0,14 0 0,-7 0-1,7 0-1,0 0 2,0 0-1,0 0 1,0 0 1,0 0-1,0 0 1,0 0-2,0 0-1,0 0 1,0 0 0,0 0 1,0 0 1,0 0 0,0 0-1,0 0 0,0 0 0,-7 0 1,7 0-1,0 0 1,0 0-1,-10 0 1,10 0-1,0 0 1,0 0-3,0 0 0,0 0 0,0-4-1,0 4 4,0 0-1,0 0 0,0 0 0,0 0 0,0 0 2,0 0-2,0 0 0,0 0 1,0-2-1,0 2 0,0-3 0,0 3 0,0 0 0,0-2 0,0 2 0,0 0-1,0 0 2,0-3-1,0 3 0,0 0 0,0 0-1,-7-3 1,7 1 0,0-3-1,-7-3 0,7 3 1,0 0 0,-7-3 0,7 4 0,-10-5 0,10 4 0,-7 3 0,7-3 0,-7 2 1,7 0-1,-7-2-1,7 0 1,0 0-1,0-3 1,0 8 0,0-2 0,-6-1-3,6 3 6,0 0-3,0-2 0,0-6-3,-11 3 5,11 0-1,-7 2-1,7 2-1,0-3 1,-6-1 1,6 5-2,-7-3 2,7 1-1,0-1-1,0 3-1,0-4 4,0 1-2,0-3-2,-11 1 5,11 3-6,0-3 5,0 5-1,0-3-2,-7 1 1,7-1 0,-6-1 0,6-2 0,-7 3 0,0-5 0,7 4 1,-10-2-2,10 0 1,-7-1 1,7 5-1,-7-1 1,7 1-1,0 2 0,0-3 0,-7 1 0,7 0-1,0-1 1,0 3 0,-10 0 0,10-3 1,-7 0-2,7-2 2,-7 0-3,0 0 3,7 0-1,-10 2 0,10-2 0,-14 3 0,14-1-1,-7 1 2,7-4-1,-7 4 0,7-3 0,-10 2 0,3 1-1,7-1 2,-7-2-1,7 0 0,-7 1 0,-3-2 0,3-2-1,0 5 2,7 1-2,-7-3 2,7 2-2,-7-2 2,7 2-2,0-2 1,0 3 1,-10-3-2,10-1 1,-7 5 0,7-5 1,-7 3-2,7 1 2,-7 2-4,7 0 3,0-3 2,-10 0-1,10-1-2,-7-2 2,7 4-2,-7-2 2,0-3-1,7 2-1,-7 0 2,7-2-4,-10 1 3,3 1 0,0 5 0,7-5 2,-6 3-2,6-1-2,-11-5 4,4 3-4,0 3 4,1-3-4,-5-1 2,11 2 2,-7-2-4,0-2 4,1 6-5,-1-3 4,-4 2 1,11 3-2,-6-2-2,6 2 2,0 0 0,0-3 0,0 1 2,-7 2-4,7-3 2,0 0 2,0 3-4,-7 0 2,7-2 0,-11-3 0,5 0 0,6 2 0,0 3 2,-7-2-2,7 2 0,0-3 0,-7 0 0,0-2-2,7 3 2,-10-1 0,10 1 0,0-1-1,-14 0 1,14-2 1,-7 3-1,-3-1 0,3-2 0,7 2-1,0 1 2,0-1-2,0 1 2,-7 2-1,7-3-1,0 1 2,0 2-1,-7-3-1,7 2 2,-7 1-2,-3-4 2,10-1-2,-7 2 1,7 1 0,-7-3 0,7 5 0,0-2 0,-7-1 0,7 3 0,-10 0 0,10 0 1,0-3-1,0 3-1,-7-3 2,7 1-1,0-1 0,-7 3-1,7-2 2,0 2-2,0 0 1,0 0 0,0 0 0,-7 0 1,7 0-2,0 0 2,0 0-1,0-3-1,-10 1 1,3-1 0,7 3 3,-7-3-5,0 1 2,0-2 0,-3 0-1,3 2 2,0-1-2,7 3 1,-7-2 0,7-1 0,-10 0 0,10 3 0,-7 0-1,0 0 3,7 0-3,-7-2 1,7 0 0,-17 2-1,17-3 1,-7 0 1,1 1-1,-1-4 0,-4 4-1,4 2 1,1-3-2,-1 3 2,0-2 1,-4 2 0,5-5-2,6 2 1,-7 1 0,-10 0 1,17 2-1,-7-4 0,7 4 0,0 0-1,0 0 1,-7 0-1,7 0 1,0 0-1,0 0 1,0 0 0,0 0 1,0 0 0,0 0 0,0 0-1,-7-2 0,-3 2 1,3-3-2,0 3 1,7-2 0,-7-1 0,7 3 1,0 0-1,-7 0-1,7 0 1,-10-2 0,3 2-1,0-3 2,0 3-1,7 0 0,-17-2 0,17 2 0,-7-3 0,0 3-1,0 0 1,-3-3 1,-4 1-1,-3-1 1,10-2-2,-7 3 1,-17-4 0,7 4 0,0-3 0,4 0 1,13 2-2,7 3 2,-11-2-1,11 2 0,-6 0-1,6 0 2,0 0-3,0 0 4,0-3-3,-7 3 2,0 0-1,-4-3 1,5 3-2,-1-2 1,0 2 0,0-3-1,-3 3 0,10 0 1,0 0 0,0 0 0,0 0 1,-7 0-1,0 0 0,-10-2 0,10-1 0,-17-2 0,10 5 0,7-3-1,0 1 2,-3 2-1,3-3 0,7 3 0,0 0 0,-7 0 0,7 0 0,0 0 0,0 0-1,-7 0 0,7 0 2,-10 0-2,3 0 1,0 0 1,-7 0-1,4 0 0,-11 0 0,4-2 1,10 2-1,-6 0 0,2 0 0,4-3 0,1 3-1,6 0 2,-7 0-2,-4 0 1,4 0 0,1 0-1,-1 0 1,-4 0 1,-2 0-1,13 0 0,-7 0 0,0 0 0,7 0 0,-17 0 1,10 0-1,0 0-1,-10 0 2,10 0-1,0 0 0,-10 0 0,10 0 0,0 0 1,0 0-2,-3 0 1,3 0 1,-7 0-1,-3 0 0,3 0 1,7 0-1,-3 0-1,3 0 1,0 0 0,7 0-1,-7 0 0,-10 0 1,3 0 1,8 0-1,-5 0 1,4 0-2,7 0 2,0 0-1,-7 0-1,7 0 1,0 0 0,-6 0 0,-5 0 0,4 0 0,7 0 0,-7 0 1,7 0-1,-6 0 1,6 0-1,-7 0-1,-4 0 1,5 0 0,-1 0 1,0 0-2,-4 0 2,11 0-2,0 0 2,0 0-1,-13 0-1,6 0 1,-10 0 1,3 0-2,-10 0 2,10 0-1,-3 0-1,3 0 1,7 0 0,-3 0-1,3 0 1,0 0 1,0 0-2,-10 0 2,17 0 0,-7 0-1,0 0 0,0 0-1,-3 0 2,3 0 1,-7 0-4,4 0 2,-4 0 0,-3 0 0,3 0 0,1 0 0,-11 0 2,-1 0-4,-12 0 2,6 3 0,-14 2-2,-10 0 2,10-1 0,1 0-1,13-2 1,6-2 1,19 0-1,-1 0 0,7 0 0,-11 0 0,11 0 1,0 0-2,0 3 1,0-3-1,0 0 1,0 0-1,0 0 2,0 0-1,0 0-1,0 0 2,0 0-1,0 0 0,-6 0 0,6 0 0,0 0 0,0 0 0,-7 0-1,7 0 2,-7 2-2,-4-2 0,5 3 2,6-3-1,-7 0 0,7 0 1,-7 0-1,7 3 0,-17-3 0,10 0 0,-17 2 0,3-2 0,4 3 0,3-3 1,7 0-1,-3 3 0,10-3 1,0 0-2,0 0 2,0 0-2,-7 0 2,7 0-1,0 0 0,0 0 0,0 0 0,-7 0 0,7 0 1,-7 0-2,-3 2 1,-4-2-1,0 0 2,-3 0-2,3 2 2,4-2-1,3 0 0,7 0 0,-7 0 0,0 0 0,7 0 0,-10 0 0,3 0 0,0 0 0,-6 0 0,2 0 0,-2 0 0,-12 3 0,5-3 0,-4 0 0,-7 2-1,0-2 1,7 3 0,3-3 1,-10 0-1,7 0 0,-7 0 0,24 0 0,0 0-1,-10 3 2,17-3-1,0 0 0,-7 2-1,7-2 2,-13 0-1,13 0-1,-11 0 2,11 0-1,0 0 0,-7 0 0,7 0 0,0 0 0,0 0 0,0 0 0,0 0 0,-7 0 0,-10 0 1,4 3-2,-1-3 1,-3 0 0,17 2 0,-14-2 1,-10 0-2,10 3 1,-3-3 0,10 2 0,0-2-1,-3 0 2,10 0-2,0 0 1,0 0-2,0 0 2,0 0-2,0 0 2,0 0 1,0 0-2,0 0 1,0 0-1,0 0 0,0 0 0,0 0 1,0 0 0,0 0 0,0 0-1,0 0 2,0 0-2,0 0 1,0 3 0,0-3-1,0 0 1,0 0-2,0 0 2,0 3-1,0-3 0,-7 0 1,7 0 0,0 0-3,0 0 2,0 0 0,0 0-2,0 0 1,0 0 0,0 0 1,0 0-1,0 0 1,0 2-1,0 1 0,0 2 1,0 2 0,0 1 1,0-3 0,0 0-1,0 0 1,0 1-1,0-4 2,0 1 0,0 0-2,0-3 2,0 0 0,0 0-2,0 0 1,0 4 0,-7-1 1,7 0-1,0 2 0,0-3 1,0 2-2,0 0 2,0 1-2,-7-2 1,7-1 1,0 1-1,0-1-1,0 1 1,0-1 0,0-2-1,0 0-1,0 0 2,0 0-1,0 0 1,0 0-1,0 0 2,0 0-1,0 0-1,0 6 1,0-3 1,0 4-1,0 3-1,0-5 2,0 5-1,0-5 1,0 1-1,0-1 0,0-3 0,0 3 1,0-2-2,0 2 3,0-2-3,0 2 1,0 0-1,0-2 1,0 2 0,0 0 0,0 0-1,0 0-1,0 3 1,0-3 0,0 2-2,0 1 4,0 0-1,7 0 2,7-1-2,3 1 0,-10-3 1,-7 5 0,7-2-1,-7-2 0,0-4 0,0-2 1,0 0-1,0 2 0,10 1 1,-10-1-2,7 3 2,-7-2-1,0 5 1,7 0-1,-7 2 0,7 1-1,-7-2 3,17-1-2,-3-1 1,-14 1-1,6-3 0,-6 3-2,0-3 2,11 0 0,-11 0 0,0 0 0,0-2 2,0 0-2,0-1 0,7 4 0,0-4 1,-7 3-1,0 0-1,0 3 1,0-6 0,0 1 0,0 2 1,0-5-1,0 3 0,6-1 0,-6-2 0,0 5 1,0 3-1,0 0 1,0-1-1,0-2 2,0-2-2,0 1 0,0-3-1,0-1 2,0 3-1,0-3 0,0 0 0,0 2-1,0 1 2,0 0-1,0-1 1,0 3-1,0 0 0,0-2 0,0-1 0,0 2 0,0-3 0,0 2 0,0 2 0,0 0 1,0 0-1,0-2 0,0 2 0,0 1 0,0-2 0,0 1 0,0-2 0,0-3 0,0 3 0,0-1-1,0 3 2,0 5-1,0-2 0,0 0 0,0 2 0,0-5 0,0 3 0,0 0 1,0 2-1,0-2 1,0-3 0,0 0-2,0-3 1,0 1 1,0-3-2,0 0 1,0 0 0,0 0 0,0 2 0,0 1 0,0-1 0,0 6-1,0 0 1,0 0-1,0-1 1,0 1-1,0 0 1,0-3 0,0 2 0,0-1 1,0 1-2,0-2 1,7 1 0,-7 0 0,0-2 0,11 1 0,-5-3 0,-6 4 0,0-1-1,0-3 2,0 7-2,7-2 2,0 0-1,10 6 0,-17-5 1,7 2-2,0 0 1,-7 0 1,11 1-1,-11-1-1,6-2 1,-6-2 0,0-5 0,14 2 0,-14 2 0,0-2 0,0 2 0,0-3 0,0 1 1,0 2-1,0 1 0,0-4 0,0 3 0,0 3 0,0-1 0,7 4 0,-7-1 0,0 1 1,10-2-1,-10-1 1,0-3-3,0 0 4,0-2-3,0 0 2,0 1-2,0 2 2,0-4-2,7 3 2,0-1-1,-7-3-1,0 2 1,0-1 0,0 1 0,0 5 0,0 0 1,0 2-1,0-3 0,0 1 1,0 0-1,0-1 0,0 1 0,7 0 0,-7-1 1,0 3-1,0-4 0,0-1-1,0 0 2,0-2-1,0-1 0,0 1 0,0-1 0,0-2 0,0 3 0,0-3 0,10 6 0,-10-2 0,0 1-1,0 3 1,0-3 0,0 3 0,7-1 0,7-1-1,-14-1 1,0 1 1,0-2-2,0 1 1,0 0 1,0 3-1,0-3 0,0 3 0,0-3 0,7 2 0,-7 0 0,0-1 0,0 2 1,0 0 0,0-1 0,0 1 0,0-1-2,0-1 1,0-1 0,0-2 0,0 2-1,0 0 1,0 0 0,0 3 1,0-3-1,0 0-1,0 2 2,0-1-1,0 2-1,0-1 1,0 3 0,0-2-1,0-3 1,0 0 1,0-2-1,0-3 0,0 2 0,0 3-1,0-2 2,0 5-1,0-3 0,0 5 0,0-2 0,0 2 1,0-2-1,0-1 0,10 1-1,-10-3 2,0 0-1,0 0 0,0-2 0,0 2-1,0-2 2,0 2-1,0 0 0,0-3 0,0 0-1,0 4 2,0-1-2,0 0 0,0-2 2,0 2-1,0-2 0,0-1-1,0 1 1,0 0 1,7-1-2,-7 3 1,0 0 0,7 0 0,-7 3 1,0 0-1,0-3 0,7 2 0,3 2 0,-10 0 1,0-1 0,0-3-1,0 0 0,0 3 0,0 0 0,0-1 0,0-2-1,0 1 2,0 1 0,7-2-2,0 3 1,0-5 0,-7 2 0,0 0 0,0-1 0,0 6 0,0-4 0,0-1 0,0 1 0,10-4 0,-10 1 0,7 0 0,-7-1 0,0-2 0,0 2 0,0 4-1,0-1 2,0-1-1,0 4 0,7 0 0,0-3 0,-7 5 0,0-2 0,0 0 0,0-1 1,0 4-1,0-4 1,0 4-3,0-4 3,7 1-1,-7-3 1,0-2-2,0-1 2,0 1-1,0-1 0,0 1 0,0 0 0,0 0 0,10-1 1,-10 3-2,0-1 1,0 2-1,0-1 2,7-2-1,-7 2 1,0 0-1,7 0 0,-7 0 0,0 0 0,0-1 0,0 0 0,0 1 0,0-3 1,0 4-2,0-4 3,0 4-2,0-1 1,0 0-1,0 2 0,0-1 2,0-1-2,0 0 2,0-3-2,0-2 0,0 3-1,0-1 2,0 1-2,0-3 2,0 3-2,0-3 2,0 2-1,0 1 2,0 2-4,0-3 2,0 1 0,0 2 2,0-2-2,0-1 0,0 2 0,0-4 0,0 1 0,0-1 0,7 3-2,-7-3 4,0 0-4,0 0 4,0 3-2,10-1 0,-3-2 0,-7 3 0,0-3 0,0 2 0,0-2 0,0 0 0,0 0 0,0 3 0,0-1 0,0 3 0,0-2 0,0-3 0,0 3 0,0-3 0,0 0 0,0 0 0,0 0 0,0 0 0,0 0 0,0 0 1,0 0-1,0 0-1,0 0 2,0 0-2,0 0 1,0 0 1,0 0-2,0 0 1,0 0 1,0 0-2,0 0 2,0 0-2,0 0 2,0 0-1,0 0 0,0 3-1,0-1 1,0 3 1,0-1-2,0 2 2,0-1-1,0 0 0,0-2 0,0-3 0,0 0 0,0 3 0,0-3 1,0 2-2,0 3 2,0 0-2,0-2 2,0-3-2,0 0 1,7 0 0,-7 0 0,0 0 1,0 0 1,0 0-2,0 0 0,0 0 2,0 0-3,0 0 2,0 0-1,0 0-1,0 0 0,0 0 1,0 0 1,0 0-1,0 0 0,0 0 0,0 0-1,0 0 2,0 0-1,0 0 0,0 0 1,0 0-1,0 0-1,0 0 1,0 0 0,0 2 0,0-2 0,0 0 0,0 0 0,0 0 0,0 0 0,0 0 0,0 0 0,0 0 1,0 0-1,0 0 1,0 0-1,0 0-1,0 0 2,0 0-1,0 0-1,0 0 1,0 0 1,0 0 0,0 0-2,0 0 2,0 0 0,0 0-1,0 0 1,0 0-1,0 0 0,0 0 0,0 0 1,0 0-2,0 0 1,0 0 0,0 0-1,0 0 2,0 0 0,0 0-2,0 0 1,0 0 1,0 0 1,0 0-2,0 0-2,0 0 4,0 0-2,0 0 0,0 0 0,0 0 0,0 0 0,0 0 0,0 0 0,0 0 0,0 0 1,0 0-1,0 0 0,0 0-1,0 0 2,0 0 0,0 0-3,0 0 3,0 0 0,0 0-2,0 0 0,0 0 1,0 0 0,0 0-2,0 0 1,0 0 1,0 0 0,0 0 0,0 0-2,0 0 1,0 0-1,0 0-2,0 0 3,0 0-3,0 0-2,0 0-4,0 0-10,0 0-19,6 0-33,-6 0-10,0-2-40,0-11-84</inkml:trace>
  <inkml:trace contextRef="#ctx0" brushRef="#br0" timeOffset="1">8239 673 28,'0'0'15,"0"0"4,0 0 5,0 0 10,0 0 3,0 0 0,0 0-8,0 0 3,0 0-2,0 0 2,0 0-10,0 0 0,0 0-4,0 0-3,0 0 1,0 0 3,0 0 1,0 0-3,0 0-3,0 0-3,0 0 1,0 0 0,0 0 1,0 0-1,0 0 1,0 0-4,0 0-1,0 0-1,-10 0 1,3 0-4,0 2-4,-17 3 1,10 0 0,-24 1 2,14 1-2,-7 1 0,0-3 0,11 3 0,-4-3 0,0 3-1,10-3 2,-3 2-2,3-2 0,-3 3-1,3-2 1,-10-2 0,17 2 1,0-1-1,0 1 0,-3-5 1,-4 4-1,7 1-1,0-1 1,-10 2 1,17-1-1,-24 1 0,17-2 2,0 0-1,-10 2-1,10-3 0,7 1 0,-14 0 1,14 0-2,-6 3 1,6-2 1,0-2-1,0 4-1,-11-3 3,11 2-3,0 1 1,-7 0 0,7 0 1,0 2 0,-6-3-2,6 1 2,-7 0 0,7 2-2,-11 0 1,11-2 0,-13 5 2,13-5-4,0 2 2,0-3 0,0 1 0,0-3 0,0 3 1,0 2-1,0-1 0,0 0 1,0-1-1,-7-1 0,7 2 1,0-2-1,0 1 0,-7 2 1,7-5-1,0 5 1,-11-2-1,5 0 1,6-3-2,0 5 2,0-2-1,-7 2 1,7 3 0,-7-8 1,-3-3-1,10 6-1,0-3 1,0 6 0,0-1-1,0-3 1,0 4 0,0-4 0,0-2-1,0 3 1,-7-2 1,7 1-2,0 1 0,0-1 2,0 1-2,0 0 1,-7-1 0,7 4-1,0-1 0,0-3 0,0 4 0,0-1 1,-7-2 0,7 2-1,0-3 0,0 1 0,0 0 0,0-3 1,0 0 1,0 0-2,0 0-3,0 1 4,0 1-1,0-2 0,0 3 0,0 0 0,0-3 0,0-3 0,0 4-1,0 1 2,0-2-1,0 3 2,0 2-2,0-1 1,0-2-1,7 0 0,0-2 1,-7 1-1,7 2 0,-7-4 0,10 4-1,-10-3 1,7 0 0,-7-2 0,7-1 0,-7 6 0,6-3 0,5 3 1,-4 0-2,0-3 2,-7 0-1,0 0-1,0-1 2,13-3-3,5 2 2,-18-3-3,6 2 2,1-2 2,-7 0-2,11 3 1,-11-1 1,6 6-1,-6-2 0,14-2 1,-7 1-1,10 1 0,-10-4-1,0 0 1,3 1-1,-3 2 1,7-2 2,-4 2-2,-3-2 2,-7-1-2,7 1 1,7 2-1,-4-3 1,-3 4-2,-7-1 2,0-3-2,7 0 1,0-2 0,3 3 0,11 0 0,-21-1 1,7 4-1,3-1 1,4 0-1,-7 0 0,3-2 0,-10-1 0,7 3 0,-7-1 1,7-3-2,-7 2 1,7-1 0,-1 1 1,-6 2-1,11-2-1,3 2 2,3-3-2,-10 1 2,17-1-2,-24-2 1,13 4 0,-13-4-2,0 2 3,7 0-1,-7 1 1,7-1-1,4 0 0,-11 1 0,13 0 0,-6-3-1,-7 0 1,10 4 0,-10-4 0,0 1 0,0-1 0,0 3 1,7-1-1,0 1 0,7-1 0,-14 1 1,0-1-1,10-2 0,-10 0 0,0 3 0,0 0 0,0-3-1,0 2 1,0-2 0,0 0 0,0 3 1,0-3-1,0 0-2,0 2 2,7-2 1,-7 0-2,0 0 1,0 0 1,0 3-1,0-3 0,0 0-1,0 0 3,0 0-3,0 0 2,0 0 0,0 0 1,0 0-1,0 0 1,0 0 0,0 0-1,0 0 1,0 0 1,0 0 1,0 0 2,0 0-3,0 0 2,0 0 0,0 0-1,0 0 1,0 0-1,0 0 0,0 0 1,0 0-3,0 0 3,0-5-3,0 0-4,0-3 4,0 0-2,0 2 1,0-4-1,0 6 1,0-1-1,0-1-1,0-1 1,0 2 0,0-3 1,0 0-1,0 3-1,0 0 2,0-3-1,0 4 0,0-4-1,0 2 2,0 4-1,0-4 0,0 2 0,0-3 0,0-2 0,0 2 0,0-1 0,0-3 0,0 1 0,0 5 0,0-5 0,0 2 0,0-2 0,0 0 0,0 0 0,0 0 0,0 2 1,0 0-2,0 0 1,0 1 0,0-1 0,0 1 1,0 1-2,0 1 1,0-3 1,0 1 0,0-4-2,0 4 1,0-1 1,0-2-2,0 0 2,0 2-1,0 1 0,0 4 0,0 3 0,0-3 0,0-2 0,0 0 0,0-3 0,0 0 0,0-2-1,0 2 1,0 1 0,0-1 0,0 3 0,0-3 0,0 1 0,0 2 0,0-1-1,0 1 2,0 0 0,0-3-1,0 3 0,0 0 0,0 0 0,0-3 0,0 1 0,0-1 0,0 0 0,0 2 0,0-6 1,0 7-1,0-5-1,0 2 2,0-2-1,0 2-1,7 1 1,-7 2 0,7 5 0,-7-6 0,0 4 1,10-3-1,-10-8 0,0 3 0,0-3 0,0 0 0,0 3 0,0 0 0,0-1 0,0 1 0,0 5 0,7 0 0,-7 0 0,0-3-1,0 0 2,0 1-2,0-6 1,0 8 0,0-3 1,0-1-2,0 3 2,0-2-2,0 3 1,0 0 0,0 0 0,0-3 0,0 0 0,0 1 0,0-1 0,0-2 0,0-1 0,0 4-1,0-3 2,0 0-1,0 2-1,0 0 2,0 0-2,0 1 2,0 1 0,0 1-1,0 0-1,0 3 2,0-4-2,0-1 1,0-3-1,0 3 1,0-2 0,0 4 0,0 0-1,0 3 2,0-4-1,0 1-1,0 0 2,0 2-2,0-2 2,0-2-1,0-1 0,0-5-1,0 3 1,0 0 1,0-1-2,0 7 1,0-2 0,0 4 0,0 2-1,0 0 2,0 0-1,0 0-1,0 0 2,0 0-2,0 0 1,0 0-1,0 0 2,0 0-2,0 0 1,0 0 1,0 0-1,0 0 0,0 0 0,0 0-1,0 0 1,0 0-1,0 0 0,0 0 2,0 0-1,0 0 0,0 0 1,0 0-1,0 0 0,0 0 2,0 0-3,0 0 3,0 0-3,0 0 2,0 0 0,0 0-1,0 0-1,0 0 0,0 0 1,0 0 0,0 0-1,0 0 1,0 0-1,0 0 2,0 0-3,0 0-1,0 0 2,0 0-1,0 0-3,0 0-5,0 0-5,0 0-12,0 0-21,0 0-28,0 0-5,0 0-46,0 0-51</inkml:trace>
  <inkml:trace contextRef="#ctx0" brushRef="#br1" timeOffset="2">1088 1432 23,'0'0'27,"0"0"-4,0 0-11,0-4-3,0 4 1,0-2-2,0 2 10,0 0 1,0 0-5,0 0 4,0 0-3,0 0 3,0 0-1,0 0-1,0 0-3,0 0-1,0 0-3,0 0 0,0 0-2,0-3-1,0 3 0,0-2-2,0 2-1,0 0-1,0 0 0,0 0-2,0 0 3,0 0-3,0 0 4,21 0-1,10 0-2,0-3 0,-7 3 0,20-3 0,-6 3 2,0-2 1,3 0-1,-3-4 2,-7 6 0,-3-2 1,-4 2-3,7 0-1,-7 0 1,14 0-2,-7 0 0,0 0 1,0-3 1,6 3-2,-6-3 1,0 3 0,7-5 1,-7 5-2,-10-2 0,17 2 1,-14-3-2,7 3 1,0-1 0,-1-3 3,1 2-1,0-1 0,-3 1 1,-4-1-2,7 0 2,0 1-3,-7-1 2,7-2-4,-10 3 2,3-1-1,0 0 3,-17 3-3,-1 0-3,8 0 7,-3 0-5,-5 0 1,1 0 0,0 0 2,4 0-3,-5 0 2,15 0-2,-4 0 1,-3 0 1,17 0-1,0 0 1,0-2-1,-7 2 1,7-3-1,-10 1 2,3 2-2,7 0-1,-7 0 2,-11 0-2,18 0 2,-17-3-1,10 3 0,0-2-1,-3-1 3,3 1-2,0 2 2,-17 0-4,0 0 2,3 0 0,-3-2 0,0 2 0,0 0-2,0 0 3,3 0-3,11 0 4,3 0-3,0 0 2,-10 0-1,10 0 0,-11 0 0,5 0 0,-5 0 1,-6 0-2,4 0 1,-5 0 0,-6 0 0,7 0 0,0 0 0,10 0 1,-3 0-2,3 0 2,4 0-2,-11 0 2,4 0-2,0 0 1,-4 0 0,-3 0 0,0 0-1,0 0 1,3 0 0,4 0-2,0 0 4,3 0-3,-3 0 2,3 0-1,-3 0 1,3 0-1,-10 0-1,-1 0 1,1 0 1,4 0-2,-11 0 1,0 0 0,0 0 0,0 0 1,0 0-1,0 0 0,7 0-1,-7 0 2,0 0-1,6 0-1,-6 0 2,7 0-2,4 0 3,-11 0-3,6 0 1,-6 0 0,0 0 0,0 0 0,0 0 0,7 0 1,-7 0-1,0 0 0,0 0-1,0 0 2,0 0-1,0 0 0,0 0 0,0 0 0,0 0 0,0 0-1,0 0 2,0 0-2,0 0 2,0 0-1,0 0 0,0 0 0,7 0 0,-7 0-1,7 0 1,-7 0 1,10 0-1,-3 0 0,-7 0-1,0 0 2,14 0-2,-4 0 2,-10 0-1,7 0-1,0 0 2,0 0-1,-7 0 0,7 0 0,3 0 0,-10 0-1,7 0 2,0 0-1,0 0-1,-7 0 2,10 0-1,-10 0 0,7 0 0,0 0 2,-7 0-5,0 0 6,7 0-6,-7 0 4,17 0-1,-10 0 0,-7 0 0,7 0 0,-7 0 2,0 0-2,0 0 0,7 0 0,-7 0 1,10 0-2,-10 0 1,7 0 0,0 0 0,0 0 1,3 0-2,-3 0 2,0 0-2,-7 0 2,0 0-2,0 0 2,7 0-1,-7 0 0,0 0 0,6 0 0,-6 0 1,0 0-2,0 0 1,11 0 0,-11 0 0,7 0 1,-7 0-1,7 0 0,-1 0-1,12 0 2,-11 0-1,6 0 2,-2 0-4,2 0 4,-13 0-4,7 0 2,10 0 2,-3 0-2,-4 0 0,-3 0 0,0 0 0,0 0-2,-7 0 4,7 0-2,-7 0 0,0 0 0,10 0 0,-10 0 0,7 0 0,-7 0 0,7 0-2,0 0 4,3 0-2,-3 0 0,7 0 0,3 0 0,-3 0 0,3 0 0,-10 0 1,7 0-2,3 0 2,-3 0-2,-7 0 2,10 0-1,-10 0 0,0 0-1,3 0 2,4-4-1,-1 2 0,11-1 2,-6 3-3,9 0 2,-10 0-3,-3 0 4,3-2-2,-3-1 0,3 1-1,-10 2 2,0 0-1,0 0 0,3 0 0,-3 0 0,0 0 0,-7 0 0,7 0 2,-7-3-4,10 3 2,-10 0 0,7 0 0,0 0 0,-7 0 0,7 0 0,0 0 0,10 0 0,-10-3 0,0 3 2,10 0-4,-10-2 2,0 2 0,-1 0 0,-6 0 2,11 0-4,-11 0 2,0 0 0,0 0 0,0-3 0,7 3 0,-7 0 0,13 0-1,5 0 1,-11 0 1,-1 0-1,5 0 0,-4 0 0,6 0-1,-6 0 1,4 0-1,-5 0 1,1 0 1,-7 0-2,0 0 2,0 0-2,0 0 2,0 0-2,0 0 3,0 0-3,7 0 1,-7 0 0,10 0-1,-3 0 2,0 0-2,7 0 3,3 0-3,-3 0 1,3 0 0,-3 0 0,3 0 0,-10 0 0,0 0 1,-7 0-1,0 0 0,0 0 0,7 0 0,-7 0 0,0 0 0,10 0 0,-3 0 0,0 0 2,-7 0-4,17 0 4,-3 0-4,0 0 4,3 0-4,-3 0 4,-4 0-4,4 0 2,-1-2 0,5-1 2,-12 3-2,1-1 0,4 1 0,-4 0 0,-7 0 1,6 0-2,-6 0 1,0 0 0,7 0 0,-7 0 0,7 0 1,3 0-1,-3-4-1,0 4 3,0 0-3,-7 0 1,10-2 0,-3 2 0,0 0 0,0 0 0,3 0 0,-10 0 0,0 0 0,7 0 0,0 0 0,0 0 0,-7-3 0,7 3 0,3 0 0,-10 0 0,7 0 0,-7 0 1,7 0-2,0 0 1,-7 0-1,17-3 2,-10 3-2,17 0 2,-17 0-2,7 0 1,-4 0 1,-10 0-2,14 0 2,-14 0-2,7 0 1,10 0 0,-3 0 0,3-2 0,3 2 0,-2 0 0,-12 0 0,1 0 1,0 0-4,4 0 6,-11 0-6,0 0 6,0 0-4,0 0 1,6 0 1,-6 0-2,0 0 2,0 0-2,0 0 2,7 0-2,0 0 1,-7 0 0,11-3 1,2 3-2,-6 0 2,10 0-1,-3-2 0,-7 2 0,10-2-1,-17 2 2,0 0-2,7 0 2,-7 0-2,7 0 2,3 0-1,-10 0 0,7 0-1,7 0 2,-7-3-1,3 3-1,-3 0 2,-7-3-2,7 3 2,0 0-2,-7 0 2,10 0-2,-3 0-1,-7-3 4,0 3-2,7 0 1,0 0-2,-7 0 2,7-2-2,3 2 2,-10 0-2,7 0 2,-7 0-2,0 0 1,7 0 1,-7 0-2,7 0 2,-7 0-2,10-3 1,-10 3 0,14 0 0,-8 0 1,1-2-2,4 2 2,-4 0-2,-1-3 1,1 1 0,11 2 1,-12-3-2,1 3 3,4 0-3,-5 0 1,-6 0 0,0 0-1,7 0 2,-7 0-2,7 0 2,0 0-2,-7 0 2,10 0-2,4 0 1,3 0 1,-3 0-1,10-2 1,-10-1-2,3 0 2,-3 2-1,-7 1 0,0 0-1,3 0 2,-3 0-1,0-4 0,0 4 1,3 0-2,-3-2 2,-7 2-2,7 0 2,0 0-2,3 0 1,-10-3-1,7 3 2,0 0-1,0 0 0,-1 0 1,-6 0-2,11 0 2,-4 0-2,0-2 1,-7 2 1,6-3-1,5 3 0,-4 0 0,-7 0 0,0 0 0,0 0 0,0 0-2,6 0 3,-6 0-1,0 0 0,0 0 0,0 0 1,0 0-1,14 0-1,-14 0 1,11 0 0,-11 0 1,0 0-3,0 0 2,6 0 0,-6 0 0,0 0 0,7 0 0,-7 0 1,7 0-2,4 0 2,-5 0-1,1 0 0,0 0 0,0 0 0,3 0-1,-3 0 1,-7 0 0,0 0 0,7 0 1,-7 0-2,7 0 3,3 0-3,-3 0 2,0 0-2,10-3 1,-10 3-1,0 0 1,0 0 1,0 0-2,3 0 1,-10 0-1,7 0 3,-7 0-3,0 0 2,7 0-1,0 0 0,-7 0 0,10 0-1,-3 0 2,-7 0-2,0 0 3,7 0-4,-7-2 3,7 2-2,17-2 2,-17-1-1,10 0 0,-3-2 1,3 5-3,-10-3 3,0 3-1,-1 0 1,-6-2-2,0 2 1,0 0 0,0 0 0,0-3 0,7 3-1,-7-2 2,0 2-1,11 0 0,-11 0 0,7 0 0,-1-3 0,1 3 0,-7-2 0,0 2 0,11 0 0,-11 0 0,0 0 0,6 0-1,1 0 1,7 0 0,-4 0 1,-3-3-1,7 1-1,-4 2 2,-10 0-2,7-2 2,0 2-2,7-3 2,-14 3-2,0 0 2,0 0-2,0 0 1,10 0 0,-10-3 1,0 3-1,7 0-1,0-3 2,0 3-2,-7 0 2,0 0-2,10-2 1,-10 2 0,0 0 0,7-3 0,-7 3-1,7 0 2,0-2-2,-7 2 2,0 0-2,10 0 2,-3-3-2,-7 3 1,7 0 1,-7 0-2,0 0 1,14 0 0,3 0 1,-10 0-2,10-2 1,-17 2 0,0 0 0,7 0 0,-7 0 0,7 0 0,0 0 0,-7 0 0,0 0-2,6 0 1,-6 0 0,0 0 1,0 0-1,0 0 1,0 0 0,11 0 0,-4 0 0,0 0 0,-1 0 0,5 0 0,-4 0 0,-1 0 0,1 0 0,0 0 0,-7 0 0,0 0 0,0 0 0,11 0 0,-5 0 0,1 0 0,-7-3 0,7 3 0,-7 0 0,0 0 1,0 0-2,0 0 1,11 0 0,-11 0 0,6 0 0,1 0 0,-7 0 0,0 0 0,0 0 1,7 0-1,-7 0 0,10 0 0,-10 0 0,0 0 1,0 0-2,0 0 1,7 0 0,-7 0 0,7 0 0,-7 0 0,0 0 1,7 0-1,-7 0 0,0 0-1,0 0 1,0 0 0,7 0 1,-7 0-2,10 0 1,-3 0 0,0 0 0,-7 0 0,0 0 0,0 0 1,0 0-2,0 0 2,0-3-2,0 3 1,0 0 0,0 0 0,0 0 0,7 0 0,-7 0 0,0 0 0,0 0 1,0 0-3,0 0 3,0 0-1,10 0 1,-3 0-2,-7 0 1,0 0 0,7 0 0,7 0 1,-4 0-2,4-2 2,3 2-2,-17 0 1,7-3 0,0 1 0,0 2 1,-7-3 0,7 3-1,-7 0 0,0 0 0,10 0-1,-10 0 2,0 0-2,7 0 2,-7 0-1,0-2 0,7 2 0,-7 0-1,0 0 2,7-3-1,-7 1 2,0 2-4,0-3 2,10 3-1,-3 0 2,0-3-1,-1 3 0,5-2 2,-4-1-4,0 3 4,-1 0-4,-6-2 4,7 2-4,-7 0 4,11 0-4,-11-3 4,0 3-4,0-2 4,0 2-2,0 0 0,0 0 1,7 0-1,-1 0 0,-6-3 1,7 3 0,4-3-1,-5-2 0,1 3 1,0-1-2,0 2 2,10 1-2,-17-4 1,0 4-1,0 0 3,0 0-3,0 0 1,0 0 1,7-2-1,-7 2 0,0 0 0,0 0 0,0 0 0,0 0 2,0 0-2,0 0 1,0 0 1,0 0 0,0 0-2,0 0 0,0 0 1,0 0-2,0 0 3,0 0-3,0 0 4,0 0-2,0-3 2,0 3-2,0-3 1,7-2-1,-7 3-2,0-3 3,0 2-2,0 0 1,0 1 0,0 2-1,0-3 0,0 3 2,0-2-2,10-1-2,-10 1 4,0-1-2,0 1 0,0 2 0,0 0 0,0 0 0,0 0 0,0 0-2,0 0 4,0 0-2,0 0 0,0 0 0,0 0 0,0-3 0,0-1 0,7 0-2,0-1 2,-7 5 0,0 0 2,7-2-2,-7 2 0,0 0 0,0 0 1,0 0-1,0 0 0,0-6 1,7 2-1,-7 4 1,0-3-1,0 0 1,0 3 0,0-2-1,0-1 0,10 2 0,-3-3 0,0 1 1,-7 1-2,7-3 1,3 2 1,-10 1-2,7 2 2,-7 0-1,0 0 1,0 0-1,0-2 1,7 2 2,-7-3-3,0 0 1,0 3-1,0 0 1,0 0-1,0 0 1,0 0-1,7-3 0,-7 3 1,0 0 0,0-2-2,0 2 1,0 0 1,0-3-1,0 1 0,0-3 0,10 2 1,-10 0-1,7 1 1,0-1 0,-7 3 2,0-2-1,0-1-1,0 1 1,0-1-2,0 3 1,0 0 0,0 0 1,0 0 0,0-2 0,0 2 0,0-3-1,0 0-1,0 1 0,0 0 1,0-1-2,0-2 3,0-1-3,0-1 1,0 3 1,7-2-2,-7 0 1,0 4 1,0-1-1,0 1-1,0 2 2,0-3-2,0 3 2,0-2-1,0-1 0,0 3 1,0-3-1,0 1 1,0-1-2,0 3 2,0-2-2,0 2 2,0-3-1,0 3 0,0 0 0,0 0 1,0 0-2,0-2 2,0 2-1,0 0 0,0 0 2,0 0-2,0 0 1,0-3-2,0 3 2,0-2-1,0-1-1,0 3 1,0-3 0,0 3 1,0-1-2,0 1 2,0-4-2,0 4 2,0-2-1,7-1-1,-7-2 1,0 0-2,0 3 2,10-4 0,-3 4 2,-7-1-4,0 2 4,0-3-4,0 1 4,0 1-2,0-3 0,0 2 0,7-1 0,-7 1 1,7 3-2,-7-3 2,0 3-2,0 0 2,10 0-2,-10 0 2,0 0-1,0 0-1,0-3 2,0 1-1,0-1 1,0 3-2,0-2 2,0 2-1,0-3 0,0 3 0,0 0 0,0 0 1,0 0-1,0 0 0,0 0 0,0 0 1,0 0-1,0 0 1,0-2-2,0-1 2,0-2-1,0 5 0,0-3 1,0 3-1,0-1 1,0-3-2,0-1 3,0 5-2,0-2 1,0-6-1,0 3-1,0 0 2,0-1-1,0 1 0,0 3 0,0-1 1,0 3-1,0-2 1,0 2-2,0-3 2,0 1-2,0-1 2,0 0-2,0 1 1,0-1 3,0 1-6,0 2 4,0-3-1,0 1 0,0 2 0,0-3 2,0 3-2,0-2-3,0-1 3,0 0 1,0 1 1,0 2-5,0-3 4,0 3-1,0 0-1,0-2 1,0-1 1,0 3-1,0-2-1,0-1 2,0 0-2,0-2 2,0 5-1,0-2 0,0 2 0,0 0 0,0-3 0,0 3 0,0-2 2,0 2-5,0-3 4,0 3-2,0-3 2,0 1-2,0 2 2,0 0-1,0 0 0,0 0 0,0 0-1,0 0 1,0 0 0,0 0 1,0-3-2,0 3 1,0 0 0,0 0 0,0 0 0,0 0 0,0-2 0,0 2-1,0 0 2,0 0-1,0-3 0,0 3 0,7-2 0,-7 2-1,0 0 1,0 0 1,0-3-2,7 3 2,6-1-2,-2-3 2,-11 4-2,0-3 1,0 3 0,0 0 0,0 0 1,0-2-2,0 2 2,7-3-2,-7 1 1,7-3 0,-1 0 0,-6-1 0,11 1 0,-11 3 0,7-1-1,-7 1 2,6-1-2,-6 3 2,0 0-2,7-3 2,-7 3-2,0 0 2,0 0-1,0-2 0,0 2 0,0-3 0,11 2 0,-11-3-1,7-1 2,-1 3-2,1-4 2,-7 4-1,0 0 0,0-1 0,0 0-1,0 1 2,0 2-2,7-6 2,4 4-2,-11-3 2,6 0-2,-6 2 2,7 3-2,-7 0 2,0-2-1,0 2 0,0 0 0,7-6-1,-7 4 2,10-3-2,-3 0 2,-7 2-1,7 1 0,-7-1-1,7 3 1,0-3 0,3 1 0,-3-1 1,-7-2-2,0 3 1,0 2 0,0 0 1,0-3-2,0 3 1,0-3 0,7 3 0,-7 0 1,0 0-2,0 0 2,0 0-3,0 0 3,0 0-3,0 0 2,0 0-1,0 0 1,0-2 0,0 2-1,0 0 2,0 0-2,7-3 1,3 3 0,-3-2 0,-7 0 0,7-1 1,-7 3-2,0-3 1,7 3 0,-7-2 0,0 2 0,7-3 0,3 3 1,-3-3-2,-7 3 2,7-2-2,0-1 2,3 1-2,-3-1 1,0 2 0,0 1 0,-7-4 0,0 4 1,0 0-1,10 0-1,-10 0 2,0 0-1,0 0-1,0 0 2,0-3-2,0 3 1,0 0 0,0 0-1,0 0 1,0 0 0,0 0 0,0-2 0,7 2 1,7-5-2,-7 2 1,3 3 0,-10-2 1,0 2-2,0 0 1,0 0-1,0 0 2,0 0-3,0 0 2,0 0 0,0 0-1,0 0 2,0 0-2,7 0 2,-7-2-1,0 2 0,0 0 1,7 0-2,-7-3 2,0 3-2,6-3 1,-6 3 0,0-3 1,11 1-1,3-3 0,10 2-1,-11 1 1,-6-1 1,4 1-2,-5 2 1,-6 0-1,0 0 2,0-3-2,0 3 2,0 0-1,0 0 0,0 0-1,7 0 1,-7 0 1,7 0-2,-7 0 2,0 0-2,0 0-1,0 0 1,0 0 0,0 0 1,0 0-1,7-3 1,3 3 0,4-1 0,3-3 0,-10-1 0,17 3 1,-10-1-1,0 0-1,3 1 1,-17 0 0,7-1 1,-7 3-1,0-3-1,0 3 2,7 0-2,3 0 2,-10 0-2,0 0 2,0 0-2,0 0 1,21-2 0,-14 2 0,-7-3 0,17 3 0,-10-2 0,0-1-1,10 0 2,-10 1-1,0-1 0,-1 1 0,12 2 0,-18-3 0,7 3 0,-7 0 2,0 0-4,0 0 3,0 0-2,0 0 3,0 0-3,6 0 1,-6 0 0,0-2 0,0 2 0,0 0 0,0 0 1,0 0-2,11 0 2,-11-2-1,7-2 0,-7 4-1,6 0 1,-6 0 1,0 0-2,7 0 2,-7 0-2,18 0 2,-12-2-2,1 2 1,-7-3 0,0 3 1,7 0-1,4-2-1,-5-1 3,1 1-3,-7-1 2,7 3-1,-7-2 2,10 2-2,-10 0 0,0 0-2,0 0 2,0 0 2,0 0-4,0 0 2,0 0 0,0 0 2,7-3-2,-7 3-2,7-3 2,7 1 2,-14 2-2,0-3 0,0 3 1,0 0-2,0 0 2,0 0-2,0 0 2,0 0-2,0-1 1,0 1 0,0-4-2,10-1 4,-10 3-4,0-1 5,0-2-4,7 5 1,-7 0 0,0 0 0,0 0 0,0 0 0,7 0 0,-7-2 0,7-1 0,3 0 0,-10 0 0,0 1 0,7-1 0,-7 3 0,0 0 1,7-2-2,0 2 1,-7 0 0,7-3-2,3 1 4,-3-2-2,7-2 1,-14 0-4,10 4 5,-10 2-2,0 0 0,7-3 0,-7 3 0,7-2 0,0 2 0,-7 0 0,10-3 0,-3 3 0,-7-2 0,7-1 0,0 3 0,-7-2 0,7 2 0,-7 0-2,0-3 2,0 3-1,0 0 2,10 0-1,-10-3 0,0 3 0,7-2 0,-7 2 0,0-3-1,7 1 2,-7 2-1,0 0 0,0-3-1,0 3 2,0 0-2,0 0 1,0 0 0,0 0 0,0 0 0,0 0 0,6 0 0,5-2 0,-4-1 0,0 3 0,-1 0 0,-6 0 0,0 0 0,0-3 0,0 3 0,0 0 0,0 0-1,0-1 2,7-3-1,4 2 0,-4-1 0,6 1 0,-2-1 0,-5 1 0,1 2 0,-7 0-1,0 0 2,0-3-1,0 3 0,7 0 0,4-3 0,-11 1 0,6 2 0,-6-3-1,0 3 1,0 0 1,0 0-3,0 0 3,0 0-2,0 0 1,0 0-1,0 0 0,0 0 2,7-2-2,-7 2 2,7 0-2,0-3 2,-7 3-2,0 0 1,0 0 0,0 0 0,0 0 0,0 0-1,0 0 1,0 0-1,0 0 1,0 0-1,0-2 1,0 2 0,10 0 1,-3-3-2,-7 3 1,0 0 0,7 0 0,-7 0 0,7 0-1,-7 0 1,0 0-1,0 0-1,0 0 1,0-3 0,0 3 0,10 0 1,-3 0 0,-7-2 1,0 2-2,0 0 0,0 0 1,0 0-2,0 0 1,0 0-1,0 0-1,0 0 1,0 0 0,0 0 2,7 0-2,-7 0 2,0 0 0,0 0 0,0 0-1,0 0 1,0 0-4,0 0 3,0 0 1,0 0-1,0 0 1,0 0-1,0 0 2,0 0-2,0 0 2,14 0-1,-14 0-1,0 0 1,0 0-2,0 0 0,0 0 2,0 0 0,0 0 0,0 0 1,0 0-1,0 0-1,0 0 1,0 0-1,0 0 1,0 0 1,10 0 0,-10 2-1,7 1 2,-7-3-3,0 3 0,0-3 0,0 0 0,0 2 1,0-2 0,0 3 2,0-3-1,0 0-1,0 0 1,0 0 0,0 2 0,0-2 0,7 0-1,-7 0 0,0 0 0,0 3-2,0-3-1,0 2-1,0 1 6,0 0-2,0-1 1,0-2 2,0 3-3,0-3 1,0 2-1,0-2 1,0 3-1,0-3 1,0 2-1,0 2 4,0-3-4,0 2 1,0 0-1,0-1 0,0-2 0,0 3 0,0-3 1,0 0-1,0 2 0,0-2-1,0 3 2,0-1-1,0 1 1,0 2-2,0-2 0,0-1 0,0 1-3,0-1 8,0 1-7,0-1 6,0 1-2,0 0 0,0-1 0,0 2 1,0-4-1,0 0-2,0 1 2,0 2-1,0-1 1,0 1-2,0-3 1,0 2 0,0 1 0,0-1 1,0 1-1,0 0 1,0 0-1,0-3 2,0 2-2,0 0 1,0 1-1,0 0 2,0-1-3,0 1 1,0-1 1,0 2 0,0-3 0,0-1-1,0 3 1,0-1-1,0-2 1,0 3-1,0 0 0,0-1 0,0 1 0,0-1 1,0 1-2,0-3 2,0 2-2,0-2 2,0 3-2,0-1 2,0 2-1,0-2 0,0 0 1,0 1-1,0-1 0,0 3 0,0-5 0,0 6 0,0-6 1,0 2-2,0 1 1,0 2 0,0-2 0,0 1 1,0 2-1,0-1 2,0-3-4,0 3 4,0-5-2,0 3 0,0-3 1,0 0-1,0 3 0,0-3 1,0 0-2,0 2 1,0 1 1,0-1-1,0 1 1,0 2-3,0-3 2,0 1 0,0 0 0,0 0 0,0-1 0,0-2 1,0 2-2,0 1 2,0-1 0,0 1-1,0-1-1,0 1 1,0 2 2,0-2-2,0-1 1,0 1-2,0-1 3,0 1-3,0 0 2,0-1-1,0 1 1,0 0-1,0 1 0,0 1 1,0-2-1,0 0 1,0-1-2,0 1 2,0-1-2,0 1 2,0-3-2,0 2 0,0-2 2,0 3-1,0 0 1,0-1-1,0 1 1,0 2-2,0-3 4,0 3-3,0-1 0,0 0 0,0 1 0,0-2 0,0 2 0,0-3 0,0 1 0,0 2 0,0-2 0,0 0 3,0-1-2,0-2 0,0 5-1,0-2 1,0-1 0,0 3-1,0-1 1,0-3-1,0 2 1,0-1-2,0 1 2,0 0-1,0-1 0,0 1 0,0-1 0,0 1 0,0-1-1,0 1 1,0-3 0,0 0 0,0 3 0,0-3 1,0 3-1,0-1 0,0 0 1,0 1-2,0-1 2,0 1-2,0-1 2,0 1-3,0 1 1,0 0-1,7-2 4,-7 1-2,0-1 0,0 3 1,0-2-1,0 0 0,10-1 0,-10-2 0,7 3 0,-7-3 1,0 0-1,0 0 0,0 0 0,0 2-1,0 2 2,0-3-2,0 2 3,0 0-4,0-1 2,0 1-1,7-1 2,-7-2-1,0 3-1,0-3 2,0 2-1,0 1 0,0-3 0,0 3 0,0-3 0,0 2 1,0-2-2,0 3 2,0-1-1,0 1-1,0 4 2,0 1-2,0 0 2,0-1-1,0-1-1,0-1 3,0 0-2,0 0 0,0-2 0,0-1 0,0 1-1,0-3 2,0 0-2,0 0 2,0 0-1,0 0 0,0 0-1,0 0 1,0 6 1,0-5-1,0 4 1,0 1-2,0-4 2,0 3-1,0-2-1,0-1 2,0-2-1,0 3-1,0 0 1,0 0 1,0 1-2,0-1 2,0 2-3,0-3 3,0 5-1,0-6 0,7 4 0,-7 1 0,7-2 1,-7 2-2,0-4 2,0 1-3,0-1 3,0 3-1,0-2 0,0 2 1,10 0-1,-10-2 0,0 2-1,7 0 2,-7-2-2,0-1 2,0 1-1,0-1 0,0 3 0,0-5 0,0 3 2,0 2-2,0-1 1,0 0-2,0-2 2,0 3-1,7-2 1,-7 0-2,0 2 2,0 0-1,0-3 0,0 6 0,0 0 0,0-1 1,0 1-2,0 0 2,0-3-1,7 1 0,-7-2 0,0-1 0,0-1 0,0 1 0,0-3 1,0 2-3,0 1 3,0 2-1,0-2 0,0-1 0,0 1 0,0 0 0,0-1 1,0 0 0,0 4-2,0-1 2,0 1-2,0-2 1,0-1 0,0 2 0,0-3 0,0 3 1,0-2-2,0 2 1,0-2 1,0-3-2,0 3 3,0 1-3,0 1 2,0 7-1,0-3 0,0 4-1,0-3 1,0-2 0,0-1 0,0 1 0,0-3 0,0 0 3,0 0-6,0 1 6,0-1-3,0-3-2,0 1 2,0-1-1,0 1 2,0-3-1,0 0 2,0 0-4,0 2 4,0 3-4,0 6 4,0-4-2,0 6 0,0-2 1,0-1-4,0-3 5,0-1-4,0 1 4,0 1-2,0 1 1,0-3 0,0 2-1,0 0 0,0-8-1,0 5 2,0-3-1,0 4 1,0-1-2,0 0 2,0 2-1,0-1 0,0-1 0,0 2 0,0-4 0,0 0-1,0-3 2,0 2-2,0 1 1,0-1 1,0 3 1,0-2-4,0 2 4,0 3-2,0-3-3,0 2 4,0 1-1,0-5 0,0-1-1,0 3 2,0-2-1,0 2 3,0 3-4,0-3 2,0 0-1,0-2 0,0 2 0,0-3 0,0 1 1,0 2-2,0 0 3,0 5-3,0 1 2,0-1-1,0 0 0,0 0 1,0-2-2,0 0 2,0-1-2,0-1 1,0-4-1,0-2 1,0 0 1,0 0-1,0 0 1,0 3-1,0-3 0,0 2 0,0 2 1,0-4-2,0 1 2,0-1-1,0 5 0,0-2 1,0 5-1,0-3 2,0 2-3,0-1 2,0-1-3,0 2 3,0 4-1,0-1 2,0 1-2,0-4-1,0 1 2,0-4-1,-7 2 0,7-1 0,0-2 1,-7-1-2,7-2 1,0 3 0,0-1 1,0 1-1,0-1 0,0 3 1,0 1-2,0 1 2,-7 1-2,7 2 2,-10-2-1,3 2 1,0-5-1,7 3 0,-7-3 0,0 0 0,7 0 1,0-2-2,0 2 2,0-3-1,-10 2 0,10 0 0,0 1 0,0-3 0,0 1 0,-7 0 0,7 1 0,0-3 2,0 2-5,0-3 4,0 5-1,0-3-1,0 1 2,0 2-2,0-2 1,0 2-1,0-3 2,0 1-2,0-1 1,0-2-2,0 3 0,0 0 0,0-1 3,0-2 0,0 2-1,0 1 2,0 2-2,0-2 0,0 2 0,0 0 1,0 0-5,0 0 3,0 1 2,0-1 1,0 0 0,0 0-2,0 3 2,0-6-3,0 4 1,0-4 0,0 3 1,0-2-2,0 2 2,0-3-1,0 2-1,0-3 3,0 2-4,0-1 4,0 1-3,0-3 1,0 5 0,0-2 1,0 2-1,0 0 0,0 1 0,0-4 0,0 0 2,0 3-4,0-3 4,0 1-2,0 0 1,0 1-2,0-4 2,0 1-1,0 2 0,0-1 1,0 1-2,0-1 2,0 1-2,0 2 2,0 3-1,0-2 1,0-2-1,0 1 0,0-3 0,0 1 1,0-3-2,0 3 1,0-3 1,0 0-2,0 2 2,0 1-1,0 2 0,0-2 0,0 2 0,0-3 0,0 1 0,0 1 0,0-4 0,0 0 0,0 4 0,0-2 0,0 1 0,0-3-1,0 2 2,0 1-1,0 2 0,0 0 0,0-2 1,0 2-2,0 0 2,0-3-1,0 1 0,0-3 1,0 3-1,0-3 0,0 2-1,0-2 2,0 0-2,0 3 2,0-3-1,0 2 0,0-2 0,0 4 0,0-4 0,0 1 0,0-1 0,0 3 0,0-1 1,0-2-2,0 3 1,0 0 0,0-1 0,-7 3 1,7-2-2,0-1 1,0-2 0,0 3 1,0-1-2,0-2 2,0 0-1,0 0 0,0 4 0,0-2 0,0 0-1,0 1 1,0 1 1,0-4-2,0 3 1,-7-3 0,7 3 0,0-3-1,0 0 2,0 0-2,0 0 1,-10 0-1,10 4 1,0-3 1,-14 4-1,14 1 1,0-6-1,0 2 0,0-2 0,0 0 0,0 2 0,0-2 0,0 0 1,0 0-1,0 0 0,0 0 0,0 0 0,0 0 0,0 0-1,-7 0 1,7 3 1,0-3-1,0 0 0,0 0 1,-7 0-2,7 0 2,0 3-2,-10-3 2,10 0-1,-7 2 3,7-2-3,0 0 2,0 0-1,0 0-2,0 0 2,0 0-2,0 0 2,0 0 1,0 0-2,-7 3 2,7-3-1,0 0 2,0 0-3,0 0 3,0 0-2,-7 0 1,7 0-2,-10 0 1,3 0 0,0 0-1,0 2 1,1-2-1,6 4 1,0-4-1,0 0 4,0 0-3,0 0 0,0 0 0,-11 0-1,4 0 0,7 0 0,-7 0 1,1 0-2,-5 0 1,4 0 0,7 0 1,0 0-2,0 0 2,0 0 0,0 0-1,-6 0 1,-12 0 0,11 0-1,1 0-2,-1 0 3,7 0-1,-7 1 1,-4-1-1,5 0 1,-1 3-2,-10-3 1,10 0 0,0 0 0,7 3 1,-7-3-1,0 0 2,-3 2-4,3-2 4,7 0-2,0 0 0,-7 0 1,0 0-1,7 0 1,0 0 0,-10 0 0,10 2-1,-7-2 1,0 0-1,7 0 1,-7 0-2,7 3 2,0-3 0,0 0-1,0 0 1,0 0-1,0 0 3,0 0-4,0 0 2,0 0-1,0 0 1,-10 0-1,10 0 0,0 0 1,0 0-2,0 0 2,0 0-3,0 0 1,-7 0 1,7 0-2,-7 0 1,7 0 1,-7 0 4,-10 0-4,17 0 2,0 0-3,-7 0 2,-7 0-2,4 0 3,-11 0-2,21-3 0,-7 3 1,-10 0-1,10-2 0,1 2 0,6-2 0,0-1-1,0 0 3,0 3-1,0 0 0,-11-1 0,4 1-1,0 0 1,1-4-1,-1 4 2,7 0-2,0 0 1,-11 0-1,11-2 1,0 2-1,-7 0-1,7 0 2,-6-3-2,-1 3 2,-4-2-2,11 2 2,0-3-1,0 3 0,0 0 0,0 0 0,0 0 1,-6-3-1,-1 3 1,7 0-1,0 0 1,0 0-2,0-2 1,0 2 0,0-2 1,-7-1-2,-4 3 2,11-3 0,-6 1-2,6 2 2,-7 0-2,7-3 2,-7 3-2,0-1 2,7-3-1,-10 4 0,10 0 0,0 0-1,0 0 2,0 0-1,0 0 0,-7-3-1,7 3 2,-7-3-1,7 1 0,-7 0 0,-3-1 0,3 3 0,0-2 0,-7 2 0,14 0 0,0-2 1,0 2-2,0-4 1,0 4-1,0-2 2,0-1 0,0 3-1,0-2 1,0-1-1,0 1 0,0-1 0,0 1 1,0-1-2,-10-2 2,3 5-1,7-3 0,-7 2 0,7-3-1,0 2 2,0-1-1,0 3 2,-7-2-4,-3 2 2,10-3 0,0 0 0,0 1 0,0 0 0,-14-1 0,14 0-1,-7 3 2,0-2-1,-3 2 2,10-3-4,-7 3 4,7-3-2,0 1 0,0 2 0,-7-3 0,-10 1 0,10-1 0,0 1 0,0-1 0,-3 1 0,10-2 0,-14 2 0,14 2 0,0-2 0,0 2 2,0-3-4,-7 3 4,7-2-4,-6-1 4,6 3-4,0-2 4,0 2-4,0-3 4,-11 3-2,11-2-2,0-1 4,0 0-2,0 3 0,0-2-2,0-1 4,0 3-2,0-3 0,-7 1-2,7 2 4,0 0-4,0-2 4,0 2-2,0-3-2,0 3 2,0-3 0,0 3 0,0-1 0,0-3 0,0 2 2,-6-1-4,6 1 2,-7-1 0,7 0 0,0 1 0,0-1 0,0 1 0,0-1 0,0 1 0,0-1 0,0 2 0,0-3 0,0 4 0,0-3 0,-11 0 0,11 1 0,0 0 0,0-1 0,0 1 0,0 2 0,0-2 0,0-4 0,-13 3 0,13-2 0,-7 3 0,7-1 0,0 1 0,0-1 0,0 0 0,0 1 0,0 2 0,0 0 0,0 0 0,0-3 0,0 3 2,0 0-2,0-1 0,0 1 0,0 0 0,0 0 2,0 0-4,-7-4 3,7 2-2,0-3 3,0 2-3,0 3 2,0 0-2,0-3 2,-11 3-1,11 0-1,0-2 1,0 2 0,0 0 1,0-2-3,0-1 4,0 0-4,0-2 4,0 0-3,0 2 1,-13 1 1,13 2-1,0-3 1,-7 1-2,7 2 2,0-3-3,0 1 4,0 0-2,0-2 0,-10-1 0,10 0-1,-7-2 1,0 1 1,7 4-1,0 2 0,0 0 1,0 0-2,0-3 2,0 3-1,0-3 0,0 3 1,-7-2-1,7 0 0,-7-1 0,7 0 2,0 1-4,0-3 4,0 2-4,0 3 2,0-2 0,0 2 0,0-3 0,0 3 0,0 0 2,0 0-4,0 0 4,0 0-4,-10 0 4,10 0-2,0-3 0,0 1 0,-7-1-2,7 1 4,-7-1-4,7 3 4,0 0-2,0 0 1,0-2-1,0 2 1,0 0-1,0 0 1,0 0-1,-7-3 0,-3 2 1,3-3-3,0 1 3,7 3-1,0 0 0,0-3 0,0 3 0,-7 0 0,-3-2 0,10 0 1,-7-1-2,7 3 2,-7-2-2,7 0 2,-7 2-1,7-4 0,-7 2 0,-3-1 0,10 1 0,0-1 0,-7 1 0,0-1 0,0 0 0,7 3 0,0-2 0,-10-1 0,10 3 0,0-2 1,0-1-2,-7 3 2,7-1-2,0-3 2,-7 2-2,7 2 1,0-3 0,0 3 0,0 0-1,0 0 1,0 0 1,0 0-2,0 0 2,0-2-2,0-1 2,-7 3-3,0-3 3,7-1-2,0 1 1,0 0 0,0 1-1,0-1 2,0 0-2,-10 3 2,10 0-2,-7-2 2,7 2-1,0-3 0,0 3-1,0-3 2,0 3-1,-7 0-1,7-2 2,-6 2-2,6 0 2,0 0-1,-11 0 0,11 0 0,0-2 0,0-1 0,0 3 0,0 0 0,0-2 0,0 2 0,0-2 0,-7-2 1,0 2-1,7-3 0,-13 2 0,2 1-1,11-1 2,-13 1-1,13-1 0,0 0-1,-7 3 3,7-2-4,0 2 3,0 0-2,0 0 1,0 0 1,0-3-1,0 0 1,-11 1-3,11 0 3,0-1-1,0 0 1,-6 3-2,-1-2 1,7-1 0,-7 1-1,7 2 3,0 0-4,0-2 3,0 2-2,-11 0 2,11 0-1,0 0 0,0-3 0,0 3-1,0 0 1,0 0 1,0-3-1,0 0 0,0 1 1,0-1-3,0-2 3,-13 5-2,13-2 2,0-1-2,0 2 2,0 1-1,-7-4-1,7 4 3,0-3-3,0 3 2,0 0-2,0 0 0,0 0 2,0-2-1,0-1 0,0 3-1,0 0 1,-7-2-1,7 2 3,-10-5-3,10 2 1,0 0 0,0 3 0,0-2 0,0 0 0,0 2 0,0-3-1,-7 3 1,7 0 1,0-3-2,0 1 1,0-1 1,0 0-1,-7 1-1,7-3 2,0 1-3,-7-2 2,7 1-2,-10 2 4,10 0-4,0 1 5,0 2-4,0-2 1,0-1-2,0 0 4,0 1-4,0-1 2,0-2 2,0 5-5,0 0 6,0-3-5,0 3 2,0 0 0,0 0-1,0-3 2,0 1-1,0 2 0,0-2-1,0 2 2,-7-3-2,7 3 2,0 0-2,0-2 2,0 2-2,0-2 1,0-2 1,0 4-2,0-5 2,0 3-2,0-1 2,0 1-3,0-1 3,0 3-1,0 0 0,0-2 0,0 2-1,0 0 2,0 0-2,0 0 2,0 0-2,0 0 1,0 0 0,0 0-1,0 0 1,0 0 0,0 0 0,0 0 0,0 0 1,0-3-2,0 3 1,0-3-1,0 3 2,0 0-2,0 0 1,0-2 0,0 2 1,0 0-1,0 0-1,0-3 2,0 3-2,0-1 2,0-5-2,0 0 2,0-1-1,0-1-1,0 3 2,0 0-2,0 2 2,0 3-2,0-5 3,0 3-4,0-4 3,0 5-1,0-5 0,0 3 1,0 1-1,0-1 1,0 3-2,0-3 1,0 3 0,0-2 1,0 2-2,0-2 2,0 2-2,0 0 2,0 0-1,0 0-1,0 0 2,0-3-2,0 0 2,0 1-2,0-1 2,0 0-1,0 1 0,0 2-1,0-3 1,0 3 1,0-2-2,0-1 2,0 2-2,0 1 1,0-4 0,0-1 0,0 3 0,0-4 0,0 4 1,0-3-2,0 2 2,0-2-2,0 2 2,0 1-2,0-1 2,0 3-1,0-2-1,0-3 2,0-2-2,0 1 2,0-2-1,0 0 0,0 3-1,0 0 2,0 4-2,0-5 1,0 3 0,0 0 0,0 1 1,0-1-2,0 3 1,0-2 0,0 2 0,0 0 0,0 0 1,0 0-2,0-2 1,0-1 0,0 0 0,0 3 0,0-3 0,0 1 0,0-1-1,0 1 2,0 2-1,0-5 1,0 5-2,0-3 1,0 1 0,0 2 0,0-3 0,0 3 0,0 0 0,0 0 0,0-3 1,0 2-1,0-5-1,0 3 2,0 3-2,0-5 1,0 5 0,0 0 0,0 0-1,0 0 1,0 0 0,0 0 0,0 0 0,0 0-1,0 0 1,0-3 0,0 3 0,0 0 0,0-2 0,0 2 0,0-2-1,0-1 1,0-5 0,0 5 1,0 3-4,0-2 5,0 2-2,0 0-2,0 0 2,0 0 0,0 0 0,0-3 0,0 1 0,0-1 0,0-2 0,0 1-2,0-5 4,0 2-4,0 2 2,0-3-1,0 3 2,0 2-1,0-2 0,0 3 0,0-1-1,0-2 2,0 0-2,0 2 2,0-2-2,0 2 1,0 1 0,0-1 0,0 3 0,0-2 0,0 2 0,0-3 0,0 2 0,0 1 0,0-6 0,0 3-2,0 0 3,0-2-2,0 3 2,0 0-1,0-1 0,0 3 0,0 0-1,0 0 2,7 0-2,-7 0 1,0-3 1,10 3-2,-10 0 0,0-3 1,0 1 0,7-1-1,-7 3 2,0-2-1,7 2 0,-7-5-1,7 2 2,-7 1-2,10-1 1,-10 3 1,0-3-3,0 2 3,7-8-1,0 4 0,6 0-1,5 0 2,-11 0-2,-1 1 2,-6-3-2,0 5 1,11-1 1,-4 1-2,-7-1 2,6 3-2,-6-2 2,0 2-2,0-2 2,7-1-1,-7-3 0,11 4 0,-4-3 0,-7 2 0,0 3-1,0-2 2,0-1-2,0 3 2,0-3-1,0 1 0,0 2 0,0-3 0,6 1 0,-6-3-1,0 2 2,0 1-2,0-1 2,7 3-2,-7-3 2,0 1-2,7-3 1,-7 2 1,0 1-1,0 2 0,0 0 0,0-3 1,0 3-2,0 0 3,0 0-2,0-3 0,0 1 0,0-3 0,0 2 0,0 2 0,0-5 0,0 3-1,0 0 2,0 1-1,0-1 0,0 3 0,0-2 0,0 2 1,0 0-3,0 0 3,0-3-1,0 3 1,0-2-2,0-1 2,0 0-2,0 1 3,0-1-3,0 1 1,0-1 0,0-2 1,0 3-1,0-4-2,0 5 4,0-5-2,0 3-2,0 1 2,0-1 0,0 0 1,0-1-2,0 1 1,0 0 0,0 3 1,0-2-1,0 2 0,0 0-1,0 0 1,0-3 0,0 3 0,0 0 1,0-1-2,0-3 2,0 1-2,0 3 2,0-5-2,0 3 2,0-3-2,0-3 1,0 0 0,0 6-1,0-1 2,0 1-2,0 2 2,0-3-2,0 0 2,0 3-1,0 0 0,0 0 0,0 0 0,0-2 1,0 2-2,0 0 1,0-3 0,0 3 0,0 0 0,0 0 0,0 0 0,0 0 0,0 0 1,0 0-2,0 0 1,0 0 0,0 0 0,0-1 0,0 1 1,0-6-2,0 6 1,0-3-1,0 3 2,0 0-1,0-2-1,0 2 2,0 0-2,0 0 2,0 0-2,0 0 2,0-3-2,0 3 2,0 0-1,0 0-2,0 0 3,0-3-1,0 1 0,0-3 0,0 0-1,0-1 1,0 4 0,0-3 0,0 5 0,0-3-1,0 1 0,0 2 3,0 0-3,0 0 1,0 0 0,0-3 0,0 1 0,0-1 0,0 0 0,0 1-1,0-1 1,0 1-1,0-1 3,0 3-3,0-2 2,0 2-2,0-3 0,0 3 1,0-2 0,0-1 0,0-2 0,0 2 1,0-2-3,11 0 3,-5 1-2,-6 0 1,0 2 0,0 2 0,0 0-1,0-3 0,0 3 1,0 0-1,0 0 1,0 0-1,0 0 1,0 0-1,0 0 1,0 0-1,0-2 0,0 2 1,7-3-2,10 0 3,-10 1-3,0-1 3,0 3-2,-7-2 0,0 2 2,0 0-1,0 0 0,0 0-1,0 0 2,0 0-2,0 0 2,0 0-2,0 0 1,0 0-1,0-3-1,7 3 2,-7-2-1,10 2 2,-3-3-2,0 3 1,-7 0-2,0-1 1,0 1-1,7 0 1,3 0 0,-10 0-1,0 0 1,7 0 0,-7 0 1,0 0-1,0 0 2,0 0-1,7-4 1,-7 4-2,0 0 1,0-3 1,7 1-1,-7 2 0,0-3-1,7 3 2,-7-2-2,10-1 2,-3 1-2,0 0 1,0-1 0,10 3 0,-17-3 0,0 3 0,7 0 0,-7 0-1,0 0 1,0 0-3,0 0 2,7 0-1,3-3 2,-3-2 0,7 3 0,3 2 0,-10-3-3,-7 3 6,7-2-6,-7 2 6,0-3-6,6 3 6,-6 0-3,0 0 0,0 0 0,0 0-3,11 0 6,-11-3-6,7 1 3,0-1 0,17 2 3,-17 1-3,-1-4 0,-6 4 0,0 0 0,0 0 0,0 0 0,0 0 1,0 0-2,0 0 1,0 0 0,7 0 0,-7 0-3,11-2 3,2-1 0,-6 3 0,10-2 3,-3-1-6,-14 3 3,7 0 0,-7 0 0,10 0 0,-3 0 0,0 0 0,0-3 0,10 3 0,-10-2 0,0 0 0,0 2 0,-7-3 0,10 3 0,-10 0 3,0-3-3,7 3 0,-7 0 0,0 0 0,0 0 0,0 0-3,14 0 3,10-2 0,0-1 0,-10 0 0,3 1 0,-10 2 0,7-3 0,-14 1 3,6 2-6,5-3 6,3 3-6,-14 0 6,0-2-3,0 2 0,0 0 0,0 0 0,0 0 0,0 0 0,0 0 2,6-3-3,5 3 2,-11 0-2,7-2 2,-1 2-2,-6-2 1,7 2 0,-7 0 0,11 0 2,-11 0-2,0-4 1,0 4-1,0 0 0,0 0 0,0 0 0,7 0 1,-7-2-2,0 2 2,0 0-2,0 0 1,0 0 0,6-3 1,8 1-2,-3-1 1,-5 1 0,1-1 0,0-2 0,10 2-1,-17 1 2,7-1-1,-7 3 0,0 0 0,0-2 0,0 2-1,0 0 3,14 0-2,-14 0 0,0-3 0,0 3 0,0 0 0,0 0 0,0 0 0,10-2 0,-10 2 0,0-3 0,0 3-1,0-3 1,0 3 0,0-2 0,7-1-1,0 1 2,-7 0-2,7 2 1,-7-3 0,10 0 0,4 1 0,-7 2 0,10-3 1,-10 0-2,0 1 2,0-1-2,3 3 2,-10 0-1,7-2 0,0 2 0,-7-3 0,0 3 0,0 0 0,0-1 1,0 1-2,0 0 2,0 0-3,0-4 3,7 4-1,3 0 0,4 0 1,-7 0-1,-7-3-1,7 3 1,-7-2 0,0-1 0,0 3 1,0-2-3,10 2 3,-3-3-2,-7 3 2,7 0-2,-7 0 0,0 0 1,0 0 1,0 0-1,0 0-1,0 0 1,17-2-1,-10 0 3,6-1-2,-6 0 0,4 0 0,-4 3-1,-7 0 1,0 0 0,0 0 0,0 0-2,0 0 3,0 0-2,0 0-2,0 0 2,0 0 1,0 0 0,0 0 0,0 0 0,0 0-1,0 0 2,0 0-3,0 0 2,0 0-2,0 0 0,0 0 0,0 0-1,0 0 2,0 0-1,0 0 2,0 0-1,0 0 1,0 0-2,0 0 1,0 0 1,0 0 0,0 0 1,0 0-1,0 0 0,0 0 0,0 0-1,0 0-1,0 0 2,0 0-2,0 0 1,0 0 2,0 0-1,0 6 2,0-3-3,0-1 4,0-2-3,0 2 0,6-2 0,-6 3 0,0-3 0,0 2-2,0-2 4,0 0-4,0 3 4,0-1-2,7 1 0,-7 1 0,0-3 3,11 2-3,-11-1 0,6 1 1,1-1-2,-7-2 2,0 3-1,0 0 1,0-3-2,0 2 2,0 1-1,0-3 0,0 3 1,0-1-2,0-2 2,0 2-1,7 1 1,-7-1 0,0 4-1,0-4 0,0 1 1,11-1-1,-11 1 0,0-1-1,0 1 0,0 0 2,0-1-1,0 1 1,0-1 0,0 1-1,0-1 0,0 1 1,0-1-2,0 2 2,6-4 0,-6 0-2,7 0 2,-7 2-1,0 0 0,0 1-1,0-1 2,0 1-2,0 2 3,0 0-2,0-2 1,0 2 0,0-5-1,0 3 1,0-1-2,0 0 2,0 1-2,0 0 2,7-1-1,-7 1 1,0 3 0,0-5-1,0 2 0,0-1-1,0-2 2,0 3-1,0 0 0,7-3-1,-7 2 0,0-2 2,0 3-1,0-1 0,0 3 0,10-5 1,-10 3-1,0-3 0,0 3-1,0-3 2,0 0-1,0 0-1,0 0 2,0 0-2,7 3 0,-7-1 0,0 0 2,0 1-1,0-1 1,0-2-2,14 3 2,-14-1-1,0 1-1,0 1 2,0-3-1,0 2 1,0-1-1,0-2 0,0 3 0,0-1 0,10 1 0,-10-1 1,7 1-1,-7-3 0,0 3 0,0-1-1,0 1 5,0-1-7,0 3 6,7-2-3,-7 2 1,0-2 0,0 2-1,0 0 1,0-2-2,0-1 4,0-2-4,0 3 2,0-1 0,0 1 0,0-1 0,0 1-2,0-3 2,0 2 2,0 1-3,0-3-2,0 3 4,0-1-2,14 1 1,-14-1 0,0-2-1,0 3 1,0-1-1,0 1 0,0-3 0,0 2 1,0 4-1,0-4 0,0 1 2,0 0-2,0-1 1,0 3-1,0 0 1,0-5 1,0 3-1,0-3-2,0 2 2,0-2-2,0 0 2,0 0-1,0 4 0,0-4 0,0 1-3,0 2 6,0 2-3,0 0 0,0 0-1,0 0 2,0 1-1,0-1 0,0 0 0,0 2 0,0 0 1,0-3-2,0-2 3,0 4-2,0-4 1,0 0-2,0 1 2,0 2-1,-14-2 1,14 3-1,-7-5 0,7 5 0,-7-4 0,7 1 1,0-1-2,0 1 2,0 2-1,0-3 0,-10 1 1,3 0-1,7 2 0,-7-3 0,7 3 1,0 1-1,-7-4 1,7 2-2,-10-4 1,10 1 1,0 2-1,0 2 0,-7-3 1,7 1 0,-7 0-2,7 2 2,-7 0-1,1 0 1,6-2 0,0-1-1,0 3 0,0-2 1,0 2-1,0-3 0,-11 1 1,11 2-1,-7-5 1,7 5-2,0-2 1,0-1 0,0 1 0,0-3 0,0 3-1,0 0 3,0-1-3,0 0 2,0 1-2,0-3 2,-7 2-2,7 1 2,0 2 0,0 0-1,0-2 1,-6-1-3,6 4 3,0-4-1,0 3 0,0 0 0,0 0 1,0 0-1,0 1 1,0-1 0,0-3-2,0 3 2,0-2-1,0-1 0,0 1 0,0-3 1,0 0-1,-11 3 0,11-3 0,0 3 0,0-1 2,0 3-2,0 0-2,0 0 2,0-1 2,0-3-2,0 2 0,0 2 0,0-3 3,0 4-2,0-4-1,0 1 1,0 2-2,0 0 2,0-2-1,0 2 1,0 0-1,0-3 1,0 3 1,0 1-2,0-4 0,0 3-2,0 0 4,0 1-2,0-1 1,0-3-1,0 1 1,0-1-2,0 1 2,0-3-1,0 0 1,0 0 0,0 2-3,0 1 4,0-1-3,0 1 2,0 2-1,0-2 0,0 0 0,0 4 0,0-2 0,0 0-1,0 3 3,0-3-3,0 0 3,0 0-3,0 3 2,0-2 0,0-2-2,0 1 3,0-5-3,0 6 1,0-4 0,0 3 0,0-2 0,0-1 1,0-2-1,0 3-1,0-1 2,0 1 0,0 2-1,0 0-2,0-2 3,0-1-2,0 4 2,0-4-1,0 1 0,0-1-1,0 1 2,0-1-1,0 3-1,0-2 2,0 0-1,0 2 1,0 0-1,0 3 2,0-1-3,0-2 2,0 0-1,0 0 0,0 1 1,0-1-3,0-2 2,0 1-1,0-1 2,0 2-1,0 0 0,0 0 2,0 3-1,0 0 0,0-1-2,0 2 3,0-2-3,0-2 2,0 0-2,0 0 2,0 0-1,0 3 0,0-3 0,0 0 0,0 0 1,0 1-1,0 1 1,0 1-1,0-3 0,0 3 0,0-1 0,0-1 0,0-1 1,0-3-1,0 2 0,0-3 1,0 4 0,0 0 0,0 3 0,0-2 1,0-4-4,0 3 2,0-2 0,0 2 0,0 0 2,0 0-2,0-1 1,0 0-2,0-2 2,0 6-1,0-3 1,0 3-1,0-1 1,0-1-2,0-2 2,0-1-1,0 0-1,0-1 1,0 4-1,0-6 2,0 5-1,0-3 1,0 3-1,0 0 0,0 1 1,0-1-2,0-1 1,0 4 0,0-5 0,0 2 0,0 1 0,0-4 0,0 3 1,0-2 0,0 2-2,0 1 2,0-2-2,0 3 3,0-4-2,0 2 1,0-2-2,0-1 1,0 1 0,0-1 0,0 4 1,0-1-2,0-1 2,0 2-1,0-1 1,0 3-2,0-3 1,0 3 1,0-3-1,0 0 0,0 3-1,0-4 2,0 4-1,0-2 0,0-1 0,0-3 1,0 1-2,0-1 1,0 1 0,0-1 0,0 2-1,0-2 2,0 0-1,0 3-1,0-2 2,0 2-2,0-3 2,0 4 0,0-1-1,0-2-1,0 1 2,0-1-1,0 2 0,0 0 0,0 0-1,0 0 2,0-2-2,0 0 1,0-1 1,0 1-2,0-3 2,0 2-2,0-2 1,-7 5-1,7-2 3,0 5-3,0-3 3,-6 2-3,6 0 1,0-6 0,0 4 0,-7-5 1,7 3-2,0-3 2,0 0-2,0 2 1,-11 1 0,11-3 0,0 2 0,0 1 0,0-3 1,0 0-2,0 0 1,0 0 0,0 0 0,0 3 0,0-3 0,0 0-1,0 2 1,0-2 0,-7 5 0,7-1 1,-6-4-1,6 1 1,0-1 0,0 0 0,0 0-1,0 0 0,0 0 1,0 0-2,-7 3 1,-11-3-1,18 5 4,-13 0-1,6 0-2,-3 1-1,10-6 3,0 0-3,0 2 2,0-2-1,0 0 0,0 0 1,-7 0-1,7 0 1,0 0-2,0 0 2,0 0-1,0 0 0,0 0-1,0 0 2,0 0 0,-7 0-1,7 0 2,0 0-2,0 0 2,0 0-3,0 0 2,-7 0-3,0 0 0,-17 3 3,7-1-1,10-2 2,-7 3-3,14-3 2,0 0-2,0 2 2,0-2-1,0 0 1,0 0 1,0 0-1,0 0 1,0 0-2,0 0 1,0 0-2,0 0 1,0 0 1,0 0 0,0 0-2,0 0 4,0 0-6,0 0-1,0 0 7,0 0-2,0 0 2,0 0-5,0 0 4,0 0-2,-10 0 0,10 0-2,0-2 4,-7-3-2,7 2 0,0 1 0,-7-1 0,7 3 1,-7-3-2,0 1 1,7 2 0,-10-3 0,10-2 0,-7 3 0,0-1 0,0 0 0,-3 2 0,-4-3 0,14 2 1,-7-1-1,0 1 0,7 2 0,-17-3 0,10 3 0,1-3 0,-5 3 0,4-2 0,0-1 0,1 1 0,-1-3 0,-4 2 0,11 2 0,-7-3 0,7 4 0,0-3 1,0 0-2,-6 1 2,-12 0-2,5-1 1,-5-1 0,12 0 0,-1-1-1,0 3 1,0-1 0,7 1 0,-10-1 0,3 1-2,0-1 4,0 3-4,7-3 4,-10 1-2,3-1-2,0 2 4,7-5-4,-14 3 2,4 1-1,10-1 1,0 3-3,0-3 6,0 3-4,0-2 1,0 2-2,-7 0 2,7 0 0,0 0 0,0-2 0,0 2 0,0-3 0,-7 3-1,7 0 1,0 0 0,0 0 0,0 0-1,0 0 2,0 0-1,0-3 0,0 3 0,0 0 0,0-2 0,0-1-1,0 0 0,0 1 3,0-1-3,-7 1 2,7 2-1,-10 0 0,-4-3 0,14 3 0,0 0 0,0 0 0,0-2 0,0 2 0,0-5 0,0 3-1,0-2 1,-14 2 0,14 2-1,0-3 1,-10 1 0,10 2-1,-7-3 3,0 3-2,0-2-1,7-1 1,0 3 0,0-2 1,0-1-3,-10-2 2,10 2-1,-7 0 2,7 3-1,-7-2 1,7 0-1,-7 2-1,-3-3 2,10 3-2,0 0 2,0-3-1,0 1 0,-7-3 0,0 2 0,7 1 0,-7-4-1,7 4 2,0-3-2,-6 2 2,-5 1-1,11-2 0,-7 4 0,7 0 1,0-4-2,0 4 2,0 0 0,0 0-1,0-3 0,-6 0 0,-12-1 1,18-1-1,-13 3 2,13-2-2,-7 2 0,0-1 0,7 1 0,-11-3 0,11 2 0,-6 0 1,6 1-2,-7-1 2,0-2-2,-3 4 1,10-5 0,-7 1 0,0 2 0,7 0-2,-7 1 2,0 0-1,7-1 2,0-2-2,0-1 2,0 4-2,0-4 1,-10 6 0,10-2 0,0 0 3,0-1-5,0 1 2,0 0-1,0 2 2,0-6-2,0 6 1,-7-5 0,7-3 0,-7 6-1,7-4 1,0 1 1,0 2-2,0-1 3,-7-2-3,-3 4 2,3-3-2,0 0 2,0-1-1,7 1-1,-10-2 2,10-1-2,-7 3 2,7 2-2,-7-2 2,7 3-1,0-1 0,0-2-1,0 3 2,0-4-2,0 4 1,0-4 1,0-1-2,0 3 2,-7-5-2,7 1 2,0 4-3,0-2 3,-7 1-1,7 2 0,0-2 0,0 0 0,0 0 0,0-3-1,0 3 2,0 0-2,0 0 0,0 3 2,0-4-1,0 4 0,0-1 0,0 2 1,0 1-3,-10-4 2,10 4-1,0-2 3,0 2-2,0-6-1,0 4 2,0-1-1,0-1 0,0-2-1,0 1 2,0 0-2,0 5 2,0-5-1,0 0 1,0 2-2,0-1 1,0 0 1,0 4-2,0 0 2,0 0-1,0-2 1,0 2-3,0-3 4,0 3-3,0-5 1,0 0 0,0 3 0,0-4 1,0 4-2,0-1 1,0 0-1,0-2 3,0 0-3,0 4 2,0-5-2,0 3 1,0 1 1,0-4-2,0 1 2,0-2-2,0-1 1,0-2-1,0 3 3,0-2-3,0 2 1,0-1 0,0 5 1,0-2-1,0 4 0,0-3 2,0 2-5,0-1 6,0 3-6,0-3 4,0 1-1,0-3 2,0-3-4,0 0 4,0 1-1,0-4-1,0 4 0,0 2 0,0-1 1,0 4-2,0-3 2,0-8-2,0 0 0,0 3 2,0 0-2,0-1 2,0 6-2,0-2 2,0 2-1,0-1 1,0-1-1,0 4 0,0 1 0,0-4 0,0 4 2,0 2-4,0-3 4,0 1-2,0 2 0,0-3 0,0 2 0,-7-3 0,7-1-2,0 2 4,0-2-4,0 1 2,0-2 0,0-2 0,0 3-1,0 0 2,0 0-2,0-3 1,0-2 1,0 0-3,0 1 3,0-3-1,0 5 0,0 2 0,0-3 0,0 3-1,0 0 1,0 2 0,0 0-2,0-2 4,0 3-2,0-1 0,0-2-2,0 3 4,0-1-4,7-2 4,-7 0-2,10 0 0,-3 2 0,-7 0-2,0-2 4,0 3-2,0-2 1,7-2-2,-7 0 1,7 4 0,-7-3 0,7 2 0,-7 1 0,0-1 0,0 0-3,10-2 4,-10 5-4,7-5 4,-7 3-2,14-3 1,-14 2-1,10-1 0,-10-2 1,0 3 0,14-2 1,-7 2-2,3-1 2,-10-2-2,7 1 2,0 0-2,-7 2 2,0 1-2,0 2 0,0-3 2,7 3-2,-7 0 2,0-2-2,0-1 2,0 3-2,0-2 2,7 0-1,-7-1-1,10 0 1,-10 0 0,7 1 0,0-3 0,-7 0 1,6 2-2,5-2 1,-11 2 0,0-2 0,0 3 0,7-3 0,13-1 1,-9 2-3,-11-2 4,0 4-3,0-1 2,0 0-2,0 3 2,0-2-2,0 2 2,0-3-2,0 3 1,7 0 0,-7 0-1,0 0 2,0 0-2,0 0 1,0 0 0,0 0 0,0 0 0,0-2 0,6 2 0,-6 0 0,0 0 1,0 0-2,0 0 1,0 0-1,0 0 1,0 0 0,0 0 1,0 0-1,0 0-1,0 0 2,0 0-3,0 0 4,0 0-4,0 0 3,0 0-1,0 0-1,0 0 2,0 0-1,0 0 0,0 0-1,0 0 2,0 0-2,0 0 2,0 0-2,0 0 2,0 0-2,0 0 0,0 0 0,0 0-3,0 0 4,0 0-2,0 0 0,0 0 2,0 0-2,0 0 0,0 0 0,0 0 0,0 0-1,0 0 0,0 0 0,0 0 1,0 0-3,0 0 3,0 0 0,0 2 2,0-2-3,0 3 2,0-1-1,0 4 1,0-1 1,0 0 0,-6-3 3,6 1-5,0 2 4,0-5-4,0 3 4,0-1-4,0 2 2,0-3 0,-7 4-1,7 1 1,-11 1-1,-2-2-1,13 4 2,0-2 0,-7-2 1,7 0 0,-7 0-1,-4 3 1,5-1 2,-1 4-5,0-4 5,-3 1-4,3-3 2,0 3 0,0 0-1,0-1 0,7 1 0,-10 1 2,3 0-3,7-1 2,-7 0-1,0-4 1,-10 7-2,10-4 2,0-2-1,-3 6 1,3-6 0,-7 6-1,-3-4 1,3 3-2,7-2 2,-3-3-1,3 2 1,0 1-1,-7 1 1,4 0-1,-4-1 0,-3-1 1,10 2-2,0-5 2,7 1-2,-6 1 1,-12 1 0,11 1 1,1 0-2,-1-3 2,-4 2-1,11-1 0,-13-1 1,6 2-1,-17-2 0,17 3-1,-10 2 2,3-1 0,-10-2-2,10-5 2,7 1-1,-3-1 1,3-2-2,0 0 2,0 3-2,7-3 3,-10 0-4,10 0 3,0 2 0,0 1-1,0 2 0,-7 1 0,7-4 0,-7 0 0,0 1 1,-3 0-1,10-3 1,-7 0-1,7 0 0,0 0 1,0 0-2,0 0 2,-7 2-2,-7 1 3,-3 4-5,-7-1 4,10-1-1,7 0 0,1-5 1,-5 2-1,11-2 1,-7 0-1,7 0 3,0 3-4,-6-3 2,6 2-1,-18 1 2,11 3-4,1-4 2,-1 0 2,0 1-4,-4-1 4,5-2-4,-1 0 4,0 3-4,-3-3 5,10 0-3,-7 0 1,7 0 0,0 3-1,-7-3 1,7 0-1,-7 0 0,-3 0 0,10 2 1,-14-2-1,0 4 0,4-3 0,-4-1-1,-3 3 1,3-3-1,7 0 3,0 0-3,-3 0 2,10 0-1,0 0 1,-7 2-2,7 1 2,-7-3-2,-10 0 1,10 0 1,-7 2-3,7-2 3,-3 3-1,10-3 1,-14 0-2,8 0 1,-12 3-1,-6-3 1,17 2 0,-6-2-1,-5 3 2,12-3-3,-8 2 3,-3-2-2,10 3 2,0-3-2,-10 0 2,10 0-1,-7 0 0,-10 2 0,10 2 0,-3-2 0,3 0-1,4-2 2,10 3-2,0-3 2,-7 0-1,0 0 0,0 0 0,-3 0 0,-4 0 1,14 2-2,-7-2 1,0 0-1,-3 0 2,3 0-2,-7 0 1,4 3 0,-4-1 0,1-2 0,-5 3-1,5-3 2,-5 0-1,12 0 1,-8 2-2,-3-2 2,10 0-2,-10 3 2,10-3-1,7 0 0,0 0 0,-7 0 0,7 0 1,-17 0-2,17 0 2,-7 0-2,0 0 2,-7 0-2,-3 3 2,10-1-1,-10-2-1,3 0 2,0 3-2,-10-3 2,0 2-2,0-2 2,3 0-3,4 0 3,10 3-1,7-3-1,-7 0 2,1 0-2,6 0 3,0 0-3,-11 0 2,11 2-2,-20 1 1,2-3 0,-2 3 0,-4-1 0,0-2 0,10 0 0,-10 0-1,17 0 2,0 0-1,-3 0 0,10 0-1,0 0 2,-7 0-1,0 0 0,0 3 1,-10-3-2,3 2 1,-10-2-1,3 0 2,-3 4-2,0-4 1,4 4 0,2-2 0,12 1 0,-1-3-1,-4 2 2,-2-2-2,6 0 1,-4 0 0,-2 0 1,6 0-2,-10 0 1,3 0 1,-3 3-2,3 0 2,-10-3-2,3 2 1,4 1 0,3 0 1,7-1-2,7-2 1,0 2 0,0-2 0,-10 0 0,3 0 1,0 0-1,-17 0-1,17 0 2,-10 0-2,10 0 1,0 3 0,0-3 1,1 3-1,-5-3-1,4 0 1,7 0-1,0 0 2,-7 0-1,1 0 0,-12 0 0,5 0 0,-11 0 0,10 0 0,-10 2 0,17-2 0,-10 0 0,10 3 1,-7-3-2,4 0 1,-4 0 0,7 0 1,-17 0-2,10 0 1,-10 2 0,7-2 0,10 0 0,0 0 0,7 0-1,-7 4 2,0-4-2,7 0 2,-10 0-1,-4 0 0,-3 1 0,3 2-3,-3 0 3,-3-3 0,2 2 2,-2-2-5,2 3 3,5-1-1,6-2 2,-3 0-2,3 0 2,0 3-1,0-3 0,-3 2 1,3-2-2,0 0 1,-7 3 0,-10-3 0,7 2 0,3 1-1,-3-3 1,10 3 0,0 0 0,0-3 0,0 0 1,7 0-2,-10 0 2,3 0-1,-7 0 0,-3 2-1,-4-2 2,4 0-1,-7 2 0,10-2 1,8 0-2,-1 0 1,-10 0-1,10 0 2,-11 0-1,12 3 0,-1-3 0,0 0 0,-10 0 0,3 0 0,7 0 1,-10 0-2,10 0 1,7 0 0,-17 0 0,3 0 0,0 0 0,-3 0 0,-14 0 0,0 0 0,0 0-1,10 0 3,-16 0-3,13 0 2,6 0-2,-2 0 1,13 0 0,7 0-1,-17 0 2,10 0-2,0 0 2,-3 0-2,3 0 2,0 0-1,0 0 0,0 0 1,-3 0-2,3 0 2,0 0-2,0 0 1,-3 0 0,3 0 1,0 0-2,0 0 1,-10 0 0,3 0 0,-3 0 1,3 0-2,-3 0 2,10 0-1,0 0 0,-7 0-1,4 0 4,-10 0-5,2 0 4,18 0-4,-7 0 2,-10 0 0,10 0 0,1 0 2,-1 0-4,-11 0 4,12 0-4,-1 0 4,-11 0-2,5 0-2,-1 0 2,-3 0 2,3 0-2,4 0-2,-4 0 4,-10 0-2,3 0 0,-3 0-3,0 0 4,10 0-1,-3 0 0,10 0 0,0 0 0,7 0 2,0 0-4,-7 0 4,7 0-4,-10 0 4,10 0-4,0 0 2,0 0-1,-7 0 1,0 0 0,-6 0 0,-5 0 0,12 0-1,-1 0 2,-4 0-1,4 0 0,7 0-1,0 0 0,0 0 0,-6 0-1,6 0 3,0 0-3,-7 0 2,7 0-1,-7 0 1,-3 0 0,3 2 0,0 1-1,-10 2-1,3 0 2,-3 3-3,-4 2 2,4-2-1,10 2 2,-7 0-1,-3-2 1,10 0 0,7-3-1,0-3 0,0-2-4,0 3 3,0-3-2,0 0 1,0 0 0,0 0 1,0 0 2,0 3-2,0-3 1,0 0-1,0 0 0,0 0-1,0 0 3,0 0-1,0 2 2,0-2-4,0 3 1,0-1 0,0 2 4,0-3-1,0 2-2,7-1 1,0 1-2,3-1 5,-3 1-4,0 0 2,-7-1-1,7 4 0,-7-6-1,10 0-1,-10 0 1,0 0-1,0 0 1,7 0-1,-7 0 2,7 0-2,-7 0 2,14 0 0,-14 0 1,0 0 0,10 0-2,-10 0 2,0 0 0,0 0-1,0 0-1,7 0 2,-7 0-1,7 0 0,0 0 0,10 0-1,-10 0 2,0 0-1,3 0 0,-3 2-1,0-2 2,-7 0-2,6 2 2,1-2-1,-7 0 1,11 3-2,-4-3 1,-1 0 0,1 0-1,4 0 2,-5 0-2,1 0 1,-7 0-1,14 0 1,-4 0 1,-3 0-1,0 0 0,0 0 0,3 0 0,-3 0-1,0 0 2,0 0-2,-7 0 2,0 0-2,7 0 3,-7 0-2,0 0 0,0 0 0,0 0-1,10 0 1,-3 0 0,0 0 1,0 0-1,-7 0 0,10 0 1,-10 0-2,0 0 2,0 0-1,0 0 1,0 0-2,0 0 2,7 0-3,0 0 2,0 0 1,10 0-1,-10 0 1,-7 0-2,0 0 2,0 0-1,0 0 1,7 0-2,-7 0 1,17 0 0,-17 0 0,14 0 1,-14 0-3,7 0 3,-7 0 0,0 0-1,0 0-1,0 0 2,0 0-1,0 0 0,0 0 0,0 0 0,10 0 1,-10 0-2,7 0 1,7 0-1,-8 0 2,12 0-2,-5 0 2,-2 0-1,-4 0 1,-7 0-2,0 0 2,0 0 0,0 0-2,0 0 1,0 0 0,0 0 0,7 0 0,-7 0 1,0 0-1,0 0-1,6 0 2,1 0-1,10 0-1,-10 0 1,0 0 1,10 0-1,7 0 0,-10-3 0,10 1 0,-10 2 0,-7 0-1,3-2 4,-3 2-5,0 0 4,0 0-4,0 0 4,-7 0-2,10 0 0,-3-3 1,-7 3-2,7 0 2,0 0-2,3 0 2,-3 0-2,0-3 2,0 3-1,3-2 0,4 2-1,-7 0 2,10-3-1,-10 0-1,0 1 3,10 2-3,-17 0 2,7-3-3,0 3 4,-1 0-3,1 0 1,-7 0-1,11 0 2,-11 0 0,0 0-3,0 0 4,0-2-3,0 2 2,7 0-2,-1 0 2,-6-3-1,7 3-1,-7 0 1,11 0 1,-11 0 0,6 0-3,15 0 3,-11 0-1,4-1 0,3-3 0,-10 4 0,0-2 0,0 2-1,3 0 2,-3 0-1,0 0 1,-7-3-3,7 3 4,0 0-3,-7-2 2,10 2-2,-3 0 1,0 0 0,10 0 0,-10-3 1,0 0-2,7 3 2,-4-2-2,-3 2 2,0 0-1,0 0 0,-7 0 0,10 0 0,-10 0 1,7 0-2,-7 0 1,7 0 0,6 0 1,5-2-2,-5-1 2,18 3-1,-13-3 0,-5 3 1,-6-2-2,10 2 2,-10 0-2,0 0 2,-7-3-2,10 3 2,-3 0-1,0-3 1,0 3-1,-7 0-1,7 0 2,10 0-1,-10 0 1,10-2-2,-3 2 1,-7-3 0,10 3 1,-10-3-2,0 3 1,-7 0 0,7 0 0,3 0 1,-3 0-2,0 0 1,0 0 0,-7-2 1,10 2-2,-3 0 1,-7-2 0,7 2 0,0 0 0,-7 0 0,17 0 1,-10 0-3,7 0 4,3-3-3,-10 3 2,6 0-2,-2 0 1,2 0 0,-6 0 0,4-2 1,2 2-2,-6-2 2,0 2-2,10 0 2,-10 0-1,0 0 0,3 0 0,-3-4 0,0 4 0,-7 0 0,7 0 0,3 0 0,-3 0 1,0 0-2,0-2 1,-7 2 0,7 0 0,3 0 0,-3 0-1,7 0 2,3 0-2,-10 0 2,17 0-1,-10 0 0,3 0 0,-3 0 0,-7 0 0,10 0 0,-3 0 0,3 0 0,-3 0 1,-8 0-2,12 0 2,-5 0-2,-6 0 1,4 0 0,-5 0 1,-6 0-2,0 0 1,0 0 1,0 0-2,7 0 2,0 0-2,4-3 1,-5 3 0,1 0 0,7 0 1,3 0-2,14 0 2,-24 0-2,10 0 2,-10 0-2,0 0 2,0 0-2,0 0 2,10 0-2,-10 0 2,10-2-1,-3 2 0,-7 0 0,0 0-1,-7-3 2,10 3-2,-10 0 2,0 0-2,7 0 2,-7 0-2,7 0 1,0 0 1,3 0-2,4-2 2,-8 2-2,-6 0 2,7 0-2,-7 0 2,11 0-1,-11 0 0,0 0 0,0-3 0,7 3 0,-1-2 0,12 2 0,-5 0-1,-6 0 2,10 0-1,-3-3 0,-7 3 0,3 0 1,-3 0-2,0 0 1,-7 0 1,7 0-2,-7 0 2,10 0-2,-3 0 1,-7 0-1,7 0 1,0 0 1,0 0-2,3 0 2,4 0-2,-7 0 2,3 0-2,-3 0 2,7-3-2,-7 3 1,3 0 0,4 0 1,-7 0-1,3 0-1,4 0 2,-7 0-2,-7 0 2,10 0-1,-10-2 0,0 2 0,7 0 0,0 0 0,0 0 0,10 0 1,-10 0-2,0 0 3,-1-3-4,-6 3 2,11 0 0,-4 0 1,-7 0-2,20 0 1,-9 0 1,2 0-2,5-1 2,-5 1-2,-6 0 1,10 0 0,-10 0 1,7-4-2,-4 4 1,-3-2 1,7 2-2,3 0 2,-10 0-2,0-3 2,0 3-2,10 0 2,-17 0-1,7 0 0,0 0 1,3 0-2,11-3 1,-14 1-1,17-1 2,-7 1-1,-3 2 0,3-2 0,-3 2 0,-8 0 0,1 0-1,4 0 1,-4-3 1,-7 3-1,6-3-1,-6 3 3,7 0-4,4 0 3,-5-3-1,1 3 0,7 0 0,-4-2 0,4-1 1,-7 3-1,3-2 1,-3 2-2,-7 0 0,7 0 1,7 0 1,-4 0-1,-3 0-1,0 0 1,0 0 1,-7-3-1,10 3 0,-10 0 1,7 0-2,0-2 1,-7 2 0,7 0 1,-7-3-1,0 3-1,10 0 2,-3 0-1,-7 0-1,7 0 0,0 0 2,-7 0-2,7 0 3,3 0-4,-3 0 2,0 0 0,-7 0 1,7 0-2,3 0 2,-3 0-1,0 0 0,6 0 0,-2 0 1,3-2-1,3 2 0,-4-3-1,1 3 2,3 0-1,-3-3 0,-3 3 0,-5 0-1,1-1 2,0 1-1,3-4 0,-3 4 0,7-2 0,-7-1 0,3 1 0,-3-1 0,0 3 1,0-3-2,3 3 1,-3-2 0,0 2 0,7-2 0,-4 2 1,-10 0 0,0 0-1,7 0 1,0-3-1,-7 0 1,7 3-2,3 0 2,-3-2-3,-7 2 4,0 0-2,7 0-1,0 0 1,0 0 0,3-3 1,-3 3-2,0-3 2,-7 3-2,7-2 2,-7 2-1,10-3 1,-3 3-1,-7 0 0,0 0 0,0 0-1,0-2 2,7 2-2,-7 0 2,6 0-1,-6 0 0,11 0 0,-11 0 0,0 0 0,0 0 0,0 0 0,0 0 0,0 0 0,0 0 0,0 0-1,0 0 0,7 0 1,0 0 0,-7 0-1,6 0 2,-6 0-2,0 0 2,7 0-2,-7 0 2,0-3-2,0 3 2,0 0-2,0 0 1,0 0 0,11 0-1,-4 0 1,-7 0 0,0 0 0,0 0 0,0 0 0,0 0 0,0 0-1,0 0 2,0 0-2,0 0 1,0 0-1,0 0 1,0 0-1,0 0 2,6 0-2,1 0 1,4 0 1,-11 0-2,6 0 2,1 0-1,0 0 0,0 0-1,-7 0 2,0 0-1,0 0 0,0 0 0,0 0 0,0 0 0,0 0 0,0 0 0,0 0 0,0 0 2,17 0-2,-17 0 1,0 0 0,0 0 1,0 0-1,0 0 1,0 0 0,0 0 0,0 0 1,0 0-2,0 0 1,0 0-2,0 0 3,0 0-1,0 0 0,0 0 0,0 0-1,0 0 0,0 0-2,-17 0 2,-4 0 0,-3 0 1,11-1-4,-5-3 2,-2 4 0,3-5 0,-7 5 1,3 0-2,-3-2 0,-7 2 1,-7 0 1,14 0-1,-14-3 2,17 3-1,-9-3 0,-12-2 0,15 5-1,-4 0-2,0 0 1,7 0 0,0 0 0,3 0 1,-3 0 0,0 0-2,10 0 2,-17 0 2,7 0 0,3 0-1,-10 0 0,1 0-2,-1 0 2,0 0-2,0 0 1,-14 0-3,14 0 3,-14 5 1,4 1-2,10-1 1,-7 1-1,-7-2 1,15-2-1,-1 1 2,10-3 0,-10 2-2,0 1 3,0-3-2,-7 3 1,0-3-1,-3 0 1,3 0-2,0 2 2,-6-2-2,-11 3 1,10-3 0,-10 3 1,3-3-2,15 0 1,12 0 2,-6 0-2,7 0 0,4 0 0,-11 0 0,0 0 0,-17 0 0,-4 0-1,7 0 1,4 0 0,-4 0-2,1 0 3,6 0-3,-10 2 4,10 0-4,0 1 3,0 2-2,7-5 1,-7 3 1,1-3-2,-1 0 2,-4 2-2,22 3 2,-4-5-2,0 3 2,10 0-2,-3-3 2,-4 2-1,4-2 0,-4 0 1,4 0-1,-4 3 1,-10-1-2,7-2 2,-20 0-2,13 0 2,-7 0-2,14 3 1,-7-3 0,17 2 0,-3-2 0,3 0 0,4 0 1,3 0-2,0 0 1,-10 0 1,10 0-2,-7 0 1,-3 0-1,10 0 2,0 0-1,-10 0 1,10 0-2,0 0 1,-7 0 0,4 0 1,10 0-1,-14 0 0,14 0 0,-6 0-1,-5 0 2,4 0-2,0 0 2,1 0-2,-5 0 1,4 0 0,7 0 0,0 0 0,-6 0 0,6 0-1,-7 0 0,0 0 0,-4 0-1,5 0 2,-1 0-2,0 0 0,-4 0 2,5 0-1,6 3-2,-7-1 1,0 1 0,7-3-1,0 0 1,-7 0-1,7 3 4,0-3-2,-10 0 0,3 0 2,7 0-1,-7 3 1,0-1-2,7-2 3,0 0-5,-10 2 2,10-2-1,-7 0 2,0 0 0,0 3-1,-17-1 1,17 1 0,-10 2 0,3 0-1,7-2 1,-10 5-1,10-6 1,0 1 0,0 2 0,7-5 0,-10 2 0,10-2 0,0 3 0,0-3 1,0 0-2,0 0 2,0 0-1,-7 0-1,7 2 1,-7 4 0,0-1 0,-3-1 0,3-1 1,0-3-1,0 3 1,7-3-1,-6 0 0,6 2 0,0-2 0,0 3 0,0-3 0,-11 0 0,11 3-1,-7 2 2,1-2-3,-1 4 3,-11-2-2,12 0 1,6 0-1,-7-2 2,0-1 0,7 1-3,0-3 3,0 2-2,-10 1 3,10 0-4,-7 2 3,0-2-1,7 1 0,-7-1-1,7 2 0,0 0 1,-10 0-1,10-2 2,-7 1-1,7-3 2,-7 4-3,7-2 1,-7 2 0,-3 3 0,-4-5 2,14 4-3,-7-5 1,7 1 0,0 0 0,0-3-1,0 0 1,0 0-1,0 0 1,0 0-1,0 0 0,0 0 0,0 0-1,0 0 2,0 0-1,0 0 3,0 0-3,0 0 2,0 0-1,0 0 1,0 0-1,0 0 0,0 0 1,0 0-2,0 0 2,0 0-2,0 0 2,0 0-2,0 0 2,0 0-1,0 2 0,0 0 0,0 1 0,0 0 1,0-1-1,0 1 1,0-3-1,0 3 1,0-3 0,0 0-2,0 0 2,0 0-2,0 0 1,0 2-1,0-2 3,0 3-2,0-1 1,0-2-1,0 0 1,0 3 1,0-3-2,0 0 0,0 2 0,0-2 1,0 3-1,0-1 1,0 2-1,0-4 0,0 2 0,0-2 0,0 2 0,0-2-1,0 0 1,0 0 0,0 3 1,0-1-1,0 3 1,0-2-1,0 2 1,0-2 0,0-1-1,0 1 1,0 2-1,0-3 2,0 1-2,0 0 0,0-3 0,0 0 0,0 2 0,0-2 0,0 3 0,0-1 0,0 2 0,0-3 0,0 2 0,0 2 0,0 0 2,0-2-2,0-1 0,0-2 0,0 0 0,0 3 0,0-3 0,0 2 1,0 1-2,0-1 1,0 2 1,0-2-2,0 0 1,0-2 1,0 3-2,0-1 1,0 0 1,0 1-1,0 0 1,0 1-2,0-4 1,0 0 0,0 1 0,0-1 0,0 3 0,0-3 0,0 2 0,0-2 1,0 0-2,0 0 2,0 0-2,0 0 1,0 0 0,0 0 0,0 3 0,0-1 0,0 1 0,0-3-1,0 0 3,0 2-3,0 1 2,0 0-1,0-3-1,0 2 2,0 1-2,0-1 2,0 1-2,0-1 2,0 4-2,0-4 3,0 3-3,0-2 1,0-1 1,0 1-1,0 2 0,0 0 1,0-2 0,0-1-2,0-2 2,0 3-2,0-1 4,0 4-5,0-4 2,0 1 0,-7-1 0,7 1 2,0-1-2,-10 1 0,10-1 0,0 4 0,0-4 0,-7 1 0,7 2 1,-7-5-2,7 2 1,0 1 0,0 0 0,0-3 0,0 2 0,0 1 0,-7-1 1,7-2-1,0 4-1,0-3 1,0-1-2,0 3 4,-10-1-2,10 4 1,0-4-2,-7-2 2,7 3-2,0-3 1,0 2 0,0 1 0,0-1 0,-7 3 0,7 1 1,-7-1-2,7-1 2,-7 2-2,7-2 2,0-3-2,0 2 2,0-3-1,0 2 0,0-2 0,0 0-1,0 3 2,0-1-2,0 1 2,0 2-1,-10-2 0,10-1 0,-7 3 0,7-1 1,0-3-2,-7 2 1,7 2 0,0-3 0,-7 4 0,-3-1 0,3 0 1,0 0-2,7 0 1,-7-2 0,7-1 1,0 0-2,0-2 3,0 4-3,0-2 1,-7 1-1,7-1 2,-10 1-1,10-1 0,0-2 0,-7 3 0,7-1 0,0-2 0,-7 3 1,7 0-3,0-1 3,-6 4-1,6-4 0,-11 0 1,11 1-2,-7 0 2,7-1-1,-7 1 1,7-1-2,-6 2 1,6-3 0,-11 2 0,11-1 0,0 1 0,-7 0 0,7 2 0,0-3 1,-7 1-2,7-1 1,0-2 0,0 3-1,0-1 1,0-2 0,0 4 0,0-2-1,0 0 2,0 1-2,0-1 2,-6-2-1,6 2 0,0 4 0,-7-6 0,7 5-1,-11-2 2,11-1-1,0 1 0,-6 0 0,6-1 0,0-2 1,0 0-2,0 0 2,0 0-2,0 0 1,0 2 0,0-2 0,0 3 1,0-3-2,-7 3 2,7-1-2,0 1 2,-7-3-1,7 2 1,0-2-2,0 4 1,0-4 1,-11 1-2,11 2 1,-6 0 0,-1 1 1,7-1-2,-7 2 3,7 0-2,-7-2 1,-3 2 0,-4-5-1,14 3 1,-7-3-2,7 2 2,-10 1-2,10-3 1,0 2 0,-7-2 1,7 2-1,0 2 0,0-4 1,0 2-2,-7-2 2,7 4-2,0-3 2,-7 2-2,7-1 2,0 1-1,-7-1-1,7-2 1,-10 3-1,10-3 3,0 0-4,0 3 4,0-3-3,0 2 1,-7-2-1,0 6 1,0-4 1,-10 0-1,10 4 0,0-1 0,-10-1 0,10 2-1,0-4 2,7-2 0,0 0-1,0 0-1,0 0 1,0 3 0,0-3-1,0 0 3,-7 3-3,7-3 2,0 0-2,0 2 2,0-2-2,-10 3 2,3-1-1,7 1-1,-7-3 2,7 0-1,0 5 1,-7-5-1,7 0 0,0 0 0,0 0 0,0 0-1,0 0 3,0 0-3,0 2 0,-10-2 2,10 4-3,-7-4 3,0 2-2,0 0 3,-10 1-3,17-1 2,-7-2-1,1 3 0,6-3 0,-7 2-2,-4-2 3,11 0 0,-7 3-2,7-1 2,0-2-1,0 0-1,0 3 1,-6-3 0,6 0-1,-7 0 2,0 0-1,7 0 2,0 3-2,-11-3 1,11 0-1,-6 0 1,6 2-1,-7-2 0,-10 3-1,10 0 0,0 1 2,-10 2-2,-4-4 2,14 1-1,-3-1 1,3-2-1,7 0 0,0 0 1,-7 4-2,0-4 1,7 1 0,-10-1 1,10 0-2,0 3 2,0-3-3,0 0 3,0 0-1,-7 0 0,0 3 0,-7-1-1,-3 0 1,3 1-2,-3 2 4,3-2-3,-10 2 1,11-2-1,2-3 2,4 3 0,7-3-1,0 0 0,0 0 0,0 0 1,0 0-1,0 0 1,0 0-1,0 0 0,-7 0 0,1 2 0,-5-2 0,4 2 0,-6 1 0,6-1-1,-10 0 3,3-2-3,-3 4 2,3-4-2,7 2 1,7-2 0,-10 0-1,3 4 2,-7-4-2,4 0 2,-4 1-2,7-1 1,7 0-1,-10 3 2,10-3-2,0 0 0,0 0 0,0 0 1,0 0 0,-7 0-1,0 0 1,-7 2 0,4-2-1,10 3 1,-7-3 0,7 0-1,-7 0 2,7 0-1,0 0 1,0 0-1,0 0 0,0 0 1,-7 0-3,7 0 4,0 0-1,0 0-1,0 0 0,-17 0 0,10 0 0,0 0-1,0 0 2,-17 2-1,7-2 0,10 0-1,-13 0 1,9 3 1,-2-3-2,6 0 2,7 0-3,0 0 3,0 0-3,0 0 3,0 0 0,0 3-1,-11-3-1,4 0 0,1 2 1,-1-2 1,-4 0-1,-2 3-1,-1-3 3,-17 2-3,0 1-1,14-1 3,3 2-2,7-2 2,-3-2-1,10 0 0,0 0-1,0 0 2,0 0-1,0 2 0,-7-2 0,0 0 0,0 0-1,7 3 1,-7-3 0,-3 2-1,3-2 1,0 2 0,0-2 1,-3 0-2,3 0 2,0 0-2,0 0 2,-3 3-1,3-3-1,-7 3 2,-3-1-2,10-2 1,0 3 0,1-3 1,-5 0-2,11 0 1,-7 0-1,7 0 1,0 3-1,-7-3 1,1 0 0,-12 0-2,5 0 3,6 0-2,-17 0 2,10 0-1,-3 0 0,3 2 0,-10-2-1,0 3 0,3-3 0,11 0 2,-4 0-2,7 0 2,7 2-2,-10-2 2,3 3-2,0-3 2,-7 0-2,14 0-2,-17 0 4,3 2-3,4 1 3,-4-3-3,-3 2 3,10-2-2,-6 4 1,6-4-1,7 0 1,-11 0 1,11 0-2,0 0 1,0 0-3,0 0 5,0 0-2,0 0 1,-7 0 0,7 2-1,0-2 0,-6 0 0,6 0 0,-7 0 0,7 0 1,-11 0-2,11 0 2,-7 0-2,7 0 3,0 0-2,-13 0-1,6 0 1,-3 0 0,-4 0 0,7 2-1,-10-2 2,17 3-2,0-3 3,-7 0-3,7 2 2,-14-2-1,-3 0-2,10 0 4,-10 0-3,17 0 2,0 0-2,0 3 1,-7-3 1,7 0-1,0 0 0,-7 0-1,7 0 1,0 0 0,0 0 1,-7 0-2,7 0 1,-10 2 0,10-2 0,0 0 1,0 0-1,0 0 0,0 0 0,0 0 1,-14 0-2,7 0 1,-10 0-2,3 3 3,14-3 0,-7 0-3,7 0 2,0 0-1,0 0 0,0 0-1,0 0 4,0 0-4,0 0 4,0 0-4,-17 0 2,10 0 0,0 0-2,-10 0 1,10 2 0,-6-2 1,2 0-2,-3 3 3,8-3-3,-1 0 2,7 0-2,0 0 2,0 0 0,-11 0 0,11 0 0,0 0-1,-6 0 1,6 0-1,0 0 2,0 0-3,0 0 3,0 3-1,0-3 1,0 0-1,0 0-1,-7 0 0,0 0 1,7 0 1,-17 2-2,10-2 1,7 0 0,-18 0 0,12 0 0,-1 0 0,0 3-1,7-3-1,0 0 2,0 0-4,0 0 0,0 0-1,0 0 4,0 0 0,0 0 0,0 0 2,0 0-1,0 0 0,0 0 0,0 0 0,0 0-1,0 0 1,0 0-1,-7 0 2,7 0-2,0 0 0,0 0 2,0 0-1,0 0 0,0 0-1,0 0 3,0 0-4,0 0 2,0 0-2,0 0 4,0 0-4,0 0 1,0 0 4,0 0-5,0 0 2,0 0 0,0 0 0,0 0-1,0 0-1,0 0 2,0 0-1,0 0 3,0 0-3,0 0 3,0 0-2,0 0 1,0 0-2,0 0 1,0 0 0,0 0 0,0 0 1,0 0-2,0 0 4,0 0-5,0 0 4,0 0-2,0 0 0,0 0 0,0-5 0,0-1 0,-10 4 0,10-1 1,-7 1-2,7 2 2,0 0-2,0-3 2,0 3-2,0-2 1,0-1 2,0 3 0,0-2-1,0 2 0,0-2 0,0-2-1,0 4 1,0-2-2,0-1 4,0 3-3,0-2 0,-7-1 0,0 1 0,7-1 1,-10 1-2,10-1 2,0-2-1,0 2 0,-7-4 0,7 2 0,-7-1 0,7 1 0,-7 0 1,7 0-1,-7 0 0,-3 2 0,10 1 0,0-1 0,0 2 1,0-3-1,0 2 1,0-4-2,0 1 1,0 3 1,0-3-2,-7-3 1,7 0 0,0 1 1,0 1-2,0 5 2,0-5-1,0 6 0,0-3 0,0 1-1,0-1 3,0 3-4,0 0 4,0 0-4,-7 0 3,7 0-1,0 0 1,0 0-2,0 0 1,0 0 1,0-3-2,0 3 2,0 0-1,0-2 1,0 0-1,-7-1 0,7-2 0,-10 2 0,-4-2 0,7 0-1,0 0 2,7 0-2,0 3 1,0-4-1,0 1 2,0 2-1,-10-2 0,10 3 0,0-4 0,0 1 0,-7 0 0,7-2 1,-7 1-2,7 2 2,0-4-2,-7 2 1,7 4 0,-10-3 0,3 1 0,7-2 0,-7-2 1,7 3-2,-7 0 2,7-1-2,-10 1 2,3 0-1,7 0 0,0 0 0,0 2 0,0-2 0,0 3 0,0-1 0,-7 3-1,7-2 1,-6-1 0,6 3 0,0-3 0,0 1 0,0 0 0,0-1-1,0-2 1,0 2-1,0 2 2,0-6-1,0 2 0,0 0 0,-7-3 0,7 1-1,0 2 1,0 0 1,0 2-2,0 0 1,0 1-1,0-1 2,0 2-1,0-5 0,0 3 0,0-2 0,0-2 0,0 1 0,0 4 0,0-4-1,0 4 2,0-3-2,0 2 2,0-2-1,0 5 0,0-2 0,0 2 0,0-4 1,0 2-2,0 2 2,0-2-2,0-1 1,0-2 0,0 0 0,0 0 0,0 0 0,0 2 1,0 0-1,0 1 0,0 0-1,0-1 2,0 3-2,0-3 2,0 2-1,0-3 0,0 2 1,0-1-2,0 3 1,0-2 1,0-4-1,0 4-1,0-3 1,0 0 0,0 2 1,0-2-2,0 2 2,0 3-1,0-5 0,0 3 0,0-3-1,0 3 2,0-4 0,0 3-1,0-2 0,0 3 1,0-3-1,0-3 0,0 4 1,0-2-1,0 3 0,0-2 1,0-2-1,0 1-1,0 1 1,0 2 1,0 3-1,0-2 0,0 2-1,0-3 2,0 3-2,0-2 3,0 2-3,0-3 2,0-2-3,0 3 2,0-4 0,0 4 1,0-1-1,0 1 0,0-3 0,0 2 0,0-2 1,0 0-3,0-1 3,0 2-1,0-2 0,0 4 0,7-3 0,-7 2 1,0-2-1,0 2 0,0-2-1,0 0 2,0 3 0,0-1 0,0 2-1,0-3 0,0 1 0,0 0-1,0 1 2,0-3-2,0 1 3,0-2-3,0-2 1,0-2 0,0 2 0,0 1 1,0 2-2,0-1 2,0 2-2,0 1 3,0-2-3,0-1 2,0 4-1,0-4 0,0-1 1,0-1-2,0-2 2,0 3-1,0 1 1,0-2-1,0 4 1,0-2-1,-7 1 0,7 1 0,0-2 1,-11 1-1,11-3 0,-7 2 1,1-3-2,-1 1 2,7 0 0,0 6-2,0-3 1,0 5 1,-11-5-1,4 2-1,7 0 3,0 1-4,0-3 4,0 1-4,-6-2 3,6 1-3,-7-3 3,7 3-2,0 0 0,0-3 2,0-2-2,-7 5 3,7-3-4,-10 0 4,3 6-3,0-6 1,7 5-1,0 1 2,0-2-1,0 0-1,0-1 2,-7 2-1,7 1 1,0-1-2,0-4 1,0 4 0,0-2 1,0 0-2,0 2 1,-10-2 0,10-3-1,0-2 1,-7 2 0,7 4-1,0-2 2,0 4-1,0-4-1,0 4 1,0-6 1,0 3-2,0 0 2,0-3-2,0 3 2,0 0-1,0 0-1,0 2 1,0 1 1,0-1-1,0 3-1,0-2 3,0-3-3,0 0 2,-7-1-2,0 1 2,7-2-2,0-1 1,-7 3 0,7 1 0,0 0 0,0 4 0,0-2 0,0 2 0,0 0 1,0-3-2,0 3 2,0-3-2,0 1 1,0-1 0,0 1 0,0-3 0,0-1-1,0 1 1,0-2-1,0 2 3,0-2-3,0 1 1,0 1 0,0 2 0,0 0-1,0 3 2,0-2-1,0 2 0,0 0 1,0 0-2,0 0 2,0-2-1,0-1 0,0-5 1,0 5-2,0-2 1,0-2-1,0 2 3,0 0-4,0-1 3,0 1-2,0 0 2,0 0-2,0 0 1,-10 0 0,3 0 0,7 0 1,-7 5-3,7-3 3,0 3-1,0 0 0,0 0 0,0-5 1,0 0-2,0 0 1,0-3 0,0 3 0,0 1 1,0 0-2,-7-1 2,7 0-2,-10 0 2,10-3-1,0 3-1,-7 2 1,7-2-1,0 3 3,0-1-3,0 1 2,0 2-2,0-3 1,0 3 0,0-3 0,0 2 0,0 1 0,0-4 0,0 2-1,0-1 2,0 1-2,0-1 2,0 0-2,0 1 1,-7 0 0,7-4 0,0 0 0,0-3 0,0 1 0,0 1-1,0 1 1,0 1-1,0 0 2,0 3-2,0-4 1,0 1-1,0 3 1,0-1 1,0 1-2,0-1 2,0 3-3,0-2 4,0 2-3,0-3 1,0 3 1,0-5-2,0 3 1,0-4 0,0 1 0,0 0-1,0-3 1,0 1-1,0 1 3,0 4-3,0-1 1,0 1 0,0-3 0,0-1 1,0 1-2,0-2 2,0 2-2,0-1 3,0 1-4,0 3 3,0-1-1,0 3 0,0-2 0,0-1-1,0 0 2,0 3-2,0-2 2,0 0-2,0-1 2,0 0-1,0 1 0,0-2 0,0-5 0,0 4 0,0-2 0,0 4 1,-7 0-1,7 0 0,0 1 0,0 2 0,0 0 0,-10-3 0,10 3 0,0 0 0,0 0 1,0-2-2,0-1 2,0 1-2,0-1 1,-7 3 0,7-3 0,-14 3 0,14 0-1,0-2 1,-7 2-1,7-3 2,-10-2-2,10 3 2,0-6-3,-7 3 4,0 0-3,0 0 0,-10 5 1,17-3 1,0 3-3,0 0 0,-7-3 0,7 3-1,-7-2 3,1-1-1,-5 1 1,4-1 1,0 1-1,7-1-1,-6 1 1,-5 2 1,11 0-2,0 0 2,0 0-1,0 0 1,0 0-2,0-3 2,0 3-1,0-3-1,0 3 3,0 0-2,0 0 0,0 0 0,0 0-1,0 0 1,0-2 0,0 2-1,0-3 0,0 1 1,0 2-3,0 0 3,0-3 0,0 3 0,0 0-2,0-2 2,0-3-2,0-3 2,0-2-1,0-1 0,0 6 1,0 0-2,0 0 2,0 2-2,0-2 1,0 3 0,0-1 1,0 3 0,0-1 0,0 1 0,0 0-1,0 0 2,0 0-3,0 0 0,0 0 0,0 0 1,0 0-2,0 0 1,0 0 1,0 0-1,0 0 1,0 0 1,0 0 0,0 0-1,0 0 2,0 0-2,0 0 1,0 0 0,0 0-1,0 0 0,0 0 0,0 0 2,0 0-2,0 0 1,0-4-2,0 4 2,0 0 0,11 0-1,-5 0 2,-6 0-2,14 0 1,-3-3-1,-5 3 1,1 0-1,0 0 0,-7 0-2,7 0 1,3 0 2,4 0 0,-7 0 0,3 0 0,11 0 0,-14 0-1,3 0 2,4 0-1,-7 0 2,10 0-4,-3 0 2,3 0 0,4 0 0,-4 0 2,-10 0-2,10 0 0,-10 0 0,-7 0 0,13-2 0,-6 2 0,-7 0 0,11 0 0,-11 0 1,7 0-2,6 0 2,-2 0-2,9-3 4,4 3-5,-17 0 2,0 0 0,-7 0 0,10 0 0,-10 0 0,7 0 2,0 0-4,-7 0 4,7-2-4,3 2 4,-10-3-4,7 3 4,0 0-2,-7 0 0,14 0 0,-4 0 0,-10 0 1,0 0-4,0 0 6,0 0-4,7 0 2,-7 0-2,0 0 2,7 0-1,-7 0-1,0 0 1,0 0 0,17 0 1,-3-2-2,0 2 2,3 0-1,-17 0 0,7 0 1,0 0-2,-7 0 2,0 0-1,0 0 0,0 0-1,0 0 1,10 0 0,-3 0 0,0 0 0,6 0 0,-2 0 0,-4-2 0,-7 2 1,0 0-2,0 0 2,7 0-2,-7 0 2,0 0-1,6 0 0,5 0 0,-4 0 0,6 0 1,11-3-2,-10 3 3,3 0-4,-3 0 4,-3 0-3,-5 0 1,8 0 0,10 0 0,-10 0 0,3-3 0,4 3 0,-4 0 0,-3-3 1,-4 3-2,-3 0 2,0 0-1,-7 0 0,7 0 0,-7 0 0,10 0 0,-3 0-1,0 0 2,0 0-2,0 0 2,3 0-1,-10 0 0,7 0 0,-7-2 0,7 2 0,-7 0 0,7 0 0,-7 0 0,0 0 1,10 0-2,-10 0 2,7 0-1,-7 0 1,0 0-2,0 0 1,0 0 1,0 0-3,0 0 3,0 0-2,0 0 2,13 0-2,-6 0 2,4 0-1,2 0 0,-6 0 1,4-3-1,-4 3 0,-7 0 0,0 0 1,0 0-1,0 0 0,0 0-1,0 0 2,6 0-1,1 0-1,0 0 2,10 0-1,7 0 1,-10 0-1,3-2 0,-3 2 1,-14 0 0,7-3-1,-7 3 0,7 0-1,3 0 1,-3 0 1,7-2-1,-4 2 1,4-3-3,0 3 4,-4-3-2,4 3 0,-7 0 0,3-2 0,-10 2 1,0 0-2,7 0 1,-7 0 0,0 0 0,7 0-1,-7 0 1,0 0-1,0 0 1,7 0 0,3 0 1,-3 0-1,0 0 0,17 0 1,-17-4-2,6 4 2,-2 0-1,-11 0-1,13 0 2,-6 0-2,11 0 2,-12-4-1,1 4-1,0 0 1,10 0 1,-3 0-2,3-2 1,-10 2 0,0 0 1,0-3-2,3 3 1,-10 0 1,0 0-2,0 0 2,0 0-3,0 0 3,0 0-2,0 0 1,0 0 0,0 0-2,0 0 3,0 0-3,0 0 3,0 0-2,0 0 0,7 0 1,0 0 0,10 0 0,-3 0 1,0 0-1,-4 0 0,-3 0 1,-7 0-2,7 0 1,10 0 0,-3 0 0,10 0 1,-10 0-1,3 0 0,-10 0 0,0 0 2,6 0-4,-13 0 4,0 0-3,11 0 2,-11 0-3,0 0 3,0 0-1,0 0 0,0 0-1,7 0 0,6 0 3,-2 0-2,9 0 1,4 0-1,-17 0 0,10 0-1,-10 0 2,17 0-2,-17 0 1,0 0 1,0 0-2,10 0 2,-10 0-2,7 0 2,-4 0-1,-3 0 0,0 0 0,0 0 0,-7 0 0,7 0-1,3 0 1,-3 0-1,0 0 2,10 0-2,-10 0 1,7 0 0,3 0 1,3 0-2,5 0 2,-8 0 0,-4 0-2,1 0 2,-3 0-2,-5 0 2,1 0-2,0 3 1,4-1-1,-5-2 2,1 4-2,7-4 1,-4 1 0,-3-1 1,7 3-1,-4-3 0,-3 0 1,0 2-2,0 1 1,10 0 0,-10-1-2,0 1 1,0-1 0,3 1 1,-3-1 0,7 1 1,-4-3-2,4 0 2,0 3-1,-4 0 0,-3-3 0,0 2 0,10 0 1,-10 3-2,0-2 2,10 2-2,-10-1 1,6 0 0,-6-2 0,4 3 0,-4-2-1,-1 2 1,18-2 0,-17 2 1,7 1-2,3-2 2,-10 1-1,10 0 0,-10 0 0,-7-5 0,7 3 0,-7 0 0,0-3 1,0 2-2,7-2 2,0 0-2,-7 0 2,10 0-2,-10 3 1,7-1 0,0 1 0,0-1 1,3 1-1,-10-1 0,0 1 0,0 0 0,7-1-2,-7 1 0,0 2 1,7-3 3,-7 3-1,7-2-1,-7 2 1,0-2-1,10 2 3,-3-3-3,0 4 1,0-4 0,-7 3 0,0-1-1,0-3 0,7 4 0,-7-2 0,0 0 0,10-1-1,-10-2 3,0 3-2,0-1 0,0-2 0,0 3 0,0-3 0,0 5 0,7 1 1,-7 1-1,14 0-1,-14 0 2,0-1 0,10 2-1,-10-3 1,0 0-1,7-2 1,0-1-1,-7 2-1,13-3 1,-13 5 0,11-4 1,-4-2-2,-7 3 5,0-1-7,0-2 3,7 3 3,-7-1-3,0-2 2,0 3-3,0-1 2,0-2-1,0 3 1,0 0-2,0-1 3,6 3-3,-6-2 2,11-1-1,-11 1-1,7 0 2,-7-1-2,0 3 1,6-2 0,-6-1 1,7 1-1,0-1-1,-7-2 2,0 0-3,0 0 3,0 3-2,0-3 2,11 3-1,-5 2 1,1 0-2,-7 3 2,7-3-1,4 0 0,-11 0 1,6 0-1,-6-2-1,7 2 2,0 0 0,-7 0-3,10 1 3,-10-2-1,0 1 0,7 0 1,-7-2-2,7 2 2,0-2-1,-7 2 1,7-2-2,3-1 1,-10 3 0,7-2 1,-7 4-1,7-3 0,-7 0 0,7 1 0,-7 0 1,10 3-2,-10 0 2,7-3-1,-7-3 1,7 1-2,-7-3 1,0 0 0,0 0 1,0 2-1,0-2 0,0 3 2,0-3-5,0 0 6,0 5-3,0-1 0,0 0 1,0-2-1,7 1 1,-7-3-1,0 2 1,0 1-1,0 0 1,7-1-2,-7 3 3,10-2-3,-10 2 2,0-2 0,0 2-1,0 0-1,0 2 2,0 1 1,0-3-2,0 3 2,0-2-2,0-2 2,0-1-2,0-1 0,0 1 1,0-3-1,0 0 1,0 0-2,0 0 2,0 0-3,0 5 3,0-3 1,0 6-1,0-2-1,0-4-1,0 0 2,0-2-1,0 0 0,0 3-1,0-3 2,0 0-3,0 0 2,0 0 0,0 3 1,0 4 0,0-2-2,0 1 3,0-4-4,0 1 3,0-1-2,0-2 1,0 3-1,0-3 1,0 0 0,0 0 0,0 0 1,0 0-1,0 2 0,0-2 0,0 3 1,0-1-2,0-2 2,0 3-2,0 0 0,0-3 2,0 3-1,0-1 0,0-2-2,0 0 3,0 0-2,0 0 1,0 0-1,0 0 2,0 0 1,0 0 0,0 0 1,0 0-4,0 0 2,0 0-1,0 0 1,0 0-1,0 0 1,0 0 0,0 0 1,0 0-1,0 0 1,0 0 3,0 0-3,0 0 3,0 0-2,0 0 1,0 0-4,0-2 0,0-4 0,0 1 1,0 0 0,0-3-1,-10 0 2,3 1-3,0 2 2,-7-1-1,4 6 1,-4-4-1,7-10-1,-10 4 2,10 1-1,0-2 1,-10 3-2,10-2 2,-6 2-2,2 1 2,-9-1-1,2 0 0,5-2 0,-5 1 0,12 0 1,-8-1-1,-3 2 0,3 0-1,-3 3 2,3 0-1,-3 3 0,10-4 0,0 5 0,0-3 0,0-1 0,-10-3 0,-7 1-1,3-6 3,-3 3-3,0 0 1,10-1 0,-3 1 0,10 2 0,-7 3-1,-3 0 2,10 3-2,1-1 1,6 0 0,-7-1 1,-4-2-3,4 4 3,1-4 0,-8 1-2,-3 0 2,10-2-2,-10 1 2,3-4-2,14 5 2,-17-3-3,10 1 3,0 2-2,0-1 1,-10 1 0,10 3 0,0-3 1,0 2-3,-3-4 3,-4 1-2,7 0 0,-10-6 0,10 5 0,0-4-1,7 6 2,-7 0 1,-3 0-2,10 2 1,-7-2-1,7 0 2,-7-2-3,0-1 3,-3 3-2,-4 0 1,14 2 1,0 3-1,0 0 0,0 0-2,0 0 3,0 0-2,0 0 2,-7 0-2,7 0 3,0 0-2,0 0 0,-6 0 1,6 0 0,-11 0-3,-3 0-1,-3 0 0,-3 0 1,2 0 0,5 0 0,-11 0 0,3 0 1,-10 0 0,7 0 2,-14 0-2,7 0 2,-7-3-2,-10 3 1,21 0-3,-22 0 4,12 0-1,6 0 0,-7 0 1,14 0-1,3 0 0,-10 0 0,7 0 1,0 0-3,10 0 3,-10 0-1,10 0 1,-17 0-2,7 0 2,-13 0 0,-1 0-1,7 3 0,0 0-2,-7 2 3,7 0-3,-14 0 2,-10-2-1,11 2 2,6-3-1,0 2 1,21-4-1,3 1 0,4-1 1,3 0-2,-14 0 1,4 0-1,-7 3 2,10-1-2,-3 1 0,-4 0 0,-3-3 1,10 2 0,-3 3-1,3-5 3,8 5-2,-12-2 0,-6-3 1,17 3-1,-6-3 0,-5 0-1,12 3 2,-8-3-2,-3 2 2,10 0-2,-11-2 2,5 0-2,-1 3 1,-10-1 1,7-2-2,3 0 1,0 0 0,4 3 1,10-3-2,0 2 1,0 1-1,0-3 1,0 0 0,0 0 0,0 0-1,0 0 1,0 0 0,0 0 0,0 0 0,0 0-2,0 0 3,0 0-2,0 0 0,0 0 2,0 0-2,0 0 1,0 0 0,0 0 0,0 0-2,0 0 2,0 0-2,0 0 3,0 0-1,0 0-1,0 0 1,-7 4-2,0-3 2,0 4-2,-24-2 2,14 2-1,10-3 2,0-2-1,7 0 0,0 0 0,0 0-2,0 0 2,0 0-6,0 0-1,0 0 1,0 0-2,0 0-1,0 0 2,0 0 4,0 0 5,7 0-2,17 0 0,-3 0 1,-4 0-2,-3 0 1,-14 0 0,10 0 0,-3 0-2,7 0 2,3 0 0,14 0 2,7-2-2,-7-3 1,20 2-1,-2 1-1,9-2 2,-10-3-1,-10 2 0,7 3 0,-7-1 0,17 3 0,-11-2 0,11 0 0,-10-4 0,10 3 2,-10-2-4,-7 3 4,10-1-2,-17-2 0,7 2-2,-7-2 4,13 0-1,-13 3-2,14-3 1,3 5 0,4-3 1,-15 0-2,12 1 1,-18 0 0,-4-1 1,4 0-1,-7 1-1,7-4 2,0 4-2,7-1 3,0 3-4,-7-2 3,0 2-1,-7 0-1,-17-3 1,13 3-2,-9 0 4,-5 0-2,-6 0 0,7 0-2,-7 0 5,7 0-3,10 0 0,-10 0 0,24 0 0,-7 0 0,-3 0 0,3-2 0,7 2 0,0 0 0,0 0 0,-10 0 0,3-3 0,0 3 0,-11 0 0,-6 0 1,4 0-2,-11 0 1,7 0 0,-7 0-3,0 0 3,0 0-1,0 0-1,0 0 2,0 0 0,0 0 0,0 0 0,0 0-1,0 0-1,0 0 3,13 0-2,11 0 1,-10 0 1,-4 0-2,-3 0 1,0 0 0,-7 0 1,0 0-2,0 0 1,0 0 0,0 0-2,0 0 0,0 3-1,0-1 0,0 1 5,0-1-2,0 1 0,0-3 0,0 0 0,0 2 0,0-2-2,0 3 1,0 0 0,0-1 0,0 4 3,0-2-1,0 2 1,0-4-1,0 1 1,0-1-3,0 3 3,0-2-3,0-1 2,0 1 0,0 0 0,0-1-1,0-2 0,0 3 1,0-3-2,0 0 1,0 0 1,0 2-1,0-2 1,0 0-1,0 0 0,0 3 0,0-3 0,0 0-1,0 0 2,0 0-2,0 0 2,0 0-1,0 0 0,0 0 0,0 0 1,-7 0 1,0 2 0,-10 1 2,3 3-1,-16-2 0,-1-1-2,-7-3 2,7 2-1,0-2 0,0 0 3,0 0-3,10 0-1,-3 3-1,0-3 0,-14 0 0,7 0 0,0 0 0,0 0 0,-6 0-1,6 0 1,0 0 1,0 0-1,3 0 0,-3 2-1,-7-2 1,-3 0 0,20 0 0,-3 3 1,11-3-1,-5 0 0,5 4-1,-11-4 2,0 0-3,3 1 2,-10 2-1,7-1 1,10 1-1,-10 2 1,-7 0 0,0-2 0,7 2 1,3-3-1,15-2 1,-19 4-1,8-4 1,-3 1-1,-18 2 0,-17 2 0,-7-2 0,0 4 0,-7-2 0,11 1 0,-11-1-1,21-3 2,3 1-2,7 2 3,0 0-3,14 0 1,-7-2 0,7-1 0,10 1 1,8-3-1,-5 0 0,11 0 0,0 0 0,0 0 0,0 0 1,0 2-1,-7-2 1,-6 0-1,6 0 0,-4 0 1,11 0-2,0 0 3,0 0-3,-6 0 2,-1 3-1,-11-3 0,5 3 0,-11-1 1,3 1-1,-10 0-1,7-1 2,17 0-3,-10 4 1,17-6 0,0 2 0,0 1-1,0-1 1,0 1-4,0-1 3,-7 3-1,7 1 0,-14 1 1,14 4 0,-10-1 3,-11-3-1,14 1-1,-17 0 2,17-5 0,-3 1-1,10-1-1,0 0 3,0-3-3,0 0 2,0 5-2,-7 2 2,-7 1-1,4 0 0,-4-3 0,14-3 0,-6-2 0,6 0 0,0 0-1,0 0-1,0 3 3,0-3-2,0 0 2,0 0-1,0 0-1,0 0 0,0 0-4,0 0-3,0 0-1,0 0 8,0 0-2,0 0-1,6 0 1,18 0 5,-3 0-1,-4 0-1,7 0 1,14 0 0,7 0 2,10 0-2,-10 0 2,10-3-2,-11-4 1,-6 2-1,0 0-1,-7-1 1,0 5-1,-7-3 2,-10 2-2,-7-1 1,3 1-2,4 2 2,-7-3-1,10 0 0,-3 1 1,10 0-1,7-1 0,-11 0 0,4 3 1,0-2-2,-3-1 1,10 3 0,-7 0 0,0 0-1,-10 0 1,3 0 0,-10 0-1,14 0 1,3-1 0,24 1 1,10-4 0,-3-1-1,-10 5 0,-14-3 0,-7 1 0,0 2 0,-3 0 0,10 0 0,0 0 0,-7-3 0,-3 3 1,9 0-2,1-2 2,7 0-1,0-1 0,10 0 0,-17 0 1,7 1-1,-7-1 0,0 3 0,-10-2 0,-11 2 0,4-3-1,-7 3 1,-1 0 1,5 0-1,-11 0-1,14 0 0,-8 0 1,5 0 0,2 0-1,1 0 2,10 0-1,-6 0-1,-5 0 2,18 0 0,-17 0-2,3 0 2,7 0-2,-10 0 2,10 0-2,-3 0 1,3 3-1,0-1 0,-17 3 0,7-2 2,3 0 0,-4 0-2,5-1 1,-5 3 0,5-3 1,-5 1-2,-13-3 2,7 2-2,10 1 1,-17 1 0,7-3-2,-7-1 3,0 0 0,0 0 0,0 0-2,0 0 2,0 0-2,0 0-1,0 3-2,0-1 2,0-2 2,0 3-1,0 0 2,0-1-1,0 3 1,0 0 0,-31 0 3,0 0 0,-13 3 0,6 0-3,0-3 1,-10 0-1,10 3-1,0-3 3,0 0-4,1 0 3,6-5 1,-7 4 1,-10-4-2,3 0-1,-10 0 0,10 1-1,-10 2 1,17-1-2,0 1 2,1-3-3,-1 0 4,7 5-3,7-5 3,3 3-2,4-1 0,-4-2 1,4 0-1,-14 3 4,17-3-5,-3 2 1,3 1 0,-10-3 0,0 0 0,-3 2 1,3-2-2,-14 3 2,14 2 0,0-2-2,3-3 2,11 5-1,-11-3 0,-3 1 0,0 2-1,-14-2 1,0 2 0,7-3 1,0 3-1,0 1 0,4-6 0,10 5 1,3-5-1,4 0 0,3 2 0,-7-2 1,-3 0-1,10 3-1,0-1 2,-10-2-2,10 3 2,-7-3-1,-3 0 1,17 0-1,0 0 0,-7 0 2,7 0-2,0 0 2,0 0 0,-7 0 0,-10 0-4,3 0 4,-17 0-2,18 0 0,-5 0 1,5 0-1,-5 0 0,11 0 0,1 0 0,-1 0-1,-10 0 2,3 2-2,-3-2 0,-8 5 0,-2 3 1,-4 0 1,0-6-2,24 1 1,-3 0 0,3-1 2,7-2-2,0 3 1,0-3-2,0 2 1,-7-2 0,0 5-1,-3-2 0,-11-3 1,4 5 0,3-5 0,14 0 1,0 0-2,0 0 2,0 0-1,0 0 0,-7 0 0,7 0-1,0 0 1,0 0 0,-10 3 0,3-1-2,0-2 2,7 0 0,0 3-1,0-3 0,0 0-3,0 0-4,0 0-1,0 0 1,0 0-1,0 0 8,0 0-1,0 0 2,7 0 1,-7 2-1,7 1 1,3-1-2,-3-2 3,-7 3-3,0 3 0,14-6-3,10 4 2,7-1 1,7-3 1,-14 2 1,14-2 3,-18 0-3,-2 0-1,-11 0 1,-1 0-1,12 3 1,6-3-1,3 0 0,15 0 1,-5 0 2,1 0-2,-7 0 1,7 0 1,-14 0-3,-3 0 0,-4 0 0,-3 0 0,10 0 0,-4 0 1,4 0-1,1 0 0,5 0 2,8 0-4,0-3 5,-7-2-4,-7 5 2,-10-2-1,10 2 1,-3 0 0,-4 0-2,7 0 2,3-2-2,-2-1 2,-1 0-1,7-2 1,-11 2-1,4 1 0,0-1 1,-17 3-1,0 0 0,10 0-1,-10 0 2,7-2-2,10 2 2,-17 0-2,17 0 1,-10 0 0,10 0 0,0 0 0,7 0 0,-11 0 0,11-3 0,0 1 0,-7 2 0,-10-3 0,3 3 0,4 0 0,-4 0 0,4 0 1,3 0-1,7-3 0,0 3 0,-7-1-1,-3-3 2,3 4-1,-11 0 0,5 0-1,-5 0 2,-2 0-2,2 0 2,1 0-2,10 0 1,0-2 1,7 2-2,-10 0 2,3 0-2,0-3 2,-3 1-2,3 2 1,-7 0 0,-3 0 0,10 0 0,-17 0 0,7 0 0,10 0-1,-7 0 2,3 0-1,5 0 0,-12 0 0,11 0 0,0-3 0,-10 3 0,3 0 1,-10 0-3,7 0 3,-7 0-2,3 0 1,4 0 0,10 0 0,-10 0 0,10 0 0,-17 0 0,10 0 0,14 0 1,-17 0-2,-1 0 2,12 0-2,-8 0 0,3 0 0,4 0 0,1 0 2,-12 0-2,11 0 2,-10 0-1,3 0 1,-10 0-3,7 0 4,-4 0-2,-10 0 0,0 0-1,0 3 1,0-3 1,0 0-1,0 0 2,0 2-3,0 3 0,0-5-1,0 4 0,0 0 2,0-4 0,0 0 2,0 3 0,0-1 5,-10 3-5,10-5 0,-7 3-1,7-3 1,-7 0-2,-10 0 3,3 2-2,-17 3 0,-7-2 1,-6 5-2,-4-3 2,-4-3-2,14 4 0,-17 0 1,10-2 0,-3 1 0,-3-3-1,2 4 0,5-6 2,6 2-2,-10-2 0,10 3 2,0-3-1,0 0 1,7 0-2,0 0 1,0 0-1,-6 0 1,-8 0-1,-10 2-1,3 1 1,4-1-1,3 2 2,1-2-1,2 0 0,5 3-1,-8-5 2,14 3-1,0-3 1,10 0-1,-20 0-2,10 0 3,-7 5-2,-7-3 3,15 1-4,5 2 3,5-5-1,3 3-1,3-1 3,-3-2-3,-14 3 1,10-1 0,-3 1 1,-7 0-2,10-1 1,4 1 1,3-3-2,-3 2 1,3 2-1,-10-3 3,11 2-4,-5-3 3,5 2-2,2 1 2,-16-1-2,3-2 1,0 3-1,10 2 1,-3-2 1,3 0-2,-3-3 3,3 2-3,7 0 2,-10 1-1,3 0 0,-10-3 0,-14 2 1,7 1-2,0 3 0,-6-5 1,12 5 0,19-4 1,6 1-2,0-3 2,0 0-2,0 0 2,-7 0-1,7 0 0,-7 0 1,-10 2-2,10 1 2,0-3-2,0 0 2,7 2-2,0-2 2,0 0-2,0 0 1,0 0 0,0 0-1,0 0 1,-10 0 0,10 0 0,-7 0-2,7 3 3,0-1-2,0-2 2,-14 0-1,4 3-2,3-3 4,-7 3-3,7 0 1,-3-1-2,10 0 3,0 3-2,-7-5 1,0 6-1,0-4 2,-17 3-1,10 0-1,-17 1 2,14 1-2,3 1 1,4-6-2,10 2 4,0-4-4,0 0-1,0 0 0,0 0 1,0 0-2,0 0-1,0 0 0,0 0-4,0 0 4,0 0-1,0 0 2,10 0 6,4 0 0,-7 2-2,3 0 0,-3 3 2,-7-3-3,0 4 2,14-4-1,-4 1 2,4 0-4,10-1 2,-10-2-2,3 3 0,-3-3 0,17 0 4,-7 0 1,21 0-2,-7 0 3,-1 0-2,18 0 1,7 0-2,-17 0 1,10-3 0,-17 1-2,13-4 1,-20 4-2,7-4 2,0 4-2,-7 2 3,7-2-3,-7-1 3,0-1-2,7-2-1,3 3 3,-3-2-3,-18 5 1,11-2 0,0-1 1,0 1-2,0-1 2,-17 3-1,17 0 0,0 0 0,0-3 0,0 3 1,0-2-2,0 2 1,0-3 0,0 3 0,13 0 0,-13-1 0,14-3 0,3-1 1,-10-3-1,7 4 0,-1-2 1,-2 3-2,-22 1 2,4-1-2,1 3 1,2-2 0,-10 2 0,-3 0 0,3 0 0,7 0 0,-10 0 1,10 0 0,7-3-2,-3 1 2,-4-1-2,7 1 1,0-1 0,0 3 0,-1 0 0,1 0-1,-10 0 0,10 0 0,-7 0 2,7 0-2,-7 0 2,-3 0-2,-4 0 2,14 0-1,-10 0 0,3 0 1,7 0-3,0 0 3,0 0-2,6 0 1,1 0-1,-14 0 1,4 0 0,3 0-1,-7 3 2,0-1-2,-3-2 2,-11 3-2,-3-3 2,0 0-2,-7 0 2,0 0-2,0 2 1,0-2 0,0 3 0,0-3 1,0 0-1,0 0 0,0 0-1,0 2 2,0 1-2,0-3 1,0 0-2,0 2 1,0 1 1,0-3-3,0 3 3,0-3-3,0 0 4,0 0-1,0 3 2,0-3-2,0 2 3,0 0 0,-7 1-1,-24 5 3,-7-2-3,7-2 1,0 1-2,0 3 4,0-3-3,-7 0 0,-6 3-1,-5-6 1,5 3 0,-18 0-4,24 0 5,-17 3-3,17 0 2,0-3-2,-6-2 2,19-1-2,-6 1 0,11-3 2,-4 2-1,-7 2 2,0-4-3,-7 1 1,0-1-1,7 0 1,-13 0-2,-5 3 2,12-1 0,-15 1 1,-10 5-3,-7-3 1,-17 0 1,17 3-2,-6-1 2,13-4-2,17 2 2,14-1 0,7-4-1,17 0 0,-10 1 0,-4-1-1,15 3 1,-19-1 1,1 1-2,-7-1 1,0-2-1,4 3 3,3-3-3,7 2 2,-4-2-1,4 3-1,3 0 2,7 0-1,-17-1 0,7 0-1,3-2 2,7 3-1,0-3 0,-10 2 1,10 1-2,0-3 1,-10 0 0,10 0 1,7 3-2,-7-1 2,-10-2-2,10 0 1,-6 2 0,-5 1 0,5 0 1,-5 2-2,-12 0 2,-1-2-1,17-1 0,-17 1-1,0-1 2,17-2 0,-10 3-2,10 3 0,-10-2 1,-14 1-1,7 0 0,7 0 1,-7 1 0,-6-1 0,6 2 0,0 1 0,0-3 0,24 0 1,-7-2 0,7-3-2,7 0 2,-10 2-2,10-2 2,0 0-3,0 0 2,0 3 0,0-1 0,0 1 1,-7 0-2,7-1 2,-7-2-2,0 0 2,7 3-2,-10-3 2,10 2-2,0 1 1,-14-3-1,14 0-1,0 0 0,0 0-3,0 0 4,0 0-3,0 0 4,0 0-3,0 0 2,0 0-1,0 0 0,0 2 1,0 2 1,0 0 1,0-1-4,0-3-4,0 0 1,0 0 3,0 0 1,0 0 2,0 0-4,0 0 2,0 0 4,0 0-2,0 0 4,38 0-4,0 0 2,10 0-1,-3 0 3,-1 0-3,5 0 1,2-5 2,11-3 0,-17 3-3,-4 0-1,-20-1 1,3 4-2,-10-1 3,16 1-3,-5 2 2,-1-4-1,13 0 0,-6 2 0,7-3 0,0 2 0,-14 0-1,14 1 3,-7 0-2,0 2 0,7 0-1,-18 0 1,4 0 1,1 0-2,-5 0 2,11-3-2,-7 3 2,0 0-2,7-3 2,-3 3-2,3-2 2,0 2-1,7 0 0,-8 0 0,-5 0-1,12 0 2,1 0-2,10 0 2,-3 0-2,7-3 2,-4 0-1,-3-2 0,-8 2 1,-13 1-2,1 2 2,-12 0-1,-6 0 0,10 0 0,4 0 1,3-2-2,7 2 1,0-3 0,0 1 0,0 2 1,0-2-1,0-2-1,-11 4 1,5 0 1,-1-2-2,-11 2 1,18 0 0,-7 0 0,-3 0-1,3 0 1,7 0 0,-7 0 0,7 0 0,-10 0 0,-4-3 0,4 3 0,-4 0 0,-10-2 0,6 2 0,5 0 0,-5 0 0,11 0 0,-10 0 0,3 0 0,-3 0-1,10 0 2,-7 0-1,-3-3 0,0 1 0,3 2-1,-3 0 1,-4 0-2,-10 0-3,0 0 3,7 0 0,-7 0 1,0 0 0,0 0 1,0 0-1,0 0 1,0 0 0,0 0 1,0 0-3,0 0 2,0 0-3,0 0 1,0 0-2,0 0 3,0 0-1,0 0 1,0 0 2,0 0-1,0 0 2,0 0-1,0 0 2,0 0-3,0 0 0,0 0 0,0 2 1,0 1 0,0-1-1,0 3 0,0 1-2,0-1 1,0-1-1,0 4 4,-17-2 1,-4 2 2,-17 2 1,8-3-4,-1 3 3,-7-2-5,14-3 1,0 0 0,-7 4-2,0-5 1,10 3 1,-10 3-2,0-4 2,-7 2 1,0-3-2,-17 3 2,18-6-1,6 1 3,7-1-4,3 1 3,-17-3 0,-3 0-1,-11 3 0,-10-3-1,18 0 1,-5 0-1,5 0 0,6 0-1,-10 0 0,3 0 0,0 0 0,-10 2-1,11-2 2,-5 5-2,5 0 2,-1-2 0,-3 0-2,10-1 2,0 1-2,7-3 2,-7 2-1,-6 1 1,-5-1-2,-2 1 2,3 3-1,10-4 0,-7 0 1,7 1-2,0-1 3,14-2-4,11 0 2,2 0 1,-2 0 0,6 0-3,-4 0 2,4 0 2,7 0-2,-20 0 1,10 0-1,3 3 0,-7-3 1,-3 0-2,3 2 2,-10-2-1,0 3 0,17-3 0,-7 2 0,4-2 0,10 0 0,-7 3 0,0-3 0,0 0 0,0 0 0,-10 0 0,3 3 0,-10-3 0,17 2-1,1-2 3,-12 0-3,11 3 1,1-3 0,-5 3 0,4-3 0,7 0 0,0 0 0,-7 0 1,1 0-1,-1 0 0,-17 2-1,6 0 1,5 1 0,-11 0 0,10-3-1,-3 2 1,3-2-1,7 3 1,7-1-2,-10-2 2,10 0-2,-7 4 2,0-4-1,0 1 1,0 2 0,-3-1-1,10-2 1,0 3-1,0 0 2,0-3-3,0 0 2,0 0-5,0 0-1,0 0-1,0 0 2,0 0-1,0 0 5,0 0 3,0 0-2,0 0 1,0 0-2,0 0 2,0 0-2,0 0 2,0 0-1,0 0-2,0 0 0,0 0-1,0 0-2,0 0 1,0 0 4,0 0-2,17 0 4,4 0-1,10 5 0,-7-3-1,-11-2 1,12 3 0,-1-1-1,13 1 0,-12-3 0,6 0 1,13 0-1,-6 0 1,0 0 0,0 0-1,0 0 2,10 0-1,-4 0 1,11 0-1,-17 0 0,-7 0-1,7 0 1,0-3 0,0 1-1,10-1 0,-3 1 0,-1 2 3,-6-3-3,0 1 1,-7 2-2,0-3 1,0 3 0,7-3 0,-7 3 1,0-2-2,-7-1 2,-4 3-2,-2-1 2,13 1-2,-7 0 2,-4-4-1,18 4 0,-14-2 0,7-1 0,-7 3 0,4-2-1,-4-1 2,0 0-2,0 3 2,-3-2-2,3 2 3,0-2-4,-11 2 2,1 0 1,10-3-2,7 0 2,7 1-1,0-1 0,-7 0 0,-14 1-1,-3 2 1,3 0 0,-10-3-3,0 3 1,7 0 2,-4 0-1,-3 0 1,7 0 0,10 0 1,0-2-1,-4-1 0,4 3 0,7-2 0,-17 2 0,-4 0-1,4 0 1,-7 0-1,10 0 1,-10 0 0,0 0 1,10 0-2,-3 0 1,10 0 0,-10 0 1,10 0-2,-17 0 0,17 0 0,7 0-1,-11 0 3,11 0-3,-7 0 1,1 0 1,-12 2 0,-13-2 1,7 0-2,-7 0 2,0 0-1,0 0 0,0 0-1,0 0 2,11 0-2,-11 0 1,6 0 0,1 3 1,-7-3-2,7 2 1,-7-2 0,0 0 0,0 0-1,0 3 0,0-1 2,0-2-2,0 3 0,0-3 1,0 0-1,10 0 1,-3 0 0,0 3 0,0-1 0,-7 1 1,7-3-2,-7 0 2,0 0-1,0 3 1,0-3-3,0 2 1,0-2 1,0 2-1,0-2 2,0 3-1,0-3 1,-38 3 5,-7-1-8,1 1 3,2 3 0,-9-2 1,13 1-1,-17 3 0,17-3 0,0 0 0,7 1-1,0-2 1,0 1-1,0 3 1,-6 0 2,6-1-2,-7 1 1,0 0-1,0-2 1,0-2-2,-10 3 2,10-1-1,18-1 1,-11 0 0,0-2-1,7-1 1,0 1 0,10-3 2,-3 0-3,3 2 2,0 1-3,-10-3 0,0 2 0,3 0 1,-10-2-1,14 4 0,-3-2 1,-4-2-1,-1 3 1,12-3-1,-11 0 1,-7 0 0,-7 0-2,0 0 2,0 0-1,0 0-1,14 0 1,-7 0 3,18 0-4,-12 0 2,-6 0-2,7 0 2,-7 0-1,11 0 1,-4 0-1,10 0-1,-10 0 2,7 0-1,-4 0 2,4 0-1,-4 0 0,-10 0-1,14 0 0,3 0 0,-10 0 0,10 0 1,-16 0-2,12 0 2,-2 0-2,2 0 1,-2 0 0,-4 0 1,7 0-1,3 0 1,0 0-1,4 0 0,-4 0 0,-3 0 0,17 0 1,-7 0-2,0 0 2,0 0-1,-3 0 1,3 0-2,0 0 2,-7 0-1,4 0-1,-4 0 2,14 0-2,-7 0 1,-10 0 0,17 0 0,-14 0 0,-3 0 0,3 0 0,-3 0 0,-3 2 0,-4-2 0,10 0 0,-3 0 0,10 0 0,-11 3 1,12-3-1,-15 0 0,11 0 0,-4 0 0,7 0-1,-3 0 2,3 2-2,0-2 2,0 0-2,0 0 2,7 0-1,0 0-1,0 0 0,0 0 0,0 0 1,-10 0-1,10 0 2,0 0-3,0 0 2,0 3-1,0-3 0,0 0 0,0 2 0,0-2 1,0 0-2,0 0 0,0 0-2,0 0-2,0 0 0,0 0-1,0 0-2,0 0 4,0 0 3,0 0 0,0 6 3,0-1-1,0 0 2,24 3-2,-17-3 0,0-3-1,3 2 1,-10-4 1,0 1-1,7 2 0,0-1 1,-7 4 0,7 1-2,3 1 2,4-2-3,-1-4 1,-2-2-2,-4 0 2,-7 0 0,7 2 3,10-2 0,-10 3-2,0-3 2,10 2-2,-4 0 0,1 1 1,3-3-2,-3 3 1,3-3-1,-3 0 1,3 0-1,-3 0 4,-7 4-4,3-4 3,4 1-2,0-1 0,10 0-1,0 0 1,7 0 1,0 0 0,7 0 0,6 0 0,-6 0 3,-7 0-3,0 0 1,0 0-2,-7 0 1,-10 0-2,3 0 2,-17 0-1,0 0 1,14 0 0,10 0-2,-3 0 1,10 0 0,17 0 1,-17 0-1,7-1 0,-7-3 1,-4 4-1,-10-3 0,7 0-1,-10 3 2,3 0-2,-3 0 2,17 0-1,-17-2 0,17 2-1,0-2 0,-7 2 2,-4 0-2,11 0 1,0 0-1,0 0 1,-14 0-2,4 0 1,-4 0 0,-3 0 1,-7 0 0,10-3 0,7 3 1,-3-2-5,10 2 7,-7-2-3,0 2 0,-3-4 0,10 4 1,-14-2-1,3 2 0,4-3 0,1 1 0,12 2 0,-6-3 0,0 3 0,-3-2 0,3-1 0,-7 1 0,0-1 1,-10 0-1,3 3-2,-3 0 4,3-2-4,-3 2 3,10 0-1,-4-3 0,18 2 0,-14 1 0,7-4 0,-7 4-1,-3 0 1,3 0-4,0 0 4,-10 0-1,10 0 2,-10 0-2,-4-2 2,-3 2-1,-7 0 0,0 0 1,0 0-1,0 0 0,0 0-1,0 0 2,0 0-1,0 0 3,0 0-2,0 0 1,0 0-1,0 0-1,0 0 1,0 0-1,0 0 1,0 0-2,0 0 2,0 0-2,0 0 1,0 0 0,0 0-1,0 0 1,0 0-1,0 0 1,0 0-2,0 0 2,0 0-5,0 0 4,0 0-1,-7 0 2,-17 2 4,0 3 0,3 3-2,-20 5-1,-4-2 1,0 0-1,-10-1-1,11-1 2,6 1 0,7-2-2,0-1 0,0 1 0,0 0 1,0-3 0,0 0 0,-7 3 0,7-1-2,-7 1 4,8 0-3,-1-3 2,0 0 1,10 0-3,4 1 2,-7-4-2,10 0 1,-10 1-1,-7 0 2,3-1-3,-13 1 3,20-1 0,-3 0-1,0-2 0,-7 3 0,4 0-2,-21-1 0,17 1 3,10-3-4,-3 3 3,10-3-2,4 0 1,3 0 1,-7 0-1,4 0 2,-4 0-2,-3 0 2,3 2-3,1-2 2,-12 0 0,8 0 0,3 0-2,1 0 3,2 0-2,-2 0 0,6 0 0,-24 0 0,14 0 1,3 0-1,-10 0 1,-7 0-2,10 0 2,-10 0 0,7 0-1,0 0 0,3 0-1,4 0 1,-7 0-1,10 0 2,-10 0-2,11 0 2,-5 0-1,-9 0-1,-4 0 2,7 0-2,0 0 2,-7 0-2,10 0 0,-3 0 1,10 0-1,-3 0 1,3 0 1,14 0-2,-17 0 1,17 0 0,-7 0 0,-6 0 0,2 0 0,4 0 0,-6 0 0,13 0 1,-11 0-1,4 0 0,0 0 0,1 0-1,-1 0 1,7 0 0,-11 0 1,-2 0-2,-5 0 2,5 0-2,13 0 1,0 0 1,0 0-2,0 0 1,0 0-1,0 0 1,0 0-1,0 0 1,0 0 0,-18 0 0,18 0-1,0 0-1,0 0 2,0 0-3,0 0 1,0 0 0,0 0 2,0 0-1,0 0 0,0 0 0,0 0 0,0 0 0,0 0-4,0 0-2,0 0-1,0 0 0,0 3 5,0 2 3,0 2-1,11 1 3,-4-5-3,0 2 1,-1-3-1,5 1 0,-11-3 3,7 2-3,0-2 3,-1 3-3,12 2 3,-18 1-2,6 1 2,1-2-1,-7 0-2,18-1 1,-18-3 1,0-1-1,6 3-1,-6-3 1,7 3 0,-7 1 1,7 2 0,4 1-2,-5-1 2,8-3-1,-14-3 1,0 0-3,17 0 2,-17 0-1,7 0 1,-7 0-3,0 0 0,0 0 2,0 0 1,0 0 2,7 0-2,-7 0 3,0 0-4,0 0 1,0 0 0,0 0 1,0 0 0,0 0-2,0 0 2,7 0-2,3 2 2,-3 0-1,0-2 0,-7 0-1,0 0 1,0 0 1,0 0 0,0 0 1,0 0 4,0 0-2,0 0-2,0 0 2,0 0-2,7 0 0,-7 0-1,0 0 1,0 0 1,0 0 0,0 0 0,7 0 0,-7 0 2,10 0-1,-10-4 2,0-5-6,0-4 1,0 2-2,0-3 3,0-1-4,-10 2 2,-11-5 0,-3-3 0,-7 4 0,17-1-2,-10 2 4,11 3-4,-12 3 2,19 0 0,-1 2 2,-4 1-1,11 1-4,0 1 5,-6-2-4,-1 1 5,0-1-4,7-2 3,-11 2-4,-2-5 3,13 4-1,0-2 0,-7 2 0,7-1 0,-17 0 0,10 1 0,7 4 0,-7-4 0,7 0 0,0 0 0,0 1 0,0-4 0,0 1-1,0-3 2,-17 3-2,17-3 1,0 0 0,0 2 0,0-1-2,0 3 2,0-2 0,0 3 0,0 0 0,0 2 0,0 0 0,0-2 0,0 3 0,0 0 0,0-3 0,0 3 0,0 0 0,0 0 0,0-2 0,0-2 0,0 2 0,0-4 0,0 1 0,0 0 0,0 0 0,0-1 0,0 1 0,0-3 0,0 0 0,0 3 0,0 0 0,0 5 0,0-3 2,0 3-2,0 0 1,0-2-1,0 1 0,0-2-1,0-2 1,0 1 1,0-5-2,0 1 2,0 1-2,0 1 2,0-2-1,0 3 0,0-3 0,0 6 0,0 2 1,0-3-2,0 3 2,0 0-1,0-3 0,0 0-1,0-2 1,0 0-1,0-3 1,0-2 0,0 2 1,0-2 0,0 4-2,0 1 1,0 2 0,0 1 1,0-1-1,0 3 0,0 0 0,-7-3 0,0-2 1,-10 2-2,10 1 2,-7-4-2,14 1 1,-7-3 0,-3-2 0,3 4 0,7 1 0,0-3 1,0 6-2,-7-1 1,7 3 0,0 0 1,0 1-2,0-2 2,-7 3-1,7 0 0,-10-2 0,-4 1 0,7-2 0,0 1-1,7 0 2,0 0-3,0 2 4,0-5-3,0 3 1,-10 0-1,3 0 1,7-2 0,0 1 0,0-2 0,0 1-1,0-1 1,0 1-2,0 1 2,0 1 0,0 0 0,0 3 0,0-1 0,0 0 0,0 1 0,0-1 0,0-2-2,0-2 4,0-1-4,0-2 4,0-3-4,0 9 2,0-8 2,0 7-4,0 5 2,0-2 0,0 2 0,0 0 0,0 0 2,0 0-4,0 0 4,0-2-2,0-4 0,0-2 0,0 1-2,0 2 4,0-2-5,0-2 6,0 4-5,0 0 2,0 3 0,0-1 0,0 0 0,0 1 0,0-2 0,0-3 0,0 2 0,0-2 0,0-1 0,0 0-1,0 1 2,0 1-1,0 1-1,0 0 2,0 5-4,0-5 5,0 0-4,0 0 3,0-5-2,0 2 1,0-1-1,0-3 1,-7 7-2,0-5 2,-3 5-1,10-3 0,-7 1 2,7 4-3,0 0 2,0 3 0,0 0-1,0 0 0,0 0 1,0 0 0,0 0-2,0-1 4,-7-3-4,7 2 2,0-3-1,0 2 1,0 0 0,0 1 0,0 0-1,0 2 1,0 0 0,0-3-1,0 0 1,0 1-1,0-1 2,0 3-3,0-1 3,0-6-2,0 5 1,0-1 0,0 1-1,0 2 1,0 0 0,0 0-1,0 0 1,0 0-1,0-3-2,0 1 3,0 0-2,0-4 1,7-2 2,0 3-2,3 3 0,-10-1 1,0 0 0,0 1 0,0 2-1,0-3 2,0 3-1,0 0 0,0 0-2,0 0 2,7 0-1,-7 0 1,0-1-3,0-5 2,7 1 0,10-3 0,-10 0 0,14 0 0,-4 3 1,-3 0 0,-4 3 0,-3-1-1,0 1 2,-7 2-2,0 0 0,0 0-3,0 0 2,0 0 1,0 0-1,0-3 2,0 3-1,7 0 1,0 0-2,10 0 0,7 0-2,-10 0 3,17 0-3,13 0 2,-6 0 2,-7 0 0,-7 0 0,0 0-1,-17 0 2,-7 0-2,0 0 0,0 0 0,0 0-3,24 0 3,-3 0 0,10 0 2,-7 0-2,7 0 1,-17 0 0,17 0 0,6 0 0,-6 3 0,-6-1 0,-12 1-1,-6-1 1,10 1-4,-3 2 2,17 3-1,-7 0 0,7 2 0,-7 1 2,-3-2-1,3 4 0,0-2 4,-3-2-4,3-1 3,0 2-1,-10-2-1,-8 2 1,12 0-4,2 1-3,-3 4 6,8 0-2,-5 1 3,4 2 1,-10-5-2,10-1 2,7 4-3,0-3 2,-7 2 0,-3 3 0,3 0-1,-17 2-8,0 3 9,3 0-1,-10-2 2,7-1-1,0-2 2,-1-4-2,1-5 0,4-1 0,-4 5 2,-1 5-1,12 2-2,-5 6 1,-6-1 1,10 1-1,-10 0-1,0-2 2,0-5 1,10 2-3,-3-1 2,-4-1-1,-3 2 1,0-4 0,0 1 0,-7-6-2,7-4 2,-7 0-1,10-5 1,-3 1-1,-7 2 0,0-4 1,0 3 0,7 0 0,0 0-1,-7 6-1,0 1 2,0-1-2,0-1 1,0 0 1,0-2 2,0 0-3,0-3 0,0-3-2,10 1 4,-10-1-4,0 4 4,0-2-2,0 2 1,0-1-1,0 0 0,0-2 1,0-3-1,0 2 0,0 1 1,0-3 0,0 0-2,0 0 2,0 2-2,0-2 2,0 0-1,0 3-1,0-1 1,0 2 0,0-4 1,0 2-2,0-2 1,0 2 0,0-2 0,0 0 0,0 0-1,0 0 1,0 0 0,0 0 0,0 0 0,0 0 0,0 0 0,0 0 0,0 0 0,0 0-2,0 0-1,0 0 2,0 0 2,0 0-1,0 0 4,0 0-4,0 0 1,0 0 1,0 0-1,0 0 2,0 0-3,0 0 1,0 0-1,0 0 0,0 0-1,0 0 1,0 0 0,0 0 1,0 0-2,0 0 2,0 0-1,0 0-1,0 0 3,0 0-3,0 0 2,0 0-2,0 0 2,0 0-1,0 0 1,0 0-1,0 0 0,0 0 0,0 0 0,0 0 0,0 0 0,0 0-1,0 0-5,0 0-6,0 0-19,0 0 0,-10 3-1,-4-1-15,7 0 2,-3-2 11,3 0-14,0 0-59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0:04.155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0:04.168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0:04.170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0:04.183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0:04.186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12:20.866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A032BA76-AE40-45DA-8F61-36F0FEB19F86}" emma:medium="tactile" emma:mode="ink">
          <msink:context xmlns:msink="http://schemas.microsoft.com/ink/2010/main" type="inkDrawing" rotatedBoundingBox="17379,11219 19718,12298 19342,13112 17003,12033" semanticType="callout" shapeName="Other">
            <msink:sourceLink direction="with" ref="{1EEF38B8-139A-4341-A010-EEAD826174ED}"/>
          </msink:context>
        </emma:interpretation>
      </emma:emma>
    </inkml:annotationXML>
    <inkml:trace contextRef="#ctx0" brushRef="#br0">634 7547 5,'0'0'30,"0"0"-5,0 0-3,0 0-2,0 0 1,0 0 5,0-3 2,0 3-7,0 0-7,0 0 3,0 0-1,0 0 0,0 0 1,0 0 7,0 0-2,0 0-2,0 0-4,0 0-7,0 0-5,0 0 2,0 0 4,0 0 6,6 11-2,14-2-3,-9 5 0,9 1-2,-9 2 3,3 1 0,-2-1-6,-1 0 0,-2-5-3,2 2 3,-5-2-4,8-1 2,-8 1-1,5-1 0,-3 1-2,-2-1 2,0 4-1,8-1 0,-8 0 0,-1-1 1,10-5-1,-4 3 0,-5 1-1,14-1 0,-15 7 2,9-6 1,-8 1-2,0 2-1,-1-4 0,15 2 1,-14 0-1,0 0 0,2 1 1,-2-2-2,5-1 0,3 3 2,-8-1-3,0-3 2,14 3-1,-15-2 1,1 0-1,8 0 0,-2 6 3,-7 1-1,10-3 0,-4 0-1,-3-2 0,-2 3 0,0-3 0,-6-1 0,5 2 0,1 1 1,3 0-2,-4 2 0,1-3 1,0-3-1,8-1 0,-8-5 0,-1 3 2,1 1-2,-6-4 1,14 6 0,-8-1 0,0 5-1,2-1 1,-2-3-2,5 2 1,-2 1 2,-4 0-2,7-2 0,-7-3 1,4-4 0,2 1-1,-5-3-2,3-3 1,-9 0 0,5 6-1,7-1 2,-7 8 1,9-5 0,-2 1-1,2 2 1,3-2-1,-3-1 1,-8 1 0,8 0-3,-2-3 1,2-4 0,-3 7 0,0-5 3,4 1-3,-4 0 0,3-2 1,-2 0-1,2 3 2,-3-1 0,3-1-2,3 2 2,3-6-1,0 5 0,-3-2 1,9 0-1,-6-1 0,-9 1 1,3 1 0,-2-4-1,2 2-1,-8-2 2,5 3 0,3-3-1,-8 0 0,8 0 2,-3 0-2,-5 0 1,8 0 0,12 0-1,-15 0 1,1 0-1,7 0 1,1 0-1,-8 0 1,8 0 0,0 0 0,-9 0 4,3-3-5,-3 1 1,-5-5 1,8 2-1,-8 0 0,5 2 0,-2-3-1,-9 0 0,11 3 1,1-6-1,-4 3 1,4 4 1,-7-3-2,4 1 0,2-3 0,0 3 0,4-2 1,-4-3 0,3 3-1,-8 1 1,0-1-1,2 3 0,-8 3 0,6-3-1,-6-3 2,11 4-2,-5-2 2,8-2-1,-3 4 0,-2-5 0,8 7 1,3-4-1,-9-12 0,9 2 1,0 0-1,-14 2 0,5 0 0,-2-2 0,-4 2 1,1-1 0,0 4-1,-6 0 0,14-3 0,-8 3 0,-1-2 0,1 2-1,-6-2 1,8 5 1,-8-3-2,0 7 2,0-4-1,0 0 0,6 1 0,-6 1 0,0 4 0,0 0 0,0 0 0,0 0 1,0 0 1,0 0-1,0 0-1,0 0 0,0-3 0,0 3 0,0 0 0,0 0 0,0 0 0,0 0 0,0 0 0,0 0 0,0 0 1,0 0-1,0 0 0,0 0 1,0 0-1,0 0 0,0 0 1,0 0-1,0 0 0,0 0-1,0 0 1,0 0 0,0 0-1,0 0 1,0 0 0,0 0-1,0 0-4,0 0-1,0 0-9,0 0-3,0 0-5,0 0-12,0 0-10,-20 0-12,-5 0-35,8 0-9,-9 0-104</inkml:trace>
  </inkml:traceGroup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0:04.199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54:09.033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2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 0-1,1-2 2,0 0-2,2 0 2,-2 0-2,-1 0 1,3-2 0,0 0 1,0 0-2,-3 1 1,1 2 0,-3 1-1,3 1 3,0-2-3,0-1 1,-6 0-1,8-2 0,0 2-1,0-1 1,0 0 1,0-1-1,0 0 2,0 2-2,0 0 2,-2 0-2,0 2 1,-1-2 0,1 4-1,2-3 2,-3 0-2,3 0 2,-2 0-1,2-1 0,-2 0-1,2 0 1,0 0-2,0-1 2,0 0-1,0 3 1,0-3 0,0 2-1,0-2 2,-3 1-2,3 1 2,-2-1-2,2 1 1,0 2 1,0-3-1,0-2 0,0 5 0,0-3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 0-2,0 2 1,0-3 0,0 2 0,0-1 1,0 2-2,0-1 2,0 0-2,0 0 1,0-1 1,0-1-1,0 1 0,0 1-1,0-2 3,0 1-3,0-1 1,0-1-1,0 0 2,0 0-1,0 0 0,0 2 0,0 1-1,0 2 1,0-2 0,0 4 1,0-2-1,0 0 0,0-2 0,0-1 0,0-2-1,0 2 2,0-2-1,0 0 0,0 0 1,0 2-2,0 0 1,0-2 0,0 2 0,0 0-1,0-2 1,0 1 0,0 3 0,0-1 1,0-1-2,0 0 2,0 0-2,0 1 1,0-2 0,3 3 0,-3-3 0,2 1-1,-2-2 1,0 2-1,0-2 0,2 2 0,-2-2 1,3 3-1,1-1 1,-1 1 1,2 2-1,-1-2 0,-2 4 0,4-6 1,-2 3-2,-2 0 1,1-3 0,-1 1 0,3-1 0,-5-1 0,3 2 0,1-2 0,-4 0 0,2 0 0,1 0 0,-3 0-1,3 2 2,-3 0-1,4-1 1,-4 4-2,2-3 2,3-2-1,-5 2-1,0 0 2,3-2-2,-3 2 2,2-2-2,-2 0 1,3 0 0,-1 3 0,-2 1 0,2-1 1,1-3-1,-3 2 0,2-2 0,-2 2 0,0 0 1,0-1-2,3-1 1,-1 0 0,-2 2 0,0-2-1,2 1 1,-2 1 1,0-2-2,0 0 2,0 0-2,2 2 2,2-2-2,-4 0 1,4 1 0,-4-1 0,0 2 0,2-2 0,-2 2 1,0 0-2,0-2 2,0 1-2,0 1 1,0-2 0,3 2 0,-3-2-1,2 0 1,-2 0 0,0 0 0,0 0 0,0 0 0,0 0 1,3 1-2,-3-1 1,2 0-1,-2 0 1,2 0 0,-2 0-1,3 0 0,-3 0 0,0 0 1,0 1 0,2-1 1,1 5-1,-1-5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0,0-3 0,2 3 0,-2 0 0,3-1 2,-3 1-4,0 0 3,0 0-1,0 0-1,0 0 1,0 0 1,0 0-2,0 0 1,0 0 1,0 0-2,0 0 2,0 0-2,0 0 2,0 0-2,0 0 1,0 0 0,0 0 0,0 0 0,0 0 0,2 0 1,-2 0-2,3 0 2,-3-1-2,0-1 0,0 2 1,2 0 1,0 0-1,-2 0-1,3 0 2,-3-2-2,0 2 2,0-1-2,0 1 2,2 0-2,-2-2 1,0 2 1,0 0-1,2 0 0,1 0-1,0-2 2,-3 2-2,0-2 2,0 2-2,2 0 1,-2 0 0,2-1 0,0 1 1,0 0-2,2-2 2,-2 2-2,0 0 2,-2-2-3,5 2 2,-2 0 0,-3-1 0,0-1 1,2 2-2,0-1 1,1-1 1,-1 0-1,-2 0 0,2 2 0,-2-3-1,0 3 2,5 0-1,-5 0 0,0 0 0,3 0-1,-3 0 2,2 0-1,-2 0 1,0-1-2,2-2 2,-2 2-2,2 1 1,-2 0 0,4 0 0,-2 0 1,-2-2-2,0 2 2,0 0-1,0 0 0,0 0-1,0 0 2,0 0-1,0 0 0,0 0 0,0 0 1,0 0-1,0 0 0,0 0 1,2 0-3,-2 0 3,0 0-1,0 0 1,0 0-2,0 0 1,0 0 1,0 0-1,0 0 1,0 0-2,0 0 2,0-2-2,0 2 2,0 0-1,0-1 0,0 0 0,2-1 0,-2 0 0,0 2 0,0-3 1,0 1-2,0 1 1,2-3 0,-2 2 0,0 1 0,0 1 0,0 0 2,0 0-3,0 0 2,0 0-3,0-2 3,0-1-1,0 3 0,0-4 1,0 1-2,0 3 1,3-1 0,-3-1 0,0 2-1,0-2 3,0 2-4,0-2 3,0 2-1,0 0 0,0-1-1,0 1 2,0 0-1,0 0 0,0 0 0,2-2-1,0-1 2,0 1-2,2 0 1,-4 1 0,0-1 0,0 2-1,0-1 0,0-1 3,0 0-3,0 2 1,0 0 0,0 0 1,0 0-2,0 0 1,0 0 1,0-2-2,0 0 2,0 0-3,2-2 3,-2 1-2,2 1 2,0-2-2,-2 4 1,0-3 2,0 3-3,0 0 2,0 0-2,0 0 2,0 0-1,0 0 1,0 0-2,0 0 2,0 0-2,0 0 1,0-1 0,0-2 0,0 2 2,0-1-4,2 0 3,-2 2-2,0 0 2,0 0-1,0-1 0,0-2 0,0 1 0,0 0 1,0 1-2,0-1 2,0-1-2,0-1 2,0 1-2,0 1 2,0 1-2,0 1 1,0-2 0,0 2 1,0-2-1,0 2 0,0 0 1,0 0-2,0-2 2,0 1-2,0-2 2,0 1 0,0 1-2,0-3 1,0 3 1,0-2 0,0 0-2,0 1 2,0 1-1,0 1 2,0-2-4,0 1 4,0 1-2,0-2-1,0 2 2,0 0-2,0-2 3,0 1-4,0-1 3,0-3-1,0 3 0,0-1 0,0 2 0,0-1 0,0 0-1,0 0 2,0 0-1,0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1,-2 1 0,2 1 0,0-1 0,0 2 0,0-1 1,0 1-1,0-3 0,-2 2 0,0 1 1,2 0-1,0 0 1,-4-2-1,4 0 1,-2 1 1,2 0-2,-2-1 1,0 0-2,-1 0 2,-2 0-1,3 2 0,2-3 0,-2 2 0,2-1 1,0 2-1,-3-2 0,3 2 0,0 0 0,0-1 1,0 1-1,-2 0 0,0 0 0,2 0 1,-3 0-1,3-2 0,0 1 0,0-1 0,0 0-1,-3 0 2,3 2-2,-2 0 2,2-3-1,0 3-1,-2 0 2,2-2-2,-2 2 2,-2-2-2,2 2 2,0 0-1,2-3-1,0 1 2,-2 1-1,0-1-1,2 2 2,0-2-2,0 2 2,0-1-1,0 1 0,0 0 0,0 0-1,-3 0 3,3-3-2,0 3-1,0-3 2,-3 2-1,3 1-1,-2-2 1,0 2 1,2 0-1,0 0 0,0 0 1,0 0-1,0-2 0,-3 2 1,1 0 1,2 0-3,0-1 1,0 1 0,-2-1 1,2 1-2,-3-2 3,3 0-2,0 0 0,-2 0 3,-1 1-4,1 1 4,0 0-2,2 0 1,-6-2-1,4 1 1,0 1-3,-2-2 2,0 2-1,2-2 0,0 2 3,2 0-1,0 0-1,0 0-1,0 0 4,-2 0-3,2 0 1,0 0 0,-3 0-1,3 0 0,-2 0-1,2 0 2,0 0-2,-3 0 2,3 0-1,0 0 0,0 0-1,-2 0 0,-1 0 1,1 0-1,0 0 0,2 0 1,-5-1-2,2 1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0,1-2-1,-1 2 2,1-2-2,-1 2 1,1-1 0,2 1-1,0 0 2,0 0-2,-2 0 2,2 0-2,-6 0 2,2-2-1,0 2-1,-2 0 1,4 0 0,0 0 1,-1-1-2,-2 1 2,1 0-2,1 0 2,1 0-2,0 0 2,2 0-2,-3 0 1,0-2 1,-1 2-1,2 0 0,-4 0 0,4 0 0,2 0-1,-2 0 2,2 0-1,-2 0 0,2 0 0,0 0-1,0 0 2,0 0-2,0 0 2,0-2-2,0 2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2 3,0-2-3,-2 0 1,0 0 1,2 0-2,-2 2 2,-6-2-2,5 1 2,-2 1-2,0 1 2,-3-3-1,2 2 0,2-1 1,-2 2-2,4-2 2,-1-1-2,3 0 2,-4 0-2,6 0 2,0 0-1,-2 0 0,2 0 0,0 0 0,-2 0 1,2 0-2,0 0 2,0 0-2,0 0 3,0 0-4,0 0 2,0 2 1,-2-1-2,0-1 1,2 2 0,-4-2 0,2 0 0,0 0 0,2 0-1,0 0 2,0 0-1,0 0 0,0 0-1,0 0 0,0 0 2,0 0-1,0 0-1,0 0 0,0 2 2,0-2-2,0 0 1,0 0 2,0 0-3,0 0 1,-2 0-1,2 0 3,0 0-4,0 0 4,0 0-4,0 0 3,0 0-2,0 0 2,-3 0-1,-2 1-1,3 1 1,0-2 0,-1 3 1,3-3-2,-2 0 2,2 0-1,0 0 0,0 0 0,0 0 0,0 0 2,0 0-3,0 0 1,0 0-1,0 0 2,0 0-2,0 0 2,0 0-1,-3 0-1,3 0 3,0 0-3,0 0 2,0 2-2,0-2 1,-2 0 0,2 0 1,-3 0-2,3 2 2,-2-2-2,0 0 0,0 0 2,2 2-2,0-2 2,0 0-1,0 0 0,0 1 0,-3-1 1,3 0-3,0 0 2,-2 0 1,2 0-2,-3 1 3,3-1-3,-2 0 2,0 0-2,2 0 3,0 0-3,-3 0 0,3 0 1,0 2 1,0-2-1,0 2-1,0-2 2,0 0-2,0 0 3,0 0-3,-2 0 1,2 0 0,-2 0 0,-4 1 0,2-1-1,2 3 2,0-3-2,-2 0 3,2 0-4,-2 1 4,-2 1-4,2-2 3,2 1-2,-3-1 1,2 2 1,1-2-2,2 0 3,0 2-2,-3-2 0,3 0 0,-2 1-1,2-1 2,0 0-1,-2 0-1,2 0 1,0 0 0,0 0-1,0 0 2,0 0-1,0 0 1,0 0-2,0 0 0,0 2 2,-2-2-2,2 1 0,-6-1 2,4 2-1,-2 0 0,0-2 0,2 2 0,2-2 0,-2 0 0,2 0-1,0 3 0,0-3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 0 1,0 2 0,0-3 0,0 1 1,0-2-2,0 1 3,0-1-4,0 2 2,0 2 0,0-1 1,0 0-1,0 0 0,0 0 0,0-1-1,0 1 2,0-3-1,0 1 0,0 1-1,0-2 2,0 1-2,0-1 1,0 2-1,0 0 1,0-1 0,2 1 0,0-2 0,-2 3 0,0-2 1,2 3-1,-2-4 0,3 3 0,-3-1-1,0-2 2,3 2-1,-3-1 0,2-1-1,-2 4 2,2-2-2,-2-2 1,3 1 0,-3-1 0,2 2 1,-2-2-2,2 1 2,-2-1-2,0 0 0,3 0-1,-3 0 3,0 0-1,0 0 1,0 2-3,2-2 2,1 2 0,-1-2 0,-2 2 1,2-2-2,-2 0 2,0 0-2,0 0 2,0 0-1,2 0-1,-2 0 2,0 1-1,0-1 1,0 1-2,0 1 2,4-2-2,-4 0 2,0 0-1,0 0 0,0 2 0,2-2 0,-2 0 0,0 1-1,2-1 2,-2 0-3,0 0 4,2 3-3,0 1 2,-2-4-1,0 0 0,4 0 0,-4 0 0,0 2 1,0-2-1,0 0 0,0 0 0,2 0 0,-2 0-1,0 0 1,0 0 1,0 0-1,0 0 0,0 0-1,0 0 2,0 0-1,0 0 0,0 0 0,0 2 0,0-2 0,0 0-1,2 2 2,-2-2-1,2 0 0,1 0-1,-3 0 3,2 1-4,-2-1 3,0 0-1,0 0 0,0 0 0,3 0 0,-3 0 1,0 0-3,0 0 3,0 0-2,2 0 2,-2 0-2,0 0 3,0 0-3,0 2 1,0-2 0,0 1 0,0-1 1,0 0-3,0 0 4,0 0-3,0 0 1,0 0-1,0 0 2,0 0 0,0 0-1,0 3-1,0-3 0,3 0 2,-3 0-2,0 0 2,0 0-2,0 0 2,0 0-2,2 0 2,-2 0-2,2 0 2,-2 0-2,2 0 1,-2 1 0,3 0 0,-3-1 2,0 0-4,0 2 3,0-2-1,0 0 0,0 0 0,0 0 0,3 0-1,-3 0 1,0 0 1,2 0-2,-2 0 2,2 0-2,-2 0 1,0 0 0,2 0 0,2 0 1,-4 0-2,2 0 1,-2 0 0,0 0 1,0 2-2,0-2 2,0 0-1,0 0 0,2 0 0,-2 2 0,4-2 1,-1 2-2,0-2 2,-3 0-2,0 0 2,0 0-1,0 0 0,0 0 0,0 0 0,2 1 0,-2-1-1,0 0 2,0 0-1,0 0 0,0 0 0,0 0 0,0 0 0,0 0-1,0 0 2,0 0-2,2 0 2,-2 0-2,3 0 2,-3 0-2,2 0 1,-2 0 1,2 0-2,-2 0 1,3 2 0,-3-2 1,0 0-2,2 1 2,-2-1-3,0 2 3,0-2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1-2,0-1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0,2-1-1,-4 1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4,-3-2-2,0 2-1,2 0 2,-2 0-2,0 0 2,0 0-2,2 0 2,-2 0-2,0 0 2,3 0-3,-3 0 4,2 0-2,0 0 0,6 0-1,-6 0 1,-2 0 1,0-1-1,0 1-1,0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01T19:24:43.591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1170 7 9,'0'0'22,"0"0"3,0 0 0,0 0-2,0 0 9,0 0 2,0 0-6,0 0-3,0 0 2,0 0 0,0 0 1,0 0 4,0 0-1,0 0 1,0 0-6,0 0-2,0 0-4,0 0 1,0 0-7,-3 0-4,-2 0-1,1 0 0,-3 1-5,2 1-1,-4-2 5,4 1-3,-1-1 3,0 0-2,0 2 3,-3-2-2,2 0 1,1 0 0,-2 2-2,-4 0-4,7-2-1,0 0 2,-4 0-2,4 1 0,-4-1 0,0 0 1,1 2-1,2-2-2,-2 0 3,2 1-1,-5-1 0,4 2 0,-3 0 0,2-2-1,-1 0 3,2 0-3,0 0 2,0 0-2,0 0 2,0 0 1,0 0-4,2 0 4,-3 0-1,2 0-1,0 0-1,-3 0 2,4 0-1,3 0-1,-2 0 1,-2 0 0,-2 0 0,0 0-2,-2 0 2,-2 0-1,0 0 0,4 0 0,0 0-1,0 0 2,1 0 1,0 0 0,4 0-1,-1 0 1,-1 0-1,-7 0 0,4 0-1,-4 0 2,2 0-2,-1 0 0,-4 0 2,1 0-2,-4 0 0,6 0 1,0 0-1,2 0 0,-2 0 1,4 0-2,0 0 4,-1 0-3,0 0 1,0 0 0,-1-2-2,-1 2 1,3-2 1,-1 1 1,1 1-2,-3 0 1,1-2 1,0 2-2,-1-1 1,3 1-1,-1 0 1,-3 0-2,5 0 2,-2 0-2,-2 0 2,2 0-1,2 0-1,-3-2 1,6 2 0,-3-2 2,2 2-3,2 0 3,-3 0-3,0 0 1,1 0 0,-6-2 0,6 2 0,-2 0 1,2-1-1,-1 1 0,3 0 0,1 0-1,2 0 2,-3 0-2,0 0 2,0 0-2,1 0 0,2 0 2,0 0-1,0 0 0,0 0 0,-3 0 1,3 0-2,-3 0 3,0 0-4,0 0 3,1 0-1,0 0 0,-3 0 1,3 0-2,-1 0 1,1 0 0,-2 0 1,4 0-2,0 0 2,0 0-2,0 0 1,0 0 1,-3 0-3,3 0 3,0 0-1,-2 0 0,2 0-1,-3 0 2,-3 0-1,4 0 0,-4 0 1,-2 0-2,2 0 2,-4 0-1,-2 0-1,6 0 1,-5 0 0,2 0 0,4 0 0,0 0-1,1 0 1,1 0 1,3 0-2,0 0 2,-2 0-2,-1 0 2,3 0-3,0 0 3,-2 0-2,-2 0 1,4 0 0,-3 0 1,3 0-1,0 0-1,0 0 2,-2 0-1,2 0 0,-3 0-1,3 1 1,0-1 1,-2 0-2,-2 0 1,4 2-2,-2-2 3,-1 2-2,3-2 2,0 0-2,-3 0 1,0 2 0,0-2 1,1 0-2,2 0 1,0 1 0,0-1-2,0 0 3,0 0-2,0 2 1,0-2-1,-4 0 1,2 1 1,-1 1-1,0 0 0,-1 0-1,-3 0 2,4-1-2,-3 0 2,4 1-1,-1 0 0,0-2 1,1 0-2,-2 2 1,2 0 1,-1-1-1,0 0-1,3-1 1,0 0 0,0 0 0,-3 0-1,3 0 2,-3 2-3,1 0 3,2-2-2,-2 1 1,-2 3 0,1-1-1,0-1 2,1 1-2,2-1 2,-2-1-2,-2 1 1,4-2 0,0 0 1,0 0-2,-2 1 1,0 3 0,-5-1-1,4 2 3,1-1-3,0-3 1,-8 1-1,10-2 0,0 2-1,0-1 1,0 1 1,0-2-1,0 0 2,0 2-2,0-1 2,-2 1-2,0 3 1,-2-3 0,2 3-1,2-2 2,-4 1-2,4-2 2,-2 2-1,2-2 0,-2-1-1,2 1 1,0 0-2,0-1 2,0 1-1,0 3 1,0-5 0,0 3-1,0-2 2,-4 1-2,4 2 2,-2-3-2,2 2 1,0 2 1,0-3-1,0-1 0,0 3 0,0-2 1,0 0-3,-3-1 4,3-1-3,0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2 2,0-3-2,0 2 1,0-2 1,0-1-1,0 1 0,0 1-1,0-3 3,0 2-3,0 0 1,0-2-1,0 0 2,0 0-1,0 0 0,0 2 0,0 1-1,0 2 1,0-2 0,0 4 1,0-3-1,0 2 0,0-4 0,0 1 0,0-3-1,0 1 2,0-1-1,0 0 0,0 0 1,0 2-2,0 1 1,0-3 0,0 2 0,0-1-1,0-1 1,0 2 0,0 2 0,0-2 1,0 1-2,0-2 2,0 1-2,0 2 1,0-3 0,3 2 0,-3-1 0,3 0-1,-3-2 1,0 1-1,0-1 0,2 2 0,-2-2 1,4 3-1,0-1 1,0 1 1,2 2-1,-2-1 0,-1 2 0,4-4 1,-3 2-2,-1-1 1,1-2 0,-1 1 0,1 0 0,-4-2 0,4 2 0,0-2 0,-4 0 0,3 0 0,0 0 0,-3 0-1,4 1 2,-4 1-1,4-1 1,-4 5-2,3-5 2,3-1-1,-6 2-1,0 1 2,3-3-2,-3 2 2,2-2-2,-2 0 1,4 0 0,-2 3 0,-2 1 0,3-1 1,0-2-1,-3 1 0,2-2 0,-2 2 0,0-1 1,0 0-2,4-1 1,-2 0 0,-2 2 0,0-2-1,3 2 1,-3-1 1,0-1-2,0 0 2,0 0-2,2 2 2,3-2-2,-5 0 1,4 1 0,-4-1 0,0 2 0,3-2 0,-3 2 1,0 0-2,0-2 2,0 2-2,0-1 1,0-1 0,3 2 0,-3-2-1,2 0 1,-2 0 0,0 0 0,0 0 0,0 0 0,0 0 1,4 1-2,-4-1 1,2 0-1,-2 0 1,3 0 0,-3 0-1,3 0 0,-3 0 0,0 0 1,0 2 0,3-2 1,0 4-1,-1-4 0,-2 2 1,4-2-1,-2 1 0,-2-1 0,3 0 0,-3 1-2,0-1 3,2 0-1,-2 0 0,3 0 1,-3 2-1,4-2 0,-2 0 0,1 0 0,-1 0-2,-2 2 3,3-2-1,-3 0 0,0 1 0,0-1-1,4 0 2,-4 0-1,0 0 0,2 2-1,-2-2 3,3 2-2,2-2-1,-1 0 1,-4 0-1,2 0 1,1 1 1,0-1-1,-1 0 0,1 2-1,0-2 1,1 0 1,-4 0-2,2 0 2,0 1-2,3-1 2,0 0-2,-3 3 0,0-3 2,1 0-1,0 0 1,1 0-3,-4 0 4,2 0-3,3 0 1,-2 0 1,0 0-1,-3 0-1,3 0 1,-3 0 1,0 0-2,2 0 2,-2 0-1,0 0 0,4 0 0,-4 1 0,2-1 0,1 0-1,-3 0 2,2 0-2,-2 3 2,3-2-2,-3-1 2,4 0-1,-2 0 0,-2 0-1,3 1 1,-1-1 1,3 0-2,-3 0 2,3 0-2,-5 2 1,3-2 0,0 0 0,0 0 0,-3 0 0,0 0 0,0 0-1,2 0 1,-2 0-1,3 0 2,-3 0-2,3 0 1,-3 0-1,0 0 2,0 0-1,0 0 0,0 0-1,0 0 0,0 0 2,3 0-3,-3 0 4,0 0-3,2 0 1,1 0 0,1 0 0,-2 0 0,1 0 0,-3 0 0,0 0-1,0 0 3,0 0-4,0 0 3,0 0-2,0 0 1,2 0-1,0 0 2,3 0-1,-3 0-1,1 0 1,-1 0-1,5 0 1,-7 0 0,2 0 0,-2 0-2,0 0 2,0 0-1,3 0 0,-3 0 3,2 0-4,1 0 4,0 0-4,-3 0 3,3 0-1,0 0 0,0 0 0,-1 0-1,1 0 2,-1 0-2,3 0 2,-5 0-1,0 0 1,2 0-3,3 0 3,-3 0-1,3 0-1,-3 0 2,-2 0-1,2 0 0,-2 0 0,3 0 0,-3 0 0,3 0 0,0 0 0,-3 0-1,3 0 0,2 0 1,-2 0 2,-3 0-3,3 0 2,3 0-3,-6 0 3,0 0-2,3 0 1,-3 0 0,2 0-1,1 0 2,-1 0-3,0 0 3,3 0-2,-3 0 1,1 0-2,-1 0 4,2 0-4,-4 0 2,0 0 0,0 0 0,0 0 0,0 0-2,3 0 4,-3 0-4,0 0 4,0 0-4,0 0 1,0 0 0,2 0 2,1 0-2,0 0 1,0 0 1,2 0-3,-5 0 3,3 0-1,0 0-1,-3 0 1,3 0 0,-1 0-1,5 0 1,-5 0 1,1 0-2,-3 0 2,2 0-2,-2 0 1,0 0-2,0 0 3,0 0-2,2 0 1,3 0-1,-3 0 1,3 0 0,-2 0 0,0 0 1,0 0-2,0 0 1,0 0 0,-3 0 0,2 0 0,-2 0 0,3 0 0,-1 0-2,5 0 3,-2 0-3,2 0 3,-3 0-1,1 0 0,-5 0-1,4 0 1,1 0 0,1 0 1,-3 0-1,-1 0-1,-2 0 2,4 0-2,-4 0 2,2 0-1,-2 0-1,3 0 2,0 0-2,-1 0 2,4 0-2,-4 0 2,4 0-2,-2 0 2,-2 0-1,-2 0-1,2 0 2,-2 0-2,0 0 1,0 0 1,0 0-2,3 0 1,0 0 0,-3 0 0,4 0 1,-2 0-1,-2 0 0,0 0 0,5 0 0,2 0 0,0 0-1,2 0 1,-3 0 0,-4 0 1,-2 0-2,2 0 2,-2 0-2,4 0 1,2 0 0,-4 0 0,0 0 1,-2 0-3,3 0 4,1 0-4,-4 0 3,3 0 0,-1 0-2,0 0 2,2 0-1,-4 0 0,3 0 0,0 0 1,-3 0-3,0 0 2,2 0 0,-2 0 0,2 0 0,2 0 0,-4 0 1,6 0-1,-6 0 0,2 0-1,2 0 1,-4 0 0,2 0 1,-2 0-1,2 0 0,4 0-1,-2 0 1,-2 0 1,-2 0-2,2 0 1,1 0 0,-3 0 1,0 0-2,0 0 2,0 0-1,0 0-1,0 0 1,4 0 0,-4 0 0,0 0 0,0 0 0,0 0-1,3 2 2,-1-2 0,0 0-2,1 0 1,-3 0 0,0 0 0,3 0 0,-3 0 0,0 0-1,4 0 2,-2 0-2,0 0 2,2 0-1,-2 0 0,1 0 0,4 0-1,-7 0 2,2 0-2,-2 0 2,2 1-2,-2-1 2,3 0-1,-1 0 0,3 0 0,-1 0 0,-1 0 0,0 0 0,1 0 0,-2 0 0,0 0 0,1 0-1,-3 0 2,3 0-2,-1 0 2,4 0-1,-2 0-1,-2 0 2,3 0-2,-5 0 3,3 0-4,-3 0 3,0 0-2,4 0 1,-4 0 0,2 0-1,-2 0 2,2 0-1,1 0 1,4 0-1,-5 0 0,4 0-1,-4 0 2,2 0-1,-4 0 0,5 0 0,-5 0 0,0 0 0,3 0-1,-3 0 0,2 0 1,1 0 0,4 0 1,-3 0-1,-1 0 0,-1 0-2,3 0 4,-3 0-3,0 0 2,-2 0-3,3 0 4,-3 0-3,3 0 1,1 0 0,0 0 1,2 0-1,0 0-1,-4 0 1,4 0 0,-6 0 0,3 0-1,-3 0 2,2 0-2,-2 0 2,0 0-1,5 0-2,-5 0 4,2 0-3,-2 0 2,2 0-2,-2 0 1,3 0-1,-1 0 2,5 0-1,-7 0-1,2 0 2,1 0-2,0 0 2,-3 0-2,2 0 3,2 0-3,-2 0 1,1 0-1,2 0 2,-5 0-2,3 0 1,-3 0 2,0 0-3,0 0 1,0 0-1,0 0 2,0 0-1,3 0-1,1 0 2,-2 0-1,1 0-1,4 0 1,-5 0 1,3 0-3,0 0 4,4 0-2,-4 0 0,-2 0 0,3 0 0,-6 0-1,3 0 1,-3 0 1,0 0-1,0 0 0,2 0-1,-2 0 2,0 0-1,0 0-1,0 0 2,3 0-2,-3 0 2,3 0-2,1 0 2,-2 0-2,0 0 1,3 0-1,2 0 2,-2 0-2,1 0 2,-1 0-1,-1 0 0,-2 0 0,1 0-1,0 0 2,-3 0-2,2 0 2,-2 0-2,0 0 2,0 0-2,0 0 1,4 0 0,-4 0-1,0 0 2,0 0-2,2 0 2,-2 0-2,3 0 1,-1 0 0,3 0 0,-3 0 0,0 0 0,-2 0 1,3 0-2,-1 0 1,-2 0-1,7 0 2,-5 0-1,1 0 0,0 0 0,2 0 0,-3 0 0,1 0 0,-3 0 0,4 0 0,-1 0 0,-1 0 0,0 0 0,2 0 0,-4 0 0,2 0 0,-2 0-1,4 0 2,1 0-3,6 0 2,-3 0 0,-1 0 2,-5 0-3,1 0 1,-1 0 0,0 0 0,-2 0 0,4 0-1,-4 0 3,0 0-3,0 0 2,0 0-3,0 0 3,0 0-2,0 0 2,0 0-1,0 0 0,0 0 1,0 0-3,0 0 3,0 0-2,0 0 2,0 0-2,0 0 1,0 0 1,3 0-2,-3 0 1,0 0 0,0 0 0,0 0 0,0 0 1,0 0-2,0 0 1,3 0 0,-3 0 0,0 0 0,2 0 0,2 0 1,-4 0-2,2 0 2,-2 0-2,0 0 1,2 0 0,-2 0 0,0 0 0,4 0 0,-4 0 1,2 0-2,-2 0 3,4 0-4,-2 0 3,-2 0-2,0 0 3,0 0-3,0 0 1,0 0-1,0 0 1,2 0 1,1 0-2,4 0 2,-7 0-1,4 0 0,6 0-1,-8 0 2,4 0-1,-4 0-1,2 0 3,-2 0-4,1 0 4,-3 0-4,3 0 4,-3 0-3,0 0 1,0 0 0,2 0 0,-2 0 0,3 0 0,0 0 0,-3 0 0,4 0 1,-4 0-3,2 0 4,-2 0-4,0 0 3,0 0-1,0 0 0,2 0 0,1 0 0,1 0 1,-1 0-2,-1 0 1,3 0 0,4 0 0,-3 0-1,-2 0 2,3 0-2,-4 0 1,-1 0 1,4 0-1,-3 0 0,0 0 0,-1 0 0,-2 0-1,2 0 1,-2 0 0,0 0 0,0 0 1,4 0-1,2 0 0,-2 0-1,0 0 2,-2 0-2,-2 0 2,0 0-2,0 0 2,0 0-1,4 0 0,-4 0 0,0 0-1,0 0 2,0 0-2,0 0 1,2 0 0,-2 0 0,0 0 0,4 0 0,-4 0 0,0 0 0,0 0 1,2 0-2,-2 0 1,0 0 0,0 0 0,2 0 0,-2 0 0,4 0 0,-1 0 0,-3 0 1,0 0-3,3 0 3,-3 0-1,4 0 0,-1 0 1,1 0-2,-1-1 1,1 1 0,2 0 1,-2-2-1,-2 2 0,-2 0-1,2 0 1,2 0 0,-4 0 1,2-2-2,2 2 2,-2-1-1,2 1-1,0 0 1,-1 0 0,-3 0 0,3 0 0,-3 0 1,0 0-1,0 0 0,0 0-1,4 0 1,-2-1 1,3 1-2,-2 0 2,3 0-2,0-3 2,-4 3-2,2-1 2,0 1-1,-4 0 0,4 0 0,-4 0-1,0-3 2,0 3-3,0 0 4,0 0-3,0 0 2,2 0-2,0 0 2,2 0-1,-1-1-1,2-1 2,0 2-1,2-1 0,-5-1-1,4-1 2,2 1-2,-2-1 1,0 3 0,2 0 0,-6-1 0,5 1 0,0-2 1,-4 2-2,1-2 2,-1 2-2,-3 0 2,0 0-1,0 0 0,0 0 0,0 0 0,0 0 0,0 0-1,2 0 2,-2 0-2,0 0 2,0 0-2,0 0 1,0 0 0,0-2 0,2 2 0,-2 0 0,4-2 2,-4 2-4,0 0 3,0 0-1,0 0-1,0 0 1,0 0 1,0 0-2,0 0 1,0 0 1,0 0-2,0 0 2,0 0-2,0 0 2,0 0-2,0 0 1,0 0 0,0 0 0,0 0 0,0 0 0,2 0 1,-2 0-2,4 0 2,-4-1-2,0-1 0,0 2 1,2 0 1,0 0-1,-2 0-1,4 0 2,-4-1-2,0 1 2,0-2-2,0 2 2,2 0-2,-2-2 1,0 2 1,0 0-1,3 0 0,0 0-1,1-2 2,-4 2-2,0-2 2,0 2-2,2 0 1,-2 0 0,2-1 0,1 1 1,-1 0-2,3-2 2,-3 2-2,0 0 2,-2-1-3,6 1 2,-2 0 0,-4-2 0,0 0 1,2 2-2,0-1 1,2 0 1,-2-1-1,-2-1 0,2 3 0,-2-3-1,0 3 2,6 0-1,-6 0 0,0 0 0,4 0-1,-4 0 2,2 0-1,-2 0 1,0-1-2,2-2 2,-2 3-2,3 0 1,-3 0 0,4 0 0,-1 0 1,-3-3-2,0 3 2,0 0-1,0 0 0,0 0-1,0 0 2,0 0-1,0 0 0,0 0 0,0 0 1,0 0-1,0 0 0,0 0 1,1 0-3,-1 0 3,0 0-1,0 0 1,0 0-2,0 0 1,0 0 1,0 0-1,0 0 1,0 0-2,0 0 2,0-2-2,0 2 2,0 0-1,0-2 0,0 1 0,3-1 0,-3 1 0,0 1 0,0-4 1,0 2-2,0 1 1,3-2 0,-3 1 0,0 0 0,0 2 0,0 0 2,0 0-3,0 0 2,0 0-3,0-2 3,0 0-1,0 2 0,0-4 1,0 0-2,0 4 1,3-1 0,-3-1 0,0 2-1,0-1 3,0 1-4,0-2 3,0 2-1,0 0 0,0-2-1,0 2 2,0 0-1,0 0 0,0 0 0,3-2-1,-1-1 2,0 1-2,3 1 1,-5-1 0,0 0 0,0 2-1,0-1 0,0-1 3,0 0-3,0 2 1,0 0 0,0 0 1,0 0-2,0 0 1,0 0 1,0-1-2,0-1 2,0-1-3,2 0 3,-2-1-2,3 2 2,-1-1-2,-2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0-4,0-2 3,0-2-1,0 3 0,0-1 0,0 1 0,0 0 0,0 0-1,0 1 2,0-1-1,0 2 0,0-1-1,0-1 1,0 2 0,0-2 0,0 0 0,0 2 0,0-1 1,0 1-2,0 0 2,0 0-1,0-1 0,0 1-1,0-2 3,0 0-3,0 1 3,0 1-2,0-4-1,0 3 2,0-1-2,0 2 2,0 0-2,0 0 3,0 0-3,0-2 1,0 2 0,0-4 0,0 4 1,0-1-1,0-1 2,-2 1-4,2-3 3,-2 1-1,2 2 1,-3-1-1,3 0 0,-2 2 1,2 0-2,0-2 2,0 2-2,0 0 2,-5-1-2,3 1 3,2-2-2,0-1 1,0 3-1,0 0 2,0-2-2,-2 2 0,-1 0 2,3-2-2,-6-1 2,6 1-3,0-1 1,-3 1 0,3 1 0,0-1 0,0 2 0,0-1 1,0 1-1,0-3 0,-1 2 0,-2 1 1,3 0-1,0 0 1,-4-2-1,4 0 1,-3 1 1,3 0-2,-2-1 1,0 0-2,-2 0 2,-2 0-1,4 2 0,2-3 0,-2 2 0,2-1 1,0 2-1,-4-2 0,4 2 0,0 0 0,0-1 1,0 1-1,-2 0 0,0 0 0,2 0 1,-4 0-1,4-2 0,0 1 0,0-1 0,0 0-1,-3 0 2,3 2-2,-3 0 2,3-2-1,0 1-1,-2 1 2,2-2-2,-2 2 2,-3-1-2,3 1 2,-1 0-1,3-4-1,0 2 2,-2 1-1,0 0-1,2 1 2,0-2-2,0 2 2,0-2-1,0 2 0,0 0 0,0 0-1,-4 0 3,4-3-2,0 3-1,0-3 2,-3 3-1,3 0-1,-3-3 1,1 3 1,2 0-1,0 0 0,0 0 1,0 0-1,0-2 0,-4 2 1,2 0 1,2 0-3,0-2 1,0 2 0,-2-1 1,2 1-2,-4-2 3,4 0-2,0 1 0,-2-1 3,-2 0-4,2 2 4,0 0-2,2 0 1,-7-2-1,4 1 1,1 1-3,-3-1 2,1 1-1,1-2 0,1 2 3,2 0-1,0 0-1,0 0-1,0 0 4,-2 0-3,2 0 1,0 0 0,-4 0-1,4 0 0,-2 0-1,2 0 2,0 0-2,-4 0 2,4 0-1,0 0 0,0 0-1,-2 0 0,-2 0 1,2 0-1,0 0 0,2 0 1,-6-2-2,2 2 1,2 0 1,0 0-2,2-2 2,-3 2-1,3 0 1,-4 0-2,1 0 1,1 0 1,0 0-1,2 0 0,-3 0 1,0 0 0,-1 0 0,0 0-2,-4 0 2,4-1-2,2 1 3,-2 0-3,2 0 1,0 0 0,2 0 0,-4 0 0,4 0 1,-3 0-1,3 0 0,-3 0 2,3 0-2,-2 0 0,0 0 0,-2 0 1,4 0-2,0 0 3,0 0-3,0 0 2,-3 0-1,3 0 0,0 0 2,-3 0-2,3 0 0,-2 0 0,2 0 0,-2 0 0,2 0 0,-4 0 0,4 0 0,-2 0 2,2 0-3,-4 0 2,2 0-1,2 0 1,-4 0-2,2 0 1,2 0 0,0 0 0,-2-3 2,2 3-3,-4 0 2,4 0-2,0 0 1,0 0 0,0 0 1,-2 0-2,2 0 2,-4 0-1,4 0 0,-2 0 0,0 0-1,-1 0 2,3 0-1,0 0 0,-4 0-1,4-1 2,-3 1-1,1 0 0,0 0 0,-1 0 0,0 0 0,-1 0 0,2 0 1,2 0-2,-2 0 2,-2 0-1,2 0-1,-2 0 1,4 0 0,-2 0 0,-4 0 0,4 0 1,-1 0-2,0 0 2,-1 0-2,4 0 2,-2 0-2,2 0 1,-2 0 0,-1 0 0,0 0 0,-3 0-1,6 0 2,-2 0-2,2 0 2,-3 0-2,0 0 2,-3 0-1,4 0-1,-4 0 2,4 0-2,-2 0 2,1 0-2,0 0 2,1 0-2,2 0 2,-2 0-1,-1 0 0,-1 0-1,4 0 2,-3 0-1,3 0 0,-2 0 1,0 0-2,2 0 1,-7 0 0,2 0-1,2 0 2,0 0-1,-3 0 0,4 0 0,-4 0-1,4 0 1,-8 0-1,8 0 1,0 0 0,-1 0-1,-1 0 2,1 0-2,1 0 1,2 0 0,0 0 0,-2 0 1,2 0-2,-4 0 1,2 0 0,2 0 0,-4 0 0,4 0 0,-2 0 1,2 0-2,-2 0 2,2 0-2,0 0 2,0 0-1,0 0 0,-4 0-1,-1 0 2,2 0-1,-1 0-1,2 0 2,0 0-2,-1 0 2,1 0 0,-3 0-1,5 0 0,0 0-1,0 0 1,-2 0 0,2 0 1,-2 0-1,-1 0 1,0 0-3,-3 0 4,4 0-3,-1 0 2,0 0-1,3 0 0,-2 0 0,-2 0 0,2 0 1,-2 0-2,0 0 3,4 0-4,-3 0 3,3 0-1,-4 0 0,4 0 1,0 0-1,0 0 0,0 0 0,0 0 0,0 0-1,0 0 2,-3 0-2,3 0 2,0 0-1,0 0 0,0 0 1,-5 0-2,3 0 1,-1 0 0,-2 0 0,1 0 0,1 0 0,1 0 0,-1 0-1,3 0 1,0 0 0,0 0 1,0 0-2,-2 0 1,0 0 0,-3 0 1,3 0-3,-1 0 3,3 0-2,-2 0 2,-2 0 0,2 0-2,-1 0 1,0 0-1,3 0 2,-2 0-1,-2 0 0,2-1-1,-1 1 2,0-2-2,0 2 1,0-2 0,3 2-1,0 0 2,0 0-2,-2 0 2,2 0-2,-7 0 2,2-2-1,1 2-1,-3 0 1,4 0 0,1 0 1,-1-1-2,-3 1 2,1 0-2,2 0 2,0 0-2,1 0 2,2 0-2,-4 0 1,1-2 1,-2 2-1,3 0 0,-5 0 0,5 0 0,2 0-1,-3 0 2,3 0-1,-2 0 0,2 0 0,0 0-1,0 0 2,0 0-2,0 0 2,0-1-2,0 1 2,-4 0-1,4 0 0,-3 0 0,0 0 0,1 0 0,-1 0-1,-2 0 2,1 0-2,2 0 2,-1 0-2,0 0 2,3 0-1,-2 0 0,-5 0 0,7 0-1,0 0 3,-2 0-3,-1 0 2,1 0-1,0 0 0,-3-2-1,0 2 1,5 0 0,-2 0 1,-4 0-1,3 0-1,0 0 2,-3 0-2,4 0 2,0 0-2,-2 0 1,1 0 0,0 0 0,1 0 1,0 0-2,2 0 1,-5 0 0,3 0 1,-1 0-2,3 0 2,-2 0-1,0 0 0,-2 0 0,1 0-1,0 0 2,1 0-1,2 0 1,-3 0-2,-2 0 1,-1 0 0,3 0 0,0 0 0,1 0 0,2 0 0,0 0-1,0 0 2,-3 0-1,3 0 1,0 0-2,0 0 2,0 0-1,-4 0-1,1 0 2,1 0-2,-4 0 2,3 0-2,0 0 1,1 0-1,0 0 2,-2 0-2,2 0 2,-2 0-1,4 0 0,-2 0 0,2 0 0,0 0 1,-3 0-2,0 0 1,1 0 0,-4 0 0,3 0-1,0 0 0,1 0 2,0 0-3,2 0 3,-5 0-2,3 0 2,2 0-2,0 0 1,-3 0 0,1 0 0,0 0 0,-5 0 0,4 0 0,1 0-1,-2 2 2,2-2-1,0 0 1,-2 0-2,4 0 2,-3 0-2,0 1 3,1-1-3,-3 0 1,1 0 1,1 0-2,-1 2 2,-8-2-2,6 1 2,-2 1-2,0 2 2,-4-4-1,3 1 0,2 0 1,-3 2-2,6-2 2,-2-1-2,4 0 2,-5 0-2,7 0 2,0 0-1,-3 0 0,3 0 0,0 0 0,-2 0 1,2 0-2,0 0 2,0 0-2,0 0 3,0 0-4,0 0 2,0 2 1,-2 0-2,-1-2 1,3 2 0,-4-2 0,1 0 0,1 0 0,2 0-1,0 0 2,0 0-1,0 0 0,0 0-1,0 0 0,0 0 2,0 0-1,0 0-1,0 0 0,0 1 2,0-1-2,0 0 1,0 0 2,0 0-3,0 0 1,-2 0-1,2 0 3,0 0-4,0 0 4,0 0-4,0 0 3,0 0-2,0 0 2,-4 0-1,-2 1-1,4 1 1,0-2 0,-2 4 1,4-4-2,-2 0 2,2 0-1,0 0 0,0 0 0,0 0 0,0 0 2,0 0-3,0 0 1,0 0-1,0 0 2,0 0-2,0 0 2,0 0-1,-4 0-1,4 0 3,0 0-3,0 0 2,0 1-2,0-1 1,-2 0 0,2 0 1,-4 0-2,4 2 2,-2-2-2,0 0 0,-1 0 2,3 2-2,0-2 2,0 0-1,0 0 0,0 1 0,-3-1 1,3 0-3,0 0 2,-2 0 1,2 0-2,-4 2 3,4-2-3,-2 0 2,-1 0-2,3 0 3,0 0-3,-3 0 0,3 0 1,0 2 1,0-2-1,0 3-1,0-3 2,0 0-2,0 0 3,0 0-3,-3 0 1,3 0 0,-2 0 0,-5 0 0,2 0-1,3 3 2,0-3-2,-3 0 3,3 0-4,-3 1 4,-2 1-4,2-2 3,3 2-2,-4-2 1,3 2 1,0-2-2,3 0 3,0 1-2,-3-1 0,3 0 0,-2 1-1,2-1 2,0 0-1,-3 0-1,3 0 1,0 0 0,0 0-1,0 0 2,0 0-1,0 0 1,0 0-2,0 0 0,0 2 2,-2-2-2,2 2 0,-7-2 2,5 2-1,-3-1 0,0-1 0,3 2 0,2-2 0,-2 1 0,2-1-1,0 2 0,0-2 0,0 0 0,0 0 1,-3 2 0,3-2-3,0 0 3,0 0 0,0 0 0,0 0 0,0 0-1,0 0 2,0 2-2,0-2 1,0 0-2,0 2 2,0-2-1,0 0 1,-3 1 1,3 1-1,-6 3-1,4-1 2,-4-2-1,3 2-1,1-1 2,2 0-2,-3 0 2,3 0-1,0 0-1,0-3-1,0 0 2,0 0 1,0 0-2,0 0 1,0 1-1,0-1 1,-4 2-1,4 0 2,0-1-1,-2 2 0,2 1 0,-3-2-1,3 1 2,-2-1-2,2-1 2,0 1-2,0 0 2,0 1-2,0-2 1,0 3-1,0-2 2,0-1-1,0-1-1,0 2 1,0-2-1,0 1 1,0 5-1,0-4 2,0-1-2,0 3 0,0-3 2,0 1-2,0 1 1,0-2-1,0 1 2,0 0-1,0 1 1,0-1-2,0-1 1,0 3 0,0-2 0,0 0 1,0-2-2,0 1 3,0-1-4,0 2 2,0 1 0,0 2 1,0-3-1,0 2 0,0-1 0,0-1-1,0 1 2,0-3-1,0 0 0,0 2-1,0-2 2,0 2-2,0-2 1,0 2-1,0 0 1,0-1 0,2 0 0,1-1 0,-3 4 0,0-3 1,2 2-1,-2-3 0,4 4 0,-4-2-1,0-2 2,3 2-1,-3-1 0,2-1-1,-2 3 2,3-1-2,-3-2 1,3 2 0,-3-2 0,3 2 1,-3-2-2,2 0 2,-2 0-2,0 0 0,3 0-1,-3 0 3,0 0-1,0 0 1,0 3-3,3-3 2,0 1 0,0-1 0,-3 2 1,2-2-2,-2 0 2,0 0-2,0 0 2,0 0-1,2 0-1,-2 0 2,0 2-1,0-2 1,0 1-2,0 1 2,5-2-2,-5 0 2,0 0-1,0 0 0,0 1 0,2-1 0,-2 0 0,0 2-1,3-2 2,-3 0-3,0 0 4,2 2-3,0 2 2,-2-4-1,0 1 0,5-1 0,-5 0 0,0 2 1,0-2-1,0 0 0,0 0 0,2 0 0,-2 0-1,0 0 1,0 0 1,0 0-1,0 0 0,0 0-1,0 0 2,0 0-1,0 0 0,0 0 0,0 1 0,0-1 0,0 0-1,3 2 2,-3-2-1,2 0 0,1 0-1,-3 0 3,3 2-4,-3-2 3,0 0-1,0 0 0,0 0 0,3 0 0,-3 0 1,0 0-3,0 0 3,0 0-2,3 0 2,-3 0-2,0 0 3,0 0-3,0 2 1,0-2 0,0 1 0,0-1 1,0 0-3,0 0 4,0 0-3,0 0 1,0 0-1,0 0 2,0 0 0,0 0-1,0 2-1,0-2 0,3 0 2,-3 0-2,0 0 2,0 0-2,0 0 2,0 0-2,2 0 2,-2 0-2,3 0 2,-3 0-2,2 0 1,-2 1 0,4 1 0,-4-2 2,0 0-4,0 2 3,0-2-1,0 0 0,0 0 0,0 0 0,3 0-1,-3 0 1,0 0 1,2 0-2,-2 0 2,3 0-2,-3 0 1,0 0 0,2 0 0,3 0 1,-5 0-2,2 0 1,-2 0 0,0 0 1,0 1-2,0-1 2,0 0-1,0 0 0,2 0 0,-2 2 0,5-2 1,-1 2-2,-1-2 2,-3 0-2,0 0 2,0 0-1,0 0 0,0 0 0,0 0 0,2 1 0,-2-1-1,0 0 2,0 0-1,0 0 0,0 0 0,0 0 0,0 0 0,0 0-1,0 0 2,0 0-2,3 0 2,-3 0-2,3 0 2,-3 0-2,3 0 1,-3 0 1,2 0-2,-2 0 1,4 2 0,-4-2 1,0 0-2,2 2 2,-2-2-3,0 1 3,0-1 0,0 0-1,0 0-1,0 0 2,0 0-1,3 0-1,-3 0 2,0 0-2,0 0 2,0 0-2,0 0 2,3 0-2,-1 2 2,-2-2-1,2 0 0,-2 0 0,0 0 0,4 0 1,-4 0-3,0 0 4,0 0-4,0 0 3,0 0-1,0 0 0,0 0 0,2 2-1,-2-2 2,4 0-2,-2 0 3,2 0-3,-4 0 1,2 0 0,0 0 0,1 0 0,-3 0 0,0 0 1,3 0-2,-3 0 3,0 1-4,0-1 2,0 0 1,0 2-2,0-2 2,0 0-1,0 0 1,0 0-3,4 0 4,-4 0-4,2 0 3,-2 0-1,0 0 0,2 0 0,-2 0 1,3 0-1,-3 0-1,0 0 2,0 2-2,0-2 2,0 0-1,0 0 1,0 0-3,0 0 3,0 0-1,0 0 0,4 0 0,-4 0-1,0 0 1,0 0 0,0 0 1,3 0-2,-3 0 2,0 0-2,0 0 1,0 0 0,2 0 0,0 0 1,1 0-2,4 0 2,-5 0-2,0 0 2,2 0-2,-4 0 2,2 0-2,-2 0 1,0 2 0,0-2 1,0 0 0,0 0-3,2 0 3,-2 0-1,0 0 0,0 0 0,0 0-1,0 0 2,0 0-1,0 0 0,0 0-1,0 0 2,0 0-2,0 0 2,0 0-1,4 0 0,-4 0-1,0 0 1,0 0 0,0 0 1,2 0-1,2 0 0,-4 0 0,4 0 0,-1 0 0,-3 0 0,4 0 0,-1 0 0,-3 0 0,0 0 1,0 0-3,0 0 3,2 0-1,-2 0 0,0 0 0,0 0 0,0 0 0,0 0 0,0 0 0,0 0 0,2 0 1,-2 0-3,0 0 3,0 0-1,0 0 0,0 0 0,0 0 0,0 0 0,4 0 0,-1 0 0,0 0 0,-1 0 1,4 0-2,-4 0 2,-2 0-2,4 0 2,-4 0-1,0 0 0,2 0 0,-2 0 0,0 0 1,0 0-2,0 0 2,0 0-2,0 0 1,0 0 0,0 0 1,0 0-1,0 0 0,0 0-1,0 0 2,0 0-1,0 0 0,0 0 0,0 0 0,0 0 0,0 0 0,0 0-1,0 0 2,0 0-2,0 0 2,0 0-2,4 0 2,-4 0-2,0 0 2,0 0-2,2 0 2,0 0-1,4 0 0,-2 0 0,-4 0-1,2 0 2,-2 0-2,0 0 1,0 0 0,2 0 0,1 0 1,-3 0-2,7 0 2,-5 0-1,0 0 1,-2 0-3,3 0 3,-3 0-1,0 0 0,0 0-1,0 0 2,0 0-1,0 0-1,0 0 2,0 0-1,3 0 0,-3 0-1,4 0 2,-2 0-1,0 0 0,2 0 0,-4 0-1,2 0 2,1 0-1,0 0 0,1 0 0,-2 0 1,0 0-2,1 0 1,-1 0 0,-2 0 0,0 0 0,0 0 0,5 0 0,-5 0 0,0 0 0,2 0 0,0 0 1,1 0-2,0 0 2,1 0-1,-2 0-1,-2 0 1,2 0 0,-2 0 1,0 0-2,0 0 2,0 0-2,0 0 2,0 0-2,0 0 1,0 0 0,0 0 0,0 0 1,0 0-2,0 0 2,0 0-2,0 0 2,0 0-2,0 0 1,0 0 0,0 0 0,0 0 0,3 0-1,-3 0 2,3 0-2,-1 0 2,2 0-1,2 0 0,-2 0 0,-1 0 0,-3 0 0,3 0 0,-3 0 0,0 0-1,0 0 2,0 0-2,0 0 3,0 0-3,0 0 1,0 0 0,0 0 0,0 0 1,0 0-2,0 0 1,0 0 0,0 0 0,0 0-1,0 0 1,0 0 1,0 0-2,0 0 2,0 0-2,0 0 2,0 0-3,0 0 3,0 0-1,0 0 0,4 0 0,-2 0 0,0 0 0,5 0 0,-4 0 1,-3 0-2,2 0 2,1 0-3,-3 0 4,0 0-3,3 0 1,-3 0 0,0 0 0,2 0 0,2 0 0,1 0 0,-2 0 0,2 0 1,-2 0-3,1 0 4,-2 0-2,3 0-1,-3 0 1,3 0 0,-1 0 1,-1 0-2,0 0 2,1 0-2,-2 0 1,0 0 0,1 0 1,-3 0-1,0 0 0,0 0 0,0 0-2,6 0 4,-3 0-3,3 0 2,-4-2-2,-2 2 1,3 0 0,-3 0 0,2 0 0,3-2-1,-5 2 2,0 0-2,0 0 2,0 0-2,2 0 2,0 0-2,1 0 1,-1 0 0,-2-2-1,7 2 3,-7 0-3,0 0 2,0 0-2,2 0 2,-2 0-2,0 0 1,0 0 0,0 0-1,0 0 2,0 0-2,0 0 2,0 0-3,3 0 3,0 0-2,-3 0 3,2 0-3,2-1 1,-4 1-1,0 0 2,0 0 0,0 0-2,0 0 2,0 0-2,0 0 1,2 0 0,1 0 0,-3 0-1,3 0 3,-1 0-2,1 0-1,-3-2 2,0 2-2,0 0 2,0 0-2,3 0 2,-3 0-2,0 0 1,0-2 0,0 2 0,0 0 0,0 0-1,0 0 2,0 0-1,0 0 0,0 0-1,0 0 1,0 0 0,0 0 1,0 0-2,6 0 0,-3 0 2,4 0-1,-5 0 1,0 0-3,-2 0 4,0 0-3,0 0 2,0 0-3,0 0 3,0 0-2,0 0 1,3 0 0,-3 0 0,2 0 1,1 0-3,1 0 4,-4-1-2,0 1-1,2 0 2,-2 0-2,0 0 2,0 0-2,3 0 2,-3 0-2,0 0 2,3 0-3,-3 0 4,2 0-2,1 0 0,6 0-1,-7 0 1,-2 0 1,0-2-1,0 2-1,0 0 1,0 0 1,0 0-2,0 0 1,0 0-1,3 0 0,0 0 1,-3 0-1,4 0 3,-2 0-3,-2 0 2,0 0-3,2 0 1,-2 0 1,0 0 0,3 0 0,-3 0 0,0 0 1,0 0-3,2 0 3,-2 0-1,5 0 0,-3 0 0,0 0 0,1 0 0,-3 0 1,0 0-1,3 0-2,-3 0 4,0 0-3,0 0 2,3 0-3,-3 0 3,3 0-1,3 0 1,-4 0 0,-2 0-3,3 0 3,-3 0-1,0 0 0,0 0 0,0 0 1,0 0-1,0 0-1,0 0 1,3 0 0,-3 0 1,0 0-2,0 0 2,0 0-1,0 0 1,0 0-2,0 0 0,0 0 2,0 0-1,0 0 1,0 0-2,0 0 2,0 0-4,0 0 5,0 0-2,0 0 0,0 0 0,0 0-1,0 0 0,0 0 1,0 0 0,0 0 0,0 0 1,0 0-2,2 0 2,2 0-2,-4 0 2,2 0-1,1 0 0,-1 0 1,3 0-2,-5 0 1,2 0 0,-2 0 2,0 0-3,0 0 1,2 0 0,-2 0 1,0 0-1,0 0-1,0 0 1,0 0 0,0 0 1,0 0-3,3 0 2,-3 0 0,2 0 0,-2 0 1,3 0-1,1 0 1,-4 0-3,0 0 4,0 0-2,2 0 0,-2 0-1,0 0 2,0 0-2,0 0 2,0 0-2,0 0 1,0 0 1,0 0-1,0 0-1,0 0 1,0 0 0,0 0-1,0 0 2,0 0-1,0 0 0,3 0 0,-3 0-1,3 0 3,-1 0-4,1 0 4,-1 0-2,1 0-1,1 0 2,-4 0-1,3 0 0,-3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0-5,-7 0-21,4 0-116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01T19:24:43.597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1170 7 9,'0'0'22,"0"0"3,0 0 0,0 0-2,0 0 9,0 0 2,0 0-6,0 0-3,0 0 2,0 0 0,0 0 1,0 0 4,0 0-1,0 0 1,0 0-6,0 0-2,0 0-4,0 0 1,0 0-7,-3 0-4,-2 0-1,1 0 0,-3 1-5,2 1-1,-4-2 5,4 1-3,-1-1 3,0 0-2,0 2 3,-3-2-2,2 0 1,1 0 0,-2 2-2,-4 0-4,7-2-1,0 0 2,-4 0-2,4 1 0,-4-1 0,0 0 1,1 2-1,2-2-2,-2 0 3,2 1-1,-5-1 0,4 2 0,-3 0 0,2-2-1,-1 0 3,2 0-3,0 0 2,0 0-2,0 0 2,0 0 1,0 0-4,2 0 4,-3 0-1,2 0-1,0 0-1,-3 0 2,4 0-1,3 0-1,-2 0 1,-2 0 0,-2 0 0,0 0-2,-2 0 2,-2 0-1,0 0 0,4 0 0,0 0-1,0 0 2,1 0 1,0 0 0,4 0-1,-1 0 1,-1 0-1,-7 0 0,4 0-1,-4 0 2,2 0-2,-1 0 0,-4 0 2,1 0-2,-4 0 0,6 0 1,0 0-1,2 0 0,-2 0 1,4 0-2,0 0 4,-1 0-3,0 0 1,0 0 0,-1-2-2,-1 2 1,3-2 1,-1 1 1,1 1-2,-3 0 1,1-2 1,0 2-2,-1-1 1,3 1-1,-1 0 1,-3 0-2,5 0 2,-2 0-2,-2 0 2,2 0-1,2 0-1,-3-2 1,6 2 0,-3-2 2,2 2-3,2 0 3,-3 0-3,0 0 1,1 0 0,-6-2 0,6 2 0,-2 0 1,2-1-1,-1 1 0,3 0 0,1 0-1,2 0 2,-3 0-2,0 0 2,0 0-2,1 0 0,2 0 2,0 0-1,0 0 0,0 0 0,-3 0 1,3 0-2,-3 0 3,0 0-4,0 0 3,1 0-1,0 0 0,-3 0 1,3 0-2,-1 0 1,1 0 0,-2 0 1,4 0-2,0 0 2,0 0-2,0 0 1,0 0 1,-3 0-3,3 0 3,0 0-1,-2 0 0,2 0-1,-3 0 2,-3 0-1,4 0 0,-4 0 1,-2 0-2,2 0 2,-4 0-1,-2 0-1,6 0 1,-5 0 0,2 0 0,4 0 0,0 0-1,1 0 1,1 0 1,3 0-2,0 0 2,-2 0-2,-1 0 2,3 0-3,0 0 3,-2 0-2,-2 0 1,4 0 0,-3 0 1,3 0-1,0 0-1,0 0 2,-2 0-1,2 0 0,-3 0-1,3 1 1,0-1 1,-2 0-2,-2 0 1,4 2-2,-2-2 3,-1 2-2,3-2 2,0 0-2,-3 0 1,0 2 0,0-2 1,1 0-2,2 0 1,0 1 0,0-1-2,0 0 3,0 0-2,0 2 1,0-2-1,-4 0 1,2 1 1,-1 1-1,0 0 0,-1 0-1,-3 0 2,4-1-2,-3 0 2,4 1-1,-1 0 0,0-2 1,1 0-2,-2 2 1,2 0 1,-1-1-1,0 0-1,3-1 1,0 0 0,0 0 0,-3 0-1,3 0 2,-3 2-3,1 0 3,2-2-2,-2 1 1,-2 3 0,1-1-1,0-1 2,1 1-2,2-1 2,-2-1-2,-2 1 1,4-2 0,0 0 1,0 0-2,-2 1 1,0 3 0,-5-1-1,4 2 3,1-1-3,0-3 1,-8 1-1,10-2 0,0 2-1,0-1 1,0 1 1,0-2-1,0 0 2,0 2-2,0-1 2,-2 1-2,0 3 1,-2-3 0,2 3-1,2-2 2,-4 1-2,4-2 2,-2 2-1,2-2 0,-2-1-1,2 1 1,0 0-2,0-1 2,0 1-1,0 3 1,0-5 0,0 3-1,0-2 2,-4 1-2,4 2 2,-2-3-2,2 2 1,0 2 1,0-3-1,0-1 0,0 3 0,0-2 1,0 0-3,-3-1 4,3-1-3,0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2 2,0-3-2,0 2 1,0-2 1,0-1-1,0 1 0,0 1-1,0-3 3,0 2-3,0 0 1,0-2-1,0 0 2,0 0-1,0 0 0,0 2 0,0 1-1,0 2 1,0-2 0,0 4 1,0-3-1,0 2 0,0-4 0,0 1 0,0-3-1,0 1 2,0-1-1,0 0 0,0 0 1,0 2-2,0 1 1,0-3 0,0 2 0,0-1-1,0-1 1,0 2 0,0 2 0,0-2 1,0 1-2,0-2 2,0 1-2,0 2 1,0-3 0,3 2 0,-3-1 0,3 0-1,-3-2 1,0 1-1,0-1 0,2 2 0,-2-2 1,4 3-1,0-1 1,0 1 1,2 2-1,-2-1 0,-1 2 0,4-4 1,-3 2-2,-1-1 1,1-2 0,-1 1 0,1 0 0,-4-2 0,4 2 0,0-2 0,-4 0 0,3 0 0,0 0 0,-3 0-1,4 1 2,-4 1-1,4-1 1,-4 5-2,3-5 2,3-1-1,-6 2-1,0 1 2,3-3-2,-3 2 2,2-2-2,-2 0 1,4 0 0,-2 3 0,-2 1 0,3-1 1,0-2-1,-3 1 0,2-2 0,-2 2 0,0-1 1,0 0-2,4-1 1,-2 0 0,-2 2 0,0-2-1,3 2 1,-3-1 1,0-1-2,0 0 2,0 0-2,2 2 2,3-2-2,-5 0 1,4 1 0,-4-1 0,0 2 0,3-2 0,-3 2 1,0 0-2,0-2 2,0 2-2,0-1 1,0-1 0,3 2 0,-3-2-1,2 0 1,-2 0 0,0 0 0,0 0 0,0 0 0,0 0 1,4 1-2,-4-1 1,2 0-1,-2 0 1,3 0 0,-3 0-1,3 0 0,-3 0 0,0 0 1,0 2 0,3-2 1,0 4-1,-1-4 0,-2 2 1,4-2-1,-2 1 0,-2-1 0,3 0 0,-3 1-2,0-1 3,2 0-1,-2 0 0,3 0 1,-3 2-1,4-2 0,-2 0 0,1 0 0,-1 0-2,-2 2 3,3-2-1,-3 0 0,0 1 0,0-1-1,4 0 2,-4 0-1,0 0 0,2 2-1,-2-2 3,3 2-2,2-2-1,-1 0 1,-4 0-1,2 0 1,1 1 1,0-1-1,-1 0 0,1 2-1,0-2 1,1 0 1,-4 0-2,2 0 2,0 1-2,3-1 2,0 0-2,-3 3 0,0-3 2,1 0-1,0 0 1,1 0-3,-4 0 4,2 0-3,3 0 1,-2 0 1,0 0-1,-3 0-1,3 0 1,-3 0 1,0 0-2,2 0 2,-2 0-1,0 0 0,4 0 0,-4 1 0,2-1 0,1 0-1,-3 0 2,2 0-2,-2 3 2,3-2-2,-3-1 2,4 0-1,-2 0 0,-2 0-1,3 1 1,-1-1 1,3 0-2,-3 0 2,3 0-2,-5 2 1,3-2 0,0 0 0,0 0 0,-3 0 0,0 0 0,0 0-1,2 0 1,-2 0-1,3 0 2,-3 0-2,3 0 1,-3 0-1,0 0 2,0 0-1,0 0 0,0 0-1,0 0 0,0 0 2,3 0-3,-3 0 4,0 0-3,2 0 1,1 0 0,1 0 0,-2 0 0,1 0 0,-3 0 0,0 0-1,0 0 3,0 0-4,0 0 3,0 0-2,0 0 1,2 0-1,0 0 2,3 0-1,-3 0-1,1 0 1,-1 0-1,5 0 1,-7 0 0,2 0 0,-2 0-2,0 0 2,0 0-1,3 0 0,-3 0 3,2 0-4,1 0 4,0 0-4,-3 0 3,3 0-1,0 0 0,0 0 0,-1 0-1,1 0 2,-1 0-2,3 0 2,-5 0-1,0 0 1,2 0-3,3 0 3,-3 0-1,3 0-1,-3 0 2,-2 0-1,2 0 0,-2 0 0,3 0 0,-3 0 0,3 0 0,0 0 0,-3 0-1,3 0 0,2 0 1,-2 0 2,-3 0-3,3 0 2,3 0-3,-6 0 3,0 0-2,3 0 1,-3 0 0,2 0-1,1 0 2,-1 0-3,0 0 3,3 0-2,-3 0 1,1 0-2,-1 0 4,2 0-4,-4 0 2,0 0 0,0 0 0,0 0 0,0 0-2,3 0 4,-3 0-4,0 0 4,0 0-4,0 0 1,0 0 0,2 0 2,1 0-2,0 0 1,0 0 1,2 0-3,-5 0 3,3 0-1,0 0-1,-3 0 1,3 0 0,-1 0-1,5 0 1,-5 0 1,1 0-2,-3 0 2,2 0-2,-2 0 1,0 0-2,0 0 3,0 0-2,2 0 1,3 0-1,-3 0 1,3 0 0,-2 0 0,0 0 1,0 0-2,0 0 1,0 0 0,-3 0 0,2 0 0,-2 0 0,3 0 0,-1 0-2,5 0 3,-2 0-3,2 0 3,-3 0-1,1 0 0,-5 0-1,4 0 1,1 0 0,1 0 1,-3 0-1,-1 0-1,-2 0 2,4 0-2,-4 0 2,2 0-1,-2 0-1,3 0 2,0 0-2,-1 0 2,4 0-2,-4 0 2,4 0-2,-2 0 2,-2 0-1,-2 0-1,2 0 2,-2 0-2,0 0 1,0 0 1,0 0-2,3 0 1,0 0 0,-3 0 0,4 0 1,-2 0-1,-2 0 0,0 0 0,5 0 0,2 0 0,0 0-1,2 0 1,-3 0 0,-4 0 1,-2 0-2,2 0 2,-2 0-2,4 0 1,2 0 0,-4 0 0,0 0 1,-2 0-3,3 0 4,1 0-4,-4 0 3,3 0 0,-1 0-2,0 0 2,2 0-1,-4 0 0,3 0 0,0 0 1,-3 0-3,0 0 2,2 0 0,-2 0 0,2 0 0,2 0 0,-4 0 1,6 0-1,-6 0 0,2 0-1,2 0 1,-4 0 0,2 0 1,-2 0-1,2 0 0,4 0-1,-2 0 1,-2 0 1,-2 0-2,2 0 1,1 0 0,-3 0 1,0 0-2,0 0 2,0 0-1,0 0-1,0 0 1,4 0 0,-4 0 0,0 0 0,0 0 0,0 0-1,3 2 2,-1-2 0,0 0-2,1 0 1,-3 0 0,0 0 0,3 0 0,-3 0 0,0 0-1,4 0 2,-2 0-2,0 0 2,2 0-1,-2 0 0,1 0 0,4 0-1,-7 0 2,2 0-2,-2 0 2,2 1-2,-2-1 2,3 0-1,-1 0 0,3 0 0,-1 0 0,-1 0 0,0 0 0,1 0 0,-2 0 0,0 0 0,1 0-1,-3 0 2,3 0-2,-1 0 2,4 0-1,-2 0-1,-2 0 2,3 0-2,-5 0 3,3 0-4,-3 0 3,0 0-2,4 0 1,-4 0 0,2 0-1,-2 0 2,2 0-1,1 0 1,4 0-1,-5 0 0,4 0-1,-4 0 2,2 0-1,-4 0 0,5 0 0,-5 0 0,0 0 0,3 0-1,-3 0 0,2 0 1,1 0 0,4 0 1,-3 0-1,-1 0 0,-1 0-2,3 0 4,-3 0-3,0 0 2,-2 0-3,3 0 4,-3 0-3,3 0 1,1 0 0,0 0 1,2 0-1,0 0-1,-4 0 1,4 0 0,-6 0 0,3 0-1,-3 0 2,2 0-2,-2 0 2,0 0-1,5 0-2,-5 0 4,2 0-3,-2 0 2,2 0-2,-2 0 1,3 0-1,-1 0 2,5 0-1,-7 0-1,2 0 2,1 0-2,0 0 2,-3 0-2,2 0 3,2 0-3,-2 0 1,1 0-1,2 0 2,-5 0-2,3 0 1,-3 0 2,0 0-3,0 0 1,0 0-1,0 0 2,0 0-1,3 0-1,1 0 2,-2 0-1,1 0-1,4 0 1,-5 0 1,3 0-3,0 0 4,4 0-2,-4 0 0,-2 0 0,3 0 0,-6 0-1,3 0 1,-3 0 1,0 0-1,0 0 0,2 0-1,-2 0 2,0 0-1,0 0-1,0 0 2,3 0-2,-3 0 2,3 0-2,1 0 2,-2 0-2,0 0 1,3 0-1,2 0 2,-2 0-2,1 0 2,-1 0-1,-1 0 0,-2 0 0,1 0-1,0 0 2,-3 0-2,2 0 2,-2 0-2,0 0 2,0 0-2,0 0 1,4 0 0,-4 0-1,0 0 2,0 0-2,2 0 2,-2 0-2,3 0 1,-1 0 0,3 0 0,-3 0 0,0 0 0,-2 0 1,3 0-2,-1 0 1,-2 0-1,7 0 2,-5 0-1,1 0 0,0 0 0,2 0 0,-3 0 0,1 0 0,-3 0 0,4 0 0,-1 0 0,-1 0 0,0 0 0,2 0 0,-4 0 0,2 0 0,-2 0-1,4 0 2,1 0-3,6 0 2,-3 0 0,-1 0 2,-5 0-3,1 0 1,-1 0 0,0 0 0,-2 0 0,4 0-1,-4 0 3,0 0-3,0 0 2,0 0-3,0 0 3,0 0-2,0 0 2,0 0-1,0 0 0,0 0 1,0 0-3,0 0 3,0 0-2,0 0 2,0 0-2,0 0 1,0 0 1,3 0-2,-3 0 1,0 0 0,0 0 0,0 0 0,0 0 1,0 0-2,0 0 1,3 0 0,-3 0 0,0 0 0,2 0 0,2 0 1,-4 0-2,2 0 2,-2 0-2,0 0 1,2 0 0,-2 0 0,0 0 0,4 0 0,-4 0 1,2 0-2,-2 0 3,4 0-4,-2 0 3,-2 0-2,0 0 3,0 0-3,0 0 1,0 0-1,0 0 1,2 0 1,1 0-2,4 0 2,-7 0-1,4 0 0,6 0-1,-8 0 2,4 0-1,-4 0-1,2 0 3,-2 0-4,1 0 4,-3 0-4,3 0 4,-3 0-3,0 0 1,0 0 0,2 0 0,-2 0 0,3 0 0,0 0 0,-3 0 0,4 0 1,-4 0-3,2 0 4,-2 0-4,0 0 3,0 0-1,0 0 0,2 0 0,1 0 0,1 0 1,-1 0-2,-1 0 1,3 0 0,4 0 0,-3 0-1,-2 0 2,3 0-2,-4 0 1,-1 0 1,4 0-1,-3 0 0,0 0 0,-1 0 0,-2 0-1,2 0 1,-2 0 0,0 0 0,0 0 1,4 0-1,2 0 0,-2 0-1,0 0 2,-2 0-2,-2 0 2,0 0-2,0 0 2,0 0-1,4 0 0,-4 0 0,0 0-1,0 0 2,0 0-2,0 0 1,2 0 0,-2 0 0,0 0 0,4 0 0,-4 0 0,0 0 0,0 0 1,2 0-2,-2 0 1,0 0 0,0 0 0,2 0 0,-2 0 0,4 0 0,-1 0 0,-3 0 1,0 0-3,3 0 3,-3 0-1,4 0 0,-1 0 1,1 0-2,-1-1 1,1 1 0,2 0 1,-2-2-1,-2 2 0,-2 0-1,2 0 1,2 0 0,-4 0 1,2-2-2,2 2 2,-2-1-1,2 1-1,0 0 1,-1 0 0,-3 0 0,3 0 0,-3 0 1,0 0-1,0 0 0,0 0-1,4 0 1,-2-1 1,3 1-2,-2 0 2,3 0-2,0-3 2,-4 3-2,2-1 2,0 1-1,-4 0 0,4 0 0,-4 0-1,0-3 2,0 3-3,0 0 4,0 0-3,0 0 2,2 0-2,0 0 2,2 0-1,-1-1-1,2-1 2,0 2-1,2-1 0,-5-1-1,4-1 2,2 1-2,-2-1 1,0 3 0,2 0 0,-6-1 0,5 1 0,0-2 1,-4 2-2,1-2 2,-1 2-2,-3 0 2,0 0-1,0 0 0,0 0 0,0 0 0,0 0 0,0 0-1,2 0 2,-2 0-2,0 0 2,0 0-2,0 0 1,0 0 0,0-2 0,2 2 0,-2 0 0,4-2 2,-4 2-4,0 0 3,0 0-1,0 0-1,0 0 1,0 0 1,0 0-2,0 0 1,0 0 1,0 0-2,0 0 2,0 0-2,0 0 2,0 0-2,0 0 1,0 0 0,0 0 0,0 0 0,0 0 0,2 0 1,-2 0-2,4 0 2,-4-1-2,0-1 0,0 2 1,2 0 1,0 0-1,-2 0-1,4 0 2,-4-1-2,0 1 2,0-2-2,0 2 2,2 0-2,-2-2 1,0 2 1,0 0-1,3 0 0,0 0-1,1-2 2,-4 2-2,0-2 2,0 2-2,2 0 1,-2 0 0,2-1 0,1 1 1,-1 0-2,3-2 2,-3 2-2,0 0 2,-2-1-3,6 1 2,-2 0 0,-4-2 0,0 0 1,2 2-2,0-1 1,2 0 1,-2-1-1,-2-1 0,2 3 0,-2-3-1,0 3 2,6 0-1,-6 0 0,0 0 0,4 0-1,-4 0 2,2 0-1,-2 0 1,0-1-2,2-2 2,-2 3-2,3 0 1,-3 0 0,4 0 0,-1 0 1,-3-3-2,0 3 2,0 0-1,0 0 0,0 0-1,0 0 2,0 0-1,0 0 0,0 0 0,0 0 1,0 0-1,0 0 0,0 0 1,1 0-3,-1 0 3,0 0-1,0 0 1,0 0-2,0 0 1,0 0 1,0 0-1,0 0 1,0 0-2,0 0 2,0-2-2,0 2 2,0 0-1,0-2 0,0 1 0,3-1 0,-3 1 0,0 1 0,0-4 1,0 2-2,0 1 1,3-2 0,-3 1 0,0 0 0,0 2 0,0 0 2,0 0-3,0 0 2,0 0-3,0-2 3,0 0-1,0 2 0,0-4 1,0 0-2,0 4 1,3-1 0,-3-1 0,0 2-1,0-1 3,0 1-4,0-2 3,0 2-1,0 0 0,0-2-1,0 2 2,0 0-1,0 0 0,0 0 0,3-2-1,-1-1 2,0 1-2,3 1 1,-5-1 0,0 0 0,0 2-1,0-1 0,0-1 3,0 0-3,0 2 1,0 0 0,0 0 1,0 0-2,0 0 1,0 0 1,0-1-2,0-1 2,0-1-3,2 0 3,-2-1-2,3 2 2,-1-1-2,-2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0-4,0-2 3,0-2-1,0 3 0,0-1 0,0 1 0,0 0 0,0 0-1,0 1 2,0-1-1,0 2 0,0-1-1,0-1 1,0 2 0,0-2 0,0 0 0,0 2 0,0-1 1,0 1-2,0 0 2,0 0-1,0-1 0,0 1-1,0-2 3,0 0-3,0 1 3,0 1-2,0-4-1,0 3 2,0-1-2,0 2 2,0 0-2,0 0 3,0 0-3,0-2 1,0 2 0,0-4 0,0 4 1,0-1-1,0-1 2,-2 1-4,2-3 3,-2 1-1,2 2 1,-3-1-1,3 0 0,-2 2 1,2 0-2,0-2 2,0 2-2,0 0 2,-5-1-2,3 1 3,2-2-2,0-1 1,0 3-1,0 0 2,0-2-2,-2 2 0,-1 0 2,3-2-2,-6-1 2,6 1-3,0-1 1,-3 1 0,3 1 0,0-1 0,0 2 0,0-1 1,0 1-1,0-3 0,-1 2 0,-2 1 1,3 0-1,0 0 1,-4-2-1,4 0 1,-3 1 1,3 0-2,-2-1 1,0 0-2,-2 0 2,-2 0-1,4 2 0,2-3 0,-2 2 0,2-1 1,0 2-1,-4-2 0,4 2 0,0 0 0,0-1 1,0 1-1,-2 0 0,0 0 0,2 0 1,-4 0-1,4-2 0,0 1 0,0-1 0,0 0-1,-3 0 2,3 2-2,-3 0 2,3-2-1,0 1-1,-2 1 2,2-2-2,-2 2 2,-3-1-2,3 1 2,-1 0-1,3-4-1,0 2 2,-2 1-1,0 0-1,2 1 2,0-2-2,0 2 2,0-2-1,0 2 0,0 0 0,0 0-1,-4 0 3,4-3-2,0 3-1,0-3 2,-3 3-1,3 0-1,-3-3 1,1 3 1,2 0-1,0 0 0,0 0 1,0 0-1,0-2 0,-4 2 1,2 0 1,2 0-3,0-2 1,0 2 0,-2-1 1,2 1-2,-4-2 3,4 0-2,0 1 0,-2-1 3,-2 0-4,2 2 4,0 0-2,2 0 1,-7-2-1,4 1 1,1 1-3,-3-1 2,1 1-1,1-2 0,1 2 3,2 0-1,0 0-1,0 0-1,0 0 4,-2 0-3,2 0 1,0 0 0,-4 0-1,4 0 0,-2 0-1,2 0 2,0 0-2,-4 0 2,4 0-1,0 0 0,0 0-1,-2 0 0,-2 0 1,2 0-1,0 0 0,2 0 1,-6-2-2,2 2 1,2 0 1,0 0-2,2-2 2,-3 2-1,3 0 1,-4 0-2,1 0 1,1 0 1,0 0-1,2 0 0,-3 0 1,0 0 0,-1 0 0,0 0-2,-4 0 2,4-1-2,2 1 3,-2 0-3,2 0 1,0 0 0,2 0 0,-4 0 0,4 0 1,-3 0-1,3 0 0,-3 0 2,3 0-2,-2 0 0,0 0 0,-2 0 1,4 0-2,0 0 3,0 0-3,0 0 2,-3 0-1,3 0 0,0 0 2,-3 0-2,3 0 0,-2 0 0,2 0 0,-2 0 0,2 0 0,-4 0 0,4 0 0,-2 0 2,2 0-3,-4 0 2,2 0-1,2 0 1,-4 0-2,2 0 1,2 0 0,0 0 0,-2-3 2,2 3-3,-4 0 2,4 0-2,0 0 1,0 0 0,0 0 1,-2 0-2,2 0 2,-4 0-1,4 0 0,-2 0 0,0 0-1,-1 0 2,3 0-1,0 0 0,-4 0-1,4-1 2,-3 1-1,1 0 0,0 0 0,-1 0 0,0 0 0,-1 0 0,2 0 1,2 0-2,-2 0 2,-2 0-1,2 0-1,-2 0 1,4 0 0,-2 0 0,-4 0 0,4 0 1,-1 0-2,0 0 2,-1 0-2,4 0 2,-2 0-2,2 0 1,-2 0 0,-1 0 0,0 0 0,-3 0-1,6 0 2,-2 0-2,2 0 2,-3 0-2,0 0 2,-3 0-1,4 0-1,-4 0 2,4 0-2,-2 0 2,1 0-2,0 0 2,1 0-2,2 0 2,-2 0-1,-1 0 0,-1 0-1,4 0 2,-3 0-1,3 0 0,-2 0 1,0 0-2,2 0 1,-7 0 0,2 0-1,2 0 2,0 0-1,-3 0 0,4 0 0,-4 0-1,4 0 1,-8 0-1,8 0 1,0 0 0,-1 0-1,-1 0 2,1 0-2,1 0 1,2 0 0,0 0 0,-2 0 1,2 0-2,-4 0 1,2 0 0,2 0 0,-4 0 0,4 0 0,-2 0 1,2 0-2,-2 0 2,2 0-2,0 0 2,0 0-1,0 0 0,-4 0-1,-1 0 2,2 0-1,-1 0-1,2 0 2,0 0-2,-1 0 2,1 0 0,-3 0-1,5 0 0,0 0-1,0 0 1,-2 0 0,2 0 1,-2 0-1,-1 0 1,0 0-3,-3 0 4,4 0-3,-1 0 2,0 0-1,3 0 0,-2 0 0,-2 0 0,2 0 1,-2 0-2,0 0 3,4 0-4,-3 0 3,3 0-1,-4 0 0,4 0 1,0 0-1,0 0 0,0 0 0,0 0 0,0 0-1,0 0 2,-3 0-2,3 0 2,0 0-1,0 0 0,0 0 1,-5 0-2,3 0 1,-1 0 0,-2 0 0,1 0 0,1 0 0,1 0 0,-1 0-1,3 0 1,0 0 0,0 0 1,0 0-2,-2 0 1,0 0 0,-3 0 1,3 0-3,-1 0 3,3 0-2,-2 0 2,-2 0 0,2 0-2,-1 0 1,0 0-1,3 0 2,-2 0-1,-2 0 0,2-1-1,-1 1 2,0-2-2,0 2 1,0-2 0,3 2-1,0 0 2,0 0-2,-2 0 2,2 0-2,-7 0 2,2-2-1,1 2-1,-3 0 1,4 0 0,1 0 1,-1-1-2,-3 1 2,1 0-2,2 0 2,0 0-2,1 0 2,2 0-2,-4 0 1,1-2 1,-2 2-1,3 0 0,-5 0 0,5 0 0,2 0-1,-3 0 2,3 0-1,-2 0 0,2 0 0,0 0-1,0 0 2,0 0-2,0 0 2,0-1-2,0 1 2,-4 0-1,4 0 0,-3 0 0,0 0 0,1 0 0,-1 0-1,-2 0 2,1 0-2,2 0 2,-1 0-2,0 0 2,3 0-1,-2 0 0,-5 0 0,7 0-1,0 0 3,-2 0-3,-1 0 2,1 0-1,0 0 0,-3-2-1,0 2 1,5 0 0,-2 0 1,-4 0-1,3 0-1,0 0 2,-3 0-2,4 0 2,0 0-2,-2 0 1,1 0 0,0 0 0,1 0 1,0 0-2,2 0 1,-5 0 0,3 0 1,-1 0-2,3 0 2,-2 0-1,0 0 0,-2 0 0,1 0-1,0 0 2,1 0-1,2 0 1,-3 0-2,-2 0 1,-1 0 0,3 0 0,0 0 0,1 0 0,2 0 0,0 0-1,0 0 2,-3 0-1,3 0 1,0 0-2,0 0 2,0 0-1,-4 0-1,1 0 2,1 0-2,-4 0 2,3 0-2,0 0 1,1 0-1,0 0 2,-2 0-2,2 0 2,-2 0-1,4 0 0,-2 0 0,2 0 0,0 0 1,-3 0-2,0 0 1,1 0 0,-4 0 0,3 0-1,0 0 0,1 0 2,0 0-3,2 0 3,-5 0-2,3 0 2,2 0-2,0 0 1,-3 0 0,1 0 0,0 0 0,-5 0 0,4 0 0,1 0-1,-2 2 2,2-2-1,0 0 1,-2 0-2,4 0 2,-3 0-2,0 1 3,1-1-3,-3 0 1,1 0 1,1 0-2,-1 2 2,-8-2-2,6 1 2,-2 1-2,0 2 2,-4-4-1,3 1 0,2 0 1,-3 2-2,6-2 2,-2-1-2,4 0 2,-5 0-2,7 0 2,0 0-1,-3 0 0,3 0 0,0 0 0,-2 0 1,2 0-2,0 0 2,0 0-2,0 0 3,0 0-4,0 0 2,0 2 1,-2 0-2,-1-2 1,3 2 0,-4-2 0,1 0 0,1 0 0,2 0-1,0 0 2,0 0-1,0 0 0,0 0-1,0 0 0,0 0 2,0 0-1,0 0-1,0 0 0,0 1 2,0-1-2,0 0 1,0 0 2,0 0-3,0 0 1,-2 0-1,2 0 3,0 0-4,0 0 4,0 0-4,0 0 3,0 0-2,0 0 2,-4 0-1,-2 1-1,4 1 1,0-2 0,-2 4 1,4-4-2,-2 0 2,2 0-1,0 0 0,0 0 0,0 0 0,0 0 2,0 0-3,0 0 1,0 0-1,0 0 2,0 0-2,0 0 2,0 0-1,-4 0-1,4 0 3,0 0-3,0 0 2,0 1-2,0-1 1,-2 0 0,2 0 1,-4 0-2,4 2 2,-2-2-2,0 0 0,-1 0 2,3 2-2,0-2 2,0 0-1,0 0 0,0 1 0,-3-1 1,3 0-3,0 0 2,-2 0 1,2 0-2,-4 2 3,4-2-3,-2 0 2,-1 0-2,3 0 3,0 0-3,-3 0 0,3 0 1,0 2 1,0-2-1,0 3-1,0-3 2,0 0-2,0 0 3,0 0-3,-3 0 1,3 0 0,-2 0 0,-5 0 0,2 0-1,3 3 2,0-3-2,-3 0 3,3 0-4,-3 1 4,-2 1-4,2-2 3,3 2-2,-4-2 1,3 2 1,0-2-2,3 0 3,0 1-2,-3-1 0,3 0 0,-2 1-1,2-1 2,0 0-1,-3 0-1,3 0 1,0 0 0,0 0-1,0 0 2,0 0-1,0 0 1,0 0-2,0 0 0,0 2 2,-2-2-2,2 2 0,-7-2 2,5 2-1,-3-1 0,0-1 0,3 2 0,2-2 0,-2 1 0,2-1-1,0 2 0,0-2 0,0 0 0,0 0 1,-3 2 0,3-2-3,0 0 3,0 0 0,0 0 0,0 0 0,0 0-1,0 0 2,0 2-2,0-2 1,0 0-2,0 2 2,0-2-1,0 0 1,-3 1 1,3 1-1,-6 3-1,4-1 2,-4-2-1,3 2-1,1-1 2,2 0-2,-3 0 2,3 0-1,0 0-1,0-3-1,0 0 2,0 0 1,0 0-2,0 0 1,0 1-1,0-1 1,-4 2-1,4 0 2,0-1-1,-2 2 0,2 1 0,-3-2-1,3 1 2,-2-1-2,2-1 2,0 1-2,0 0 2,0 1-2,0-2 1,0 3-1,0-2 2,0-1-1,0-1-1,0 2 1,0-2-1,0 1 1,0 5-1,0-4 2,0-1-2,0 3 0,0-3 2,0 1-2,0 1 1,0-2-1,0 1 2,0 0-1,0 1 1,0-1-2,0-1 1,0 3 0,0-2 0,0 0 1,0-2-2,0 1 3,0-1-4,0 2 2,0 1 0,0 2 1,0-3-1,0 2 0,0-1 0,0-1-1,0 1 2,0-3-1,0 0 0,0 2-1,0-2 2,0 2-2,0-2 1,0 2-1,0 0 1,0-1 0,2 0 0,1-1 0,-3 4 0,0-3 1,2 2-1,-2-3 0,4 4 0,-4-2-1,0-2 2,3 2-1,-3-1 0,2-1-1,-2 3 2,3-1-2,-3-2 1,3 2 0,-3-2 0,3 2 1,-3-2-2,2 0 2,-2 0-2,0 0 0,3 0-1,-3 0 3,0 0-1,0 0 1,0 3-3,3-3 2,0 1 0,0-1 0,-3 2 1,2-2-2,-2 0 2,0 0-2,0 0 2,0 0-1,2 0-1,-2 0 2,0 2-1,0-2 1,0 1-2,0 1 2,5-2-2,-5 0 2,0 0-1,0 0 0,0 1 0,2-1 0,-2 0 0,0 2-1,3-2 2,-3 0-3,0 0 4,2 2-3,0 2 2,-2-4-1,0 1 0,5-1 0,-5 0 0,0 2 1,0-2-1,0 0 0,0 0 0,2 0 0,-2 0-1,0 0 1,0 0 1,0 0-1,0 0 0,0 0-1,0 0 2,0 0-1,0 0 0,0 0 0,0 1 0,0-1 0,0 0-1,3 2 2,-3-2-1,2 0 0,1 0-1,-3 0 3,3 2-4,-3-2 3,0 0-1,0 0 0,0 0 0,3 0 0,-3 0 1,0 0-3,0 0 3,0 0-2,3 0 2,-3 0-2,0 0 3,0 0-3,0 2 1,0-2 0,0 1 0,0-1 1,0 0-3,0 0 4,0 0-3,0 0 1,0 0-1,0 0 2,0 0 0,0 0-1,0 2-1,0-2 0,3 0 2,-3 0-2,0 0 2,0 0-2,0 0 2,0 0-2,2 0 2,-2 0-2,3 0 2,-3 0-2,2 0 1,-2 1 0,4 1 0,-4-2 2,0 0-4,0 2 3,0-2-1,0 0 0,0 0 0,0 0 0,3 0-1,-3 0 1,0 0 1,2 0-2,-2 0 2,3 0-2,-3 0 1,0 0 0,2 0 0,3 0 1,-5 0-2,2 0 1,-2 0 0,0 0 1,0 1-2,0-1 2,0 0-1,0 0 0,2 0 0,-2 2 0,5-2 1,-1 2-2,-1-2 2,-3 0-2,0 0 2,0 0-1,0 0 0,0 0 0,0 0 0,2 1 0,-2-1-1,0 0 2,0 0-1,0 0 0,0 0 0,0 0 0,0 0 0,0 0-1,0 0 2,0 0-2,3 0 2,-3 0-2,3 0 2,-3 0-2,3 0 1,-3 0 1,2 0-2,-2 0 1,4 2 0,-4-2 1,0 0-2,2 2 2,-2-2-3,0 1 3,0-1 0,0 0-1,0 0-1,0 0 2,0 0-1,3 0-1,-3 0 2,0 0-2,0 0 2,0 0-2,0 0 2,3 0-2,-1 2 2,-2-2-1,2 0 0,-2 0 0,0 0 0,4 0 1,-4 0-3,0 0 4,0 0-4,0 0 3,0 0-1,0 0 0,0 0 0,2 2-1,-2-2 2,4 0-2,-2 0 3,2 0-3,-4 0 1,2 0 0,0 0 0,1 0 0,-3 0 0,0 0 1,3 0-2,-3 0 3,0 1-4,0-1 2,0 0 1,0 2-2,0-2 2,0 0-1,0 0 1,0 0-3,4 0 4,-4 0-4,2 0 3,-2 0-1,0 0 0,2 0 0,-2 0 1,3 0-1,-3 0-1,0 0 2,0 2-2,0-2 2,0 0-1,0 0 1,0 0-3,0 0 3,0 0-1,0 0 0,4 0 0,-4 0-1,0 0 1,0 0 0,0 0 1,3 0-2,-3 0 2,0 0-2,0 0 1,0 0 0,2 0 0,0 0 1,1 0-2,4 0 2,-5 0-2,0 0 2,2 0-2,-4 0 2,2 0-2,-2 0 1,0 2 0,0-2 1,0 0 0,0 0-3,2 0 3,-2 0-1,0 0 0,0 0 0,0 0-1,0 0 2,0 0-1,0 0 0,0 0-1,0 0 2,0 0-2,0 0 2,0 0-1,4 0 0,-4 0-1,0 0 1,0 0 0,0 0 1,2 0-1,2 0 0,-4 0 0,4 0 0,-1 0 0,-3 0 0,4 0 0,-1 0 0,-3 0 0,0 0 1,0 0-3,0 0 3,2 0-1,-2 0 0,0 0 0,0 0 0,0 0 0,0 0 0,0 0 0,0 0 0,2 0 1,-2 0-3,0 0 3,0 0-1,0 0 0,0 0 0,0 0 0,0 0 0,4 0 0,-1 0 0,0 0 0,-1 0 1,4 0-2,-4 0 2,-2 0-2,4 0 2,-4 0-1,0 0 0,2 0 0,-2 0 0,0 0 1,0 0-2,0 0 2,0 0-2,0 0 1,0 0 0,0 0 1,0 0-1,0 0 0,0 0-1,0 0 2,0 0-1,0 0 0,0 0 0,0 0 0,0 0 0,0 0 0,0 0-1,0 0 2,0 0-2,0 0 2,0 0-2,4 0 2,-4 0-2,0 0 2,0 0-2,2 0 2,0 0-1,4 0 0,-2 0 0,-4 0-1,2 0 2,-2 0-2,0 0 1,0 0 0,2 0 0,1 0 1,-3 0-2,7 0 2,-5 0-1,0 0 1,-2 0-3,3 0 3,-3 0-1,0 0 0,0 0-1,0 0 2,0 0-1,0 0-1,0 0 2,0 0-1,3 0 0,-3 0-1,4 0 2,-2 0-1,0 0 0,2 0 0,-4 0-1,2 0 2,1 0-1,0 0 0,1 0 0,-2 0 1,0 0-2,1 0 1,-1 0 0,-2 0 0,0 0 0,0 0 0,5 0 0,-5 0 0,0 0 0,2 0 0,0 0 1,1 0-2,0 0 2,1 0-1,-2 0-1,-2 0 1,2 0 0,-2 0 1,0 0-2,0 0 2,0 0-2,0 0 2,0 0-2,0 0 1,0 0 0,0 0 0,0 0 1,0 0-2,0 0 2,0 0-2,0 0 2,0 0-2,0 0 1,0 0 0,0 0 0,0 0 0,3 0-1,-3 0 2,3 0-2,-1 0 2,2 0-1,2 0 0,-2 0 0,-1 0 0,-3 0 0,3 0 0,-3 0 0,0 0-1,0 0 2,0 0-2,0 0 3,0 0-3,0 0 1,0 0 0,0 0 0,0 0 1,0 0-2,0 0 1,0 0 0,0 0 0,0 0-1,0 0 1,0 0 1,0 0-2,0 0 2,0 0-2,0 0 2,0 0-3,0 0 3,0 0-1,0 0 0,4 0 0,-2 0 0,0 0 0,5 0 0,-4 0 1,-3 0-2,2 0 2,1 0-3,-3 0 4,0 0-3,3 0 1,-3 0 0,0 0 0,2 0 0,2 0 0,1 0 0,-2 0 0,2 0 1,-2 0-3,1 0 4,-2 0-2,3 0-1,-3 0 1,3 0 0,-1 0 1,-1 0-2,0 0 2,1 0-2,-2 0 1,0 0 0,1 0 1,-3 0-1,0 0 0,0 0 0,0 0-2,6 0 4,-3 0-3,3 0 2,-4-2-2,-2 2 1,3 0 0,-3 0 0,2 0 0,3-2-1,-5 2 2,0 0-2,0 0 2,0 0-2,2 0 2,0 0-2,1 0 1,-1 0 0,-2-2-1,7 2 3,-7 0-3,0 0 2,0 0-2,2 0 2,-2 0-2,0 0 1,0 0 0,0 0-1,0 0 2,0 0-2,0 0 2,0 0-3,3 0 3,0 0-2,-3 0 3,2 0-3,2-1 1,-4 1-1,0 0 2,0 0 0,0 0-2,0 0 2,0 0-2,0 0 1,2 0 0,1 0 0,-3 0-1,3 0 3,-1 0-2,1 0-1,-3-2 2,0 2-2,0 0 2,0 0-2,3 0 2,-3 0-2,0 0 1,0-2 0,0 2 0,0 0 0,0 0-1,0 0 2,0 0-1,0 0 0,0 0-1,0 0 1,0 0 0,0 0 1,0 0-2,6 0 0,-3 0 2,4 0-1,-5 0 1,0 0-3,-2 0 4,0 0-3,0 0 2,0 0-3,0 0 3,0 0-2,0 0 1,3 0 0,-3 0 0,2 0 1,1 0-3,1 0 4,-4-1-2,0 1-1,2 0 2,-2 0-2,0 0 2,0 0-2,3 0 2,-3 0-2,0 0 2,3 0-3,-3 0 4,2 0-2,1 0 0,6 0-1,-7 0 1,-2 0 1,0-2-1,0 2-1,0 0 1,0 0 1,0 0-2,0 0 1,0 0-1,3 0 0,0 0 1,-3 0-1,4 0 3,-2 0-3,-2 0 2,0 0-3,2 0 1,-2 0 1,0 0 0,3 0 0,-3 0 0,0 0 1,0 0-3,2 0 3,-2 0-1,5 0 0,-3 0 0,0 0 0,1 0 0,-3 0 1,0 0-1,3 0-2,-3 0 4,0 0-3,0 0 2,3 0-3,-3 0 3,3 0-1,3 0 1,-4 0 0,-2 0-3,3 0 3,-3 0-1,0 0 0,0 0 0,0 0 1,0 0-1,0 0-1,0 0 1,3 0 0,-3 0 1,0 0-2,0 0 2,0 0-1,0 0 1,0 0-2,0 0 0,0 0 2,0 0-1,0 0 1,0 0-2,0 0 2,0 0-4,0 0 5,0 0-2,0 0 0,0 0 0,0 0-1,0 0 0,0 0 1,0 0 0,0 0 0,0 0 1,0 0-2,2 0 2,2 0-2,-4 0 2,2 0-1,1 0 0,-1 0 1,3 0-2,-5 0 1,2 0 0,-2 0 2,0 0-3,0 0 1,2 0 0,-2 0 1,0 0-1,0 0-1,0 0 1,0 0 0,0 0 1,0 0-3,3 0 2,-3 0 0,2 0 0,-2 0 1,3 0-1,1 0 1,-4 0-3,0 0 4,0 0-2,2 0 0,-2 0-1,0 0 2,0 0-2,0 0 2,0 0-2,0 0 1,0 0 1,0 0-1,0 0-1,0 0 1,0 0 0,0 0-1,0 0 2,0 0-1,0 0 0,3 0 0,-3 0-1,3 0 3,-1 0-4,1 0 4,-1 0-2,1 0-1,1 0 2,-4 0-1,3 0 0,-3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0-5,-7 0-21,4 0-116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01T19:24:43.602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1170 7 9,'0'0'22,"0"0"3,0 0 0,0 0-2,0 0 9,0 0 2,0 0-6,0 0-3,0 0 2,0 0 0,0 0 1,0 0 4,0 0-1,0 0 1,0 0-6,0 0-2,0 0-4,0 0 1,0 0-7,-3 0-4,-2 0-1,1 0 0,-3 1-5,2 1-1,-4-2 5,4 1-3,-1-1 3,0 0-2,0 2 3,-3-2-2,2 0 1,1 0 0,-2 2-2,-4 0-4,7-2-1,0 0 2,-4 0-2,4 1 0,-4-1 0,0 0 1,1 2-1,2-2-2,-2 0 3,2 1-1,-5-1 0,4 2 0,-3 0 0,2-2-1,-1 0 3,2 0-3,0 0 2,0 0-2,0 0 2,0 0 1,0 0-4,2 0 4,-3 0-1,2 0-1,0 0-1,-3 0 2,4 0-1,3 0-1,-2 0 1,-2 0 0,-2 0 0,0 0-2,-2 0 2,-2 0-1,0 0 0,4 0 0,0 0-1,0 0 2,1 0 1,0 0 0,4 0-1,-1 0 1,-1 0-1,-7 0 0,4 0-1,-4 0 2,2 0-2,-1 0 0,-4 0 2,1 0-2,-4 0 0,6 0 1,0 0-1,2 0 0,-2 0 1,4 0-2,0 0 4,-1 0-3,0 0 1,0 0 0,-1-2-2,-1 2 1,3-2 1,-1 1 1,1 1-2,-3 0 1,1-2 1,0 2-2,-1-1 1,3 1-1,-1 0 1,-3 0-2,5 0 2,-2 0-2,-2 0 2,2 0-1,2 0-1,-3-2 1,6 2 0,-3-2 2,2 2-3,2 0 3,-3 0-3,0 0 1,1 0 0,-6-2 0,6 2 0,-2 0 1,2-1-1,-1 1 0,3 0 0,1 0-1,2 0 2,-3 0-2,0 0 2,0 0-2,1 0 0,2 0 2,0 0-1,0 0 0,0 0 0,-3 0 1,3 0-2,-3 0 3,0 0-4,0 0 3,1 0-1,0 0 0,-3 0 1,3 0-2,-1 0 1,1 0 0,-2 0 1,4 0-2,0 0 2,0 0-2,0 0 1,0 0 1,-3 0-3,3 0 3,0 0-1,-2 0 0,2 0-1,-3 0 2,-3 0-1,4 0 0,-4 0 1,-2 0-2,2 0 2,-4 0-1,-2 0-1,6 0 1,-5 0 0,2 0 0,4 0 0,0 0-1,1 0 1,1 0 1,3 0-2,0 0 2,-2 0-2,-1 0 2,3 0-3,0 0 3,-2 0-2,-2 0 1,4 0 0,-3 0 1,3 0-1,0 0-1,0 0 2,-2 0-1,2 0 0,-3 0-1,3 1 1,0-1 1,-2 0-2,-2 0 1,4 2-2,-2-2 3,-1 2-2,3-2 2,0 0-2,-3 0 1,0 2 0,0-2 1,1 0-2,2 0 1,0 1 0,0-1-2,0 0 3,0 0-2,0 2 1,0-2-1,-4 0 1,2 1 1,-1 1-1,0 0 0,-1 0-1,-3 0 2,4-1-2,-3 0 2,4 1-1,-1 0 0,0-2 1,1 0-2,-2 2 1,2 0 1,-1-1-1,0 0-1,3-1 1,0 0 0,0 0 0,-3 0-1,3 0 2,-3 2-3,1 0 3,2-2-2,-2 1 1,-2 3 0,1-1-1,0-1 2,1 1-2,2-1 2,-2-1-2,-2 1 1,4-2 0,0 0 1,0 0-2,-2 1 1,0 3 0,-5-1-1,4 2 3,1-1-3,0-3 1,-8 1-1,10-2 0,0 2-1,0-1 1,0 1 1,0-2-1,0 0 2,0 2-2,0-1 2,-2 1-2,0 3 1,-2-3 0,2 3-1,2-2 2,-4 1-2,4-2 2,-2 2-1,2-2 0,-2-1-1,2 1 1,0 0-2,0-1 2,0 1-1,0 3 1,0-5 0,0 3-1,0-2 2,-4 1-2,4 2 2,-2-3-2,2 2 1,0 2 1,0-3-1,0-1 0,0 3 0,0-2 1,0 0-3,-3-1 4,3-1-3,0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2 2,0-3-2,0 2 1,0-2 1,0-1-1,0 1 0,0 1-1,0-3 3,0 2-3,0 0 1,0-2-1,0 0 2,0 0-1,0 0 0,0 2 0,0 1-1,0 2 1,0-2 0,0 4 1,0-3-1,0 2 0,0-4 0,0 1 0,0-3-1,0 1 2,0-1-1,0 0 0,0 0 1,0 2-2,0 1 1,0-3 0,0 2 0,0-1-1,0-1 1,0 2 0,0 2 0,0-2 1,0 1-2,0-2 2,0 1-2,0 2 1,0-3 0,3 2 0,-3-1 0,3 0-1,-3-2 1,0 1-1,0-1 0,2 2 0,-2-2 1,4 3-1,0-1 1,0 1 1,2 2-1,-2-1 0,-1 2 0,4-4 1,-3 2-2,-1-1 1,1-2 0,-1 1 0,1 0 0,-4-2 0,4 2 0,0-2 0,-4 0 0,3 0 0,0 0 0,-3 0-1,4 1 2,-4 1-1,4-1 1,-4 5-2,3-5 2,3-1-1,-6 2-1,0 1 2,3-3-2,-3 2 2,2-2-2,-2 0 1,4 0 0,-2 3 0,-2 1 0,3-1 1,0-2-1,-3 1 0,2-2 0,-2 2 0,0-1 1,0 0-2,4-1 1,-2 0 0,-2 2 0,0-2-1,3 2 1,-3-1 1,0-1-2,0 0 2,0 0-2,2 2 2,3-2-2,-5 0 1,4 1 0,-4-1 0,0 2 0,3-2 0,-3 2 1,0 0-2,0-2 2,0 2-2,0-1 1,0-1 0,3 2 0,-3-2-1,2 0 1,-2 0 0,0 0 0,0 0 0,0 0 0,0 0 1,4 1-2,-4-1 1,2 0-1,-2 0 1,3 0 0,-3 0-1,3 0 0,-3 0 0,0 0 1,0 2 0,3-2 1,0 4-1,-1-4 0,-2 2 1,4-2-1,-2 1 0,-2-1 0,3 0 0,-3 1-2,0-1 3,2 0-1,-2 0 0,3 0 1,-3 2-1,4-2 0,-2 0 0,1 0 0,-1 0-2,-2 2 3,3-2-1,-3 0 0,0 1 0,0-1-1,4 0 2,-4 0-1,0 0 0,2 2-1,-2-2 3,3 2-2,2-2-1,-1 0 1,-4 0-1,2 0 1,1 1 1,0-1-1,-1 0 0,1 2-1,0-2 1,1 0 1,-4 0-2,2 0 2,0 1-2,3-1 2,0 0-2,-3 3 0,0-3 2,1 0-1,0 0 1,1 0-3,-4 0 4,2 0-3,3 0 1,-2 0 1,0 0-1,-3 0-1,3 0 1,-3 0 1,0 0-2,2 0 2,-2 0-1,0 0 0,4 0 0,-4 1 0,2-1 0,1 0-1,-3 0 2,2 0-2,-2 3 2,3-2-2,-3-1 2,4 0-1,-2 0 0,-2 0-1,3 1 1,-1-1 1,3 0-2,-3 0 2,3 0-2,-5 2 1,3-2 0,0 0 0,0 0 0,-3 0 0,0 0 0,0 0-1,2 0 1,-2 0-1,3 0 2,-3 0-2,3 0 1,-3 0-1,0 0 2,0 0-1,0 0 0,0 0-1,0 0 0,0 0 2,3 0-3,-3 0 4,0 0-3,2 0 1,1 0 0,1 0 0,-2 0 0,1 0 0,-3 0 0,0 0-1,0 0 3,0 0-4,0 0 3,0 0-2,0 0 1,2 0-1,0 0 2,3 0-1,-3 0-1,1 0 1,-1 0-1,5 0 1,-7 0 0,2 0 0,-2 0-2,0 0 2,0 0-1,3 0 0,-3 0 3,2 0-4,1 0 4,0 0-4,-3 0 3,3 0-1,0 0 0,0 0 0,-1 0-1,1 0 2,-1 0-2,3 0 2,-5 0-1,0 0 1,2 0-3,3 0 3,-3 0-1,3 0-1,-3 0 2,-2 0-1,2 0 0,-2 0 0,3 0 0,-3 0 0,3 0 0,0 0 0,-3 0-1,3 0 0,2 0 1,-2 0 2,-3 0-3,3 0 2,3 0-3,-6 0 3,0 0-2,3 0 1,-3 0 0,2 0-1,1 0 2,-1 0-3,0 0 3,3 0-2,-3 0 1,1 0-2,-1 0 4,2 0-4,-4 0 2,0 0 0,0 0 0,0 0 0,0 0-2,3 0 4,-3 0-4,0 0 4,0 0-4,0 0 1,0 0 0,2 0 2,1 0-2,0 0 1,0 0 1,2 0-3,-5 0 3,3 0-1,0 0-1,-3 0 1,3 0 0,-1 0-1,5 0 1,-5 0 1,1 0-2,-3 0 2,2 0-2,-2 0 1,0 0-2,0 0 3,0 0-2,2 0 1,3 0-1,-3 0 1,3 0 0,-2 0 0,0 0 1,0 0-2,0 0 1,0 0 0,-3 0 0,2 0 0,-2 0 0,3 0 0,-1 0-2,5 0 3,-2 0-3,2 0 3,-3 0-1,1 0 0,-5 0-1,4 0 1,1 0 0,1 0 1,-3 0-1,-1 0-1,-2 0 2,4 0-2,-4 0 2,2 0-1,-2 0-1,3 0 2,0 0-2,-1 0 2,4 0-2,-4 0 2,4 0-2,-2 0 2,-2 0-1,-2 0-1,2 0 2,-2 0-2,0 0 1,0 0 1,0 0-2,3 0 1,0 0 0,-3 0 0,4 0 1,-2 0-1,-2 0 0,0 0 0,5 0 0,2 0 0,0 0-1,2 0 1,-3 0 0,-4 0 1,-2 0-2,2 0 2,-2 0-2,4 0 1,2 0 0,-4 0 0,0 0 1,-2 0-3,3 0 4,1 0-4,-4 0 3,3 0 0,-1 0-2,0 0 2,2 0-1,-4 0 0,3 0 0,0 0 1,-3 0-3,0 0 2,2 0 0,-2 0 0,2 0 0,2 0 0,-4 0 1,6 0-1,-6 0 0,2 0-1,2 0 1,-4 0 0,2 0 1,-2 0-1,2 0 0,4 0-1,-2 0 1,-2 0 1,-2 0-2,2 0 1,1 0 0,-3 0 1,0 0-2,0 0 2,0 0-1,0 0-1,0 0 1,4 0 0,-4 0 0,0 0 0,0 0 0,0 0-1,3 2 2,-1-2 0,0 0-2,1 0 1,-3 0 0,0 0 0,3 0 0,-3 0 0,0 0-1,4 0 2,-2 0-2,0 0 2,2 0-1,-2 0 0,1 0 0,4 0-1,-7 0 2,2 0-2,-2 0 2,2 1-2,-2-1 2,3 0-1,-1 0 0,3 0 0,-1 0 0,-1 0 0,0 0 0,1 0 0,-2 0 0,0 0 0,1 0-1,-3 0 2,3 0-2,-1 0 2,4 0-1,-2 0-1,-2 0 2,3 0-2,-5 0 3,3 0-4,-3 0 3,0 0-2,4 0 1,-4 0 0,2 0-1,-2 0 2,2 0-1,1 0 1,4 0-1,-5 0 0,4 0-1,-4 0 2,2 0-1,-4 0 0,5 0 0,-5 0 0,0 0 0,3 0-1,-3 0 0,2 0 1,1 0 0,4 0 1,-3 0-1,-1 0 0,-1 0-2,3 0 4,-3 0-3,0 0 2,-2 0-3,3 0 4,-3 0-3,3 0 1,1 0 0,0 0 1,2 0-1,0 0-1,-4 0 1,4 0 0,-6 0 0,3 0-1,-3 0 2,2 0-2,-2 0 2,0 0-1,5 0-2,-5 0 4,2 0-3,-2 0 2,2 0-2,-2 0 1,3 0-1,-1 0 2,5 0-1,-7 0-1,2 0 2,1 0-2,0 0 2,-3 0-2,2 0 3,2 0-3,-2 0 1,1 0-1,2 0 2,-5 0-2,3 0 1,-3 0 2,0 0-3,0 0 1,0 0-1,0 0 2,0 0-1,3 0-1,1 0 2,-2 0-1,1 0-1,4 0 1,-5 0 1,3 0-3,0 0 4,4 0-2,-4 0 0,-2 0 0,3 0 0,-6 0-1,3 0 1,-3 0 1,0 0-1,0 0 0,2 0-1,-2 0 2,0 0-1,0 0-1,0 0 2,3 0-2,-3 0 2,3 0-2,1 0 2,-2 0-2,0 0 1,3 0-1,2 0 2,-2 0-2,1 0 2,-1 0-1,-1 0 0,-2 0 0,1 0-1,0 0 2,-3 0-2,2 0 2,-2 0-2,0 0 2,0 0-2,0 0 1,4 0 0,-4 0-1,0 0 2,0 0-2,2 0 2,-2 0-2,3 0 1,-1 0 0,3 0 0,-3 0 0,0 0 0,-2 0 1,3 0-2,-1 0 1,-2 0-1,7 0 2,-5 0-1,1 0 0,0 0 0,2 0 0,-3 0 0,1 0 0,-3 0 0,4 0 0,-1 0 0,-1 0 0,0 0 0,2 0 0,-4 0 0,2 0 0,-2 0-1,4 0 2,1 0-3,6 0 2,-3 0 0,-1 0 2,-5 0-3,1 0 1,-1 0 0,0 0 0,-2 0 0,4 0-1,-4 0 3,0 0-3,0 0 2,0 0-3,0 0 3,0 0-2,0 0 2,0 0-1,0 0 0,0 0 1,0 0-3,0 0 3,0 0-2,0 0 2,0 0-2,0 0 1,0 0 1,3 0-2,-3 0 1,0 0 0,0 0 0,0 0 0,0 0 1,0 0-2,0 0 1,3 0 0,-3 0 0,0 0 0,2 0 0,2 0 1,-4 0-2,2 0 2,-2 0-2,0 0 1,2 0 0,-2 0 0,0 0 0,4 0 0,-4 0 1,2 0-2,-2 0 3,4 0-4,-2 0 3,-2 0-2,0 0 3,0 0-3,0 0 1,0 0-1,0 0 1,2 0 1,1 0-2,4 0 2,-7 0-1,4 0 0,6 0-1,-8 0 2,4 0-1,-4 0-1,2 0 3,-2 0-4,1 0 4,-3 0-4,3 0 4,-3 0-3,0 0 1,0 0 0,2 0 0,-2 0 0,3 0 0,0 0 0,-3 0 0,4 0 1,-4 0-3,2 0 4,-2 0-4,0 0 3,0 0-1,0 0 0,2 0 0,1 0 0,1 0 1,-1 0-2,-1 0 1,3 0 0,4 0 0,-3 0-1,-2 0 2,3 0-2,-4 0 1,-1 0 1,4 0-1,-3 0 0,0 0 0,-1 0 0,-2 0-1,2 0 1,-2 0 0,0 0 0,0 0 1,4 0-1,2 0 0,-2 0-1,0 0 2,-2 0-2,-2 0 2,0 0-2,0 0 2,0 0-1,4 0 0,-4 0 0,0 0-1,0 0 2,0 0-2,0 0 1,2 0 0,-2 0 0,0 0 0,4 0 0,-4 0 0,0 0 0,0 0 1,2 0-2,-2 0 1,0 0 0,0 0 0,2 0 0,-2 0 0,4 0 0,-1 0 0,-3 0 1,0 0-3,3 0 3,-3 0-1,4 0 0,-1 0 1,1 0-2,-1-1 1,1 1 0,2 0 1,-2-2-1,-2 2 0,-2 0-1,2 0 1,2 0 0,-4 0 1,2-2-2,2 2 2,-2-1-1,2 1-1,0 0 1,-1 0 0,-3 0 0,3 0 0,-3 0 1,0 0-1,0 0 0,0 0-1,4 0 1,-2-1 1,3 1-2,-2 0 2,3 0-2,0-3 2,-4 3-2,2-1 2,0 1-1,-4 0 0,4 0 0,-4 0-1,0-3 2,0 3-3,0 0 4,0 0-3,0 0 2,2 0-2,0 0 2,2 0-1,-1-1-1,2-1 2,0 2-1,2-1 0,-5-1-1,4-1 2,2 1-2,-2-1 1,0 3 0,2 0 0,-6-1 0,5 1 0,0-2 1,-4 2-2,1-2 2,-1 2-2,-3 0 2,0 0-1,0 0 0,0 0 0,0 0 0,0 0 0,0 0-1,2 0 2,-2 0-2,0 0 2,0 0-2,0 0 1,0 0 0,0-2 0,2 2 0,-2 0 0,4-2 2,-4 2-4,0 0 3,0 0-1,0 0-1,0 0 1,0 0 1,0 0-2,0 0 1,0 0 1,0 0-2,0 0 2,0 0-2,0 0 2,0 0-2,0 0 1,0 0 0,0 0 0,0 0 0,0 0 0,2 0 1,-2 0-2,4 0 2,-4-1-2,0-1 0,0 2 1,2 0 1,0 0-1,-2 0-1,4 0 2,-4-1-2,0 1 2,0-2-2,0 2 2,2 0-2,-2-2 1,0 2 1,0 0-1,3 0 0,0 0-1,1-2 2,-4 2-2,0-2 2,0 2-2,2 0 1,-2 0 0,2-1 0,1 1 1,-1 0-2,3-2 2,-3 2-2,0 0 2,-2-1-3,6 1 2,-2 0 0,-4-2 0,0 0 1,2 2-2,0-1 1,2 0 1,-2-1-1,-2-1 0,2 3 0,-2-3-1,0 3 2,6 0-1,-6 0 0,0 0 0,4 0-1,-4 0 2,2 0-1,-2 0 1,0-1-2,2-2 2,-2 3-2,3 0 1,-3 0 0,4 0 0,-1 0 1,-3-3-2,0 3 2,0 0-1,0 0 0,0 0-1,0 0 2,0 0-1,0 0 0,0 0 0,0 0 1,0 0-1,0 0 0,0 0 1,1 0-3,-1 0 3,0 0-1,0 0 1,0 0-2,0 0 1,0 0 1,0 0-1,0 0 1,0 0-2,0 0 2,0-2-2,0 2 2,0 0-1,0-2 0,0 1 0,3-1 0,-3 1 0,0 1 0,0-4 1,0 2-2,0 1 1,3-2 0,-3 1 0,0 0 0,0 2 0,0 0 2,0 0-3,0 0 2,0 0-3,0-2 3,0 0-1,0 2 0,0-4 1,0 0-2,0 4 1,3-1 0,-3-1 0,0 2-1,0-1 3,0 1-4,0-2 3,0 2-1,0 0 0,0-2-1,0 2 2,0 0-1,0 0 0,0 0 0,3-2-1,-1-1 2,0 1-2,3 1 1,-5-1 0,0 0 0,0 2-1,0-1 0,0-1 3,0 0-3,0 2 1,0 0 0,0 0 1,0 0-2,0 0 1,0 0 1,0-1-2,0-1 2,0-1-3,2 0 3,-2-1-2,3 2 2,-1-1-2,-2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0-4,0-2 3,0-2-1,0 3 0,0-1 0,0 1 0,0 0 0,0 0-1,0 1 2,0-1-1,0 2 0,0-1-1,0-1 1,0 2 0,0-2 0,0 0 0,0 2 0,0-1 1,0 1-2,0 0 2,0 0-1,0-1 0,0 1-1,0-2 3,0 0-3,0 1 3,0 1-2,0-4-1,0 3 2,0-1-2,0 2 2,0 0-2,0 0 3,0 0-3,0-2 1,0 2 0,0-4 0,0 4 1,0-1-1,0-1 2,-2 1-4,2-3 3,-2 1-1,2 2 1,-3-1-1,3 0 0,-2 2 1,2 0-2,0-2 2,0 2-2,0 0 2,-5-1-2,3 1 3,2-2-2,0-1 1,0 3-1,0 0 2,0-2-2,-2 2 0,-1 0 2,3-2-2,-6-1 2,6 1-3,0-1 1,-3 1 0,3 1 0,0-1 0,0 2 0,0-1 1,0 1-1,0-3 0,-1 2 0,-2 1 1,3 0-1,0 0 1,-4-2-1,4 0 1,-3 1 1,3 0-2,-2-1 1,0 0-2,-2 0 2,-2 0-1,4 2 0,2-3 0,-2 2 0,2-1 1,0 2-1,-4-2 0,4 2 0,0 0 0,0-1 1,0 1-1,-2 0 0,0 0 0,2 0 1,-4 0-1,4-2 0,0 1 0,0-1 0,0 0-1,-3 0 2,3 2-2,-3 0 2,3-2-1,0 1-1,-2 1 2,2-2-2,-2 2 2,-3-1-2,3 1 2,-1 0-1,3-4-1,0 2 2,-2 1-1,0 0-1,2 1 2,0-2-2,0 2 2,0-2-1,0 2 0,0 0 0,0 0-1,-4 0 3,4-3-2,0 3-1,0-3 2,-3 3-1,3 0-1,-3-3 1,1 3 1,2 0-1,0 0 0,0 0 1,0 0-1,0-2 0,-4 2 1,2 0 1,2 0-3,0-2 1,0 2 0,-2-1 1,2 1-2,-4-2 3,4 0-2,0 1 0,-2-1 3,-2 0-4,2 2 4,0 0-2,2 0 1,-7-2-1,4 1 1,1 1-3,-3-1 2,1 1-1,1-2 0,1 2 3,2 0-1,0 0-1,0 0-1,0 0 4,-2 0-3,2 0 1,0 0 0,-4 0-1,4 0 0,-2 0-1,2 0 2,0 0-2,-4 0 2,4 0-1,0 0 0,0 0-1,-2 0 0,-2 0 1,2 0-1,0 0 0,2 0 1,-6-2-2,2 2 1,2 0 1,0 0-2,2-2 2,-3 2-1,3 0 1,-4 0-2,1 0 1,1 0 1,0 0-1,2 0 0,-3 0 1,0 0 0,-1 0 0,0 0-2,-4 0 2,4-1-2,2 1 3,-2 0-3,2 0 1,0 0 0,2 0 0,-4 0 0,4 0 1,-3 0-1,3 0 0,-3 0 2,3 0-2,-2 0 0,0 0 0,-2 0 1,4 0-2,0 0 3,0 0-3,0 0 2,-3 0-1,3 0 0,0 0 2,-3 0-2,3 0 0,-2 0 0,2 0 0,-2 0 0,2 0 0,-4 0 0,4 0 0,-2 0 2,2 0-3,-4 0 2,2 0-1,2 0 1,-4 0-2,2 0 1,2 0 0,0 0 0,-2-3 2,2 3-3,-4 0 2,4 0-2,0 0 1,0 0 0,0 0 1,-2 0-2,2 0 2,-4 0-1,4 0 0,-2 0 0,0 0-1,-1 0 2,3 0-1,0 0 0,-4 0-1,4-1 2,-3 1-1,1 0 0,0 0 0,-1 0 0,0 0 0,-1 0 0,2 0 1,2 0-2,-2 0 2,-2 0-1,2 0-1,-2 0 1,4 0 0,-2 0 0,-4 0 0,4 0 1,-1 0-2,0 0 2,-1 0-2,4 0 2,-2 0-2,2 0 1,-2 0 0,-1 0 0,0 0 0,-3 0-1,6 0 2,-2 0-2,2 0 2,-3 0-2,0 0 2,-3 0-1,4 0-1,-4 0 2,4 0-2,-2 0 2,1 0-2,0 0 2,1 0-2,2 0 2,-2 0-1,-1 0 0,-1 0-1,4 0 2,-3 0-1,3 0 0,-2 0 1,0 0-2,2 0 1,-7 0 0,2 0-1,2 0 2,0 0-1,-3 0 0,4 0 0,-4 0-1,4 0 1,-8 0-1,8 0 1,0 0 0,-1 0-1,-1 0 2,1 0-2,1 0 1,2 0 0,0 0 0,-2 0 1,2 0-2,-4 0 1,2 0 0,2 0 0,-4 0 0,4 0 0,-2 0 1,2 0-2,-2 0 2,2 0-2,0 0 2,0 0-1,0 0 0,-4 0-1,-1 0 2,2 0-1,-1 0-1,2 0 2,0 0-2,-1 0 2,1 0 0,-3 0-1,5 0 0,0 0-1,0 0 1,-2 0 0,2 0 1,-2 0-1,-1 0 1,0 0-3,-3 0 4,4 0-3,-1 0 2,0 0-1,3 0 0,-2 0 0,-2 0 0,2 0 1,-2 0-2,0 0 3,4 0-4,-3 0 3,3 0-1,-4 0 0,4 0 1,0 0-1,0 0 0,0 0 0,0 0 0,0 0-1,0 0 2,-3 0-2,3 0 2,0 0-1,0 0 0,0 0 1,-5 0-2,3 0 1,-1 0 0,-2 0 0,1 0 0,1 0 0,1 0 0,-1 0-1,3 0 1,0 0 0,0 0 1,0 0-2,-2 0 1,0 0 0,-3 0 1,3 0-3,-1 0 3,3 0-2,-2 0 2,-2 0 0,2 0-2,-1 0 1,0 0-1,3 0 2,-2 0-1,-2 0 0,2-1-1,-1 1 2,0-2-2,0 2 1,0-2 0,3 2-1,0 0 2,0 0-2,-2 0 2,2 0-2,-7 0 2,2-2-1,1 2-1,-3 0 1,4 0 0,1 0 1,-1-1-2,-3 1 2,1 0-2,2 0 2,0 0-2,1 0 2,2 0-2,-4 0 1,1-2 1,-2 2-1,3 0 0,-5 0 0,5 0 0,2 0-1,-3 0 2,3 0-1,-2 0 0,2 0 0,0 0-1,0 0 2,0 0-2,0 0 2,0-1-2,0 1 2,-4 0-1,4 0 0,-3 0 0,0 0 0,1 0 0,-1 0-1,-2 0 2,1 0-2,2 0 2,-1 0-2,0 0 2,3 0-1,-2 0 0,-5 0 0,7 0-1,0 0 3,-2 0-3,-1 0 2,1 0-1,0 0 0,-3-2-1,0 2 1,5 0 0,-2 0 1,-4 0-1,3 0-1,0 0 2,-3 0-2,4 0 2,0 0-2,-2 0 1,1 0 0,0 0 0,1 0 1,0 0-2,2 0 1,-5 0 0,3 0 1,-1 0-2,3 0 2,-2 0-1,0 0 0,-2 0 0,1 0-1,0 0 2,1 0-1,2 0 1,-3 0-2,-2 0 1,-1 0 0,3 0 0,0 0 0,1 0 0,2 0 0,0 0-1,0 0 2,-3 0-1,3 0 1,0 0-2,0 0 2,0 0-1,-4 0-1,1 0 2,1 0-2,-4 0 2,3 0-2,0 0 1,1 0-1,0 0 2,-2 0-2,2 0 2,-2 0-1,4 0 0,-2 0 0,2 0 0,0 0 1,-3 0-2,0 0 1,1 0 0,-4 0 0,3 0-1,0 0 0,1 0 2,0 0-3,2 0 3,-5 0-2,3 0 2,2 0-2,0 0 1,-3 0 0,1 0 0,0 0 0,-5 0 0,4 0 0,1 0-1,-2 2 2,2-2-1,0 0 1,-2 0-2,4 0 2,-3 0-2,0 1 3,1-1-3,-3 0 1,1 0 1,1 0-2,-1 2 2,-8-2-2,6 1 2,-2 1-2,0 2 2,-4-4-1,3 1 0,2 0 1,-3 2-2,6-2 2,-2-1-2,4 0 2,-5 0-2,7 0 2,0 0-1,-3 0 0,3 0 0,0 0 0,-2 0 1,2 0-2,0 0 2,0 0-2,0 0 3,0 0-4,0 0 2,0 2 1,-2 0-2,-1-2 1,3 2 0,-4-2 0,1 0 0,1 0 0,2 0-1,0 0 2,0 0-1,0 0 0,0 0-1,0 0 0,0 0 2,0 0-1,0 0-1,0 0 0,0 1 2,0-1-2,0 0 1,0 0 2,0 0-3,0 0 1,-2 0-1,2 0 3,0 0-4,0 0 4,0 0-4,0 0 3,0 0-2,0 0 2,-4 0-1,-2 1-1,4 1 1,0-2 0,-2 4 1,4-4-2,-2 0 2,2 0-1,0 0 0,0 0 0,0 0 0,0 0 2,0 0-3,0 0 1,0 0-1,0 0 2,0 0-2,0 0 2,0 0-1,-4 0-1,4 0 3,0 0-3,0 0 2,0 1-2,0-1 1,-2 0 0,2 0 1,-4 0-2,4 2 2,-2-2-2,0 0 0,-1 0 2,3 2-2,0-2 2,0 0-1,0 0 0,0 1 0,-3-1 1,3 0-3,0 0 2,-2 0 1,2 0-2,-4 2 3,4-2-3,-2 0 2,-1 0-2,3 0 3,0 0-3,-3 0 0,3 0 1,0 2 1,0-2-1,0 3-1,0-3 2,0 0-2,0 0 3,0 0-3,-3 0 1,3 0 0,-2 0 0,-5 0 0,2 0-1,3 3 2,0-3-2,-3 0 3,3 0-4,-3 1 4,-2 1-4,2-2 3,3 2-2,-4-2 1,3 2 1,0-2-2,3 0 3,0 1-2,-3-1 0,3 0 0,-2 1-1,2-1 2,0 0-1,-3 0-1,3 0 1,0 0 0,0 0-1,0 0 2,0 0-1,0 0 1,0 0-2,0 0 0,0 2 2,-2-2-2,2 2 0,-7-2 2,5 2-1,-3-1 0,0-1 0,3 2 0,2-2 0,-2 1 0,2-1-1,0 2 0,0-2 0,0 0 0,0 0 1,-3 2 0,3-2-3,0 0 3,0 0 0,0 0 0,0 0 0,0 0-1,0 0 2,0 2-2,0-2 1,0 0-2,0 2 2,0-2-1,0 0 1,-3 1 1,3 1-1,-6 3-1,4-1 2,-4-2-1,3 2-1,1-1 2,2 0-2,-3 0 2,3 0-1,0 0-1,0-3-1,0 0 2,0 0 1,0 0-2,0 0 1,0 1-1,0-1 1,-4 2-1,4 0 2,0-1-1,-2 2 0,2 1 0,-3-2-1,3 1 2,-2-1-2,2-1 2,0 1-2,0 0 2,0 1-2,0-2 1,0 3-1,0-2 2,0-1-1,0-1-1,0 2 1,0-2-1,0 1 1,0 5-1,0-4 2,0-1-2,0 3 0,0-3 2,0 1-2,0 1 1,0-2-1,0 1 2,0 0-1,0 1 1,0-1-2,0-1 1,0 3 0,0-2 0,0 0 1,0-2-2,0 1 3,0-1-4,0 2 2,0 1 0,0 2 1,0-3-1,0 2 0,0-1 0,0-1-1,0 1 2,0-3-1,0 0 0,0 2-1,0-2 2,0 2-2,0-2 1,0 2-1,0 0 1,0-1 0,2 0 0,1-1 0,-3 4 0,0-3 1,2 2-1,-2-3 0,4 4 0,-4-2-1,0-2 2,3 2-1,-3-1 0,2-1-1,-2 3 2,3-1-2,-3-2 1,3 2 0,-3-2 0,3 2 1,-3-2-2,2 0 2,-2 0-2,0 0 0,3 0-1,-3 0 3,0 0-1,0 0 1,0 3-3,3-3 2,0 1 0,0-1 0,-3 2 1,2-2-2,-2 0 2,0 0-2,0 0 2,0 0-1,2 0-1,-2 0 2,0 2-1,0-2 1,0 1-2,0 1 2,5-2-2,-5 0 2,0 0-1,0 0 0,0 1 0,2-1 0,-2 0 0,0 2-1,3-2 2,-3 0-3,0 0 4,2 2-3,0 2 2,-2-4-1,0 1 0,5-1 0,-5 0 0,0 2 1,0-2-1,0 0 0,0 0 0,2 0 0,-2 0-1,0 0 1,0 0 1,0 0-1,0 0 0,0 0-1,0 0 2,0 0-1,0 0 0,0 0 0,0 1 0,0-1 0,0 0-1,3 2 2,-3-2-1,2 0 0,1 0-1,-3 0 3,3 2-4,-3-2 3,0 0-1,0 0 0,0 0 0,3 0 0,-3 0 1,0 0-3,0 0 3,0 0-2,3 0 2,-3 0-2,0 0 3,0 0-3,0 2 1,0-2 0,0 1 0,0-1 1,0 0-3,0 0 4,0 0-3,0 0 1,0 0-1,0 0 2,0 0 0,0 0-1,0 2-1,0-2 0,3 0 2,-3 0-2,0 0 2,0 0-2,0 0 2,0 0-2,2 0 2,-2 0-2,3 0 2,-3 0-2,2 0 1,-2 1 0,4 1 0,-4-2 2,0 0-4,0 2 3,0-2-1,0 0 0,0 0 0,0 0 0,3 0-1,-3 0 1,0 0 1,2 0-2,-2 0 2,3 0-2,-3 0 1,0 0 0,2 0 0,3 0 1,-5 0-2,2 0 1,-2 0 0,0 0 1,0 1-2,0-1 2,0 0-1,0 0 0,2 0 0,-2 2 0,5-2 1,-1 2-2,-1-2 2,-3 0-2,0 0 2,0 0-1,0 0 0,0 0 0,0 0 0,2 1 0,-2-1-1,0 0 2,0 0-1,0 0 0,0 0 0,0 0 0,0 0 0,0 0-1,0 0 2,0 0-2,3 0 2,-3 0-2,3 0 2,-3 0-2,3 0 1,-3 0 1,2 0-2,-2 0 1,4 2 0,-4-2 1,0 0-2,2 2 2,-2-2-3,0 1 3,0-1 0,0 0-1,0 0-1,0 0 2,0 0-1,3 0-1,-3 0 2,0 0-2,0 0 2,0 0-2,0 0 2,3 0-2,-1 2 2,-2-2-1,2 0 0,-2 0 0,0 0 0,4 0 1,-4 0-3,0 0 4,0 0-4,0 0 3,0 0-1,0 0 0,0 0 0,2 2-1,-2-2 2,4 0-2,-2 0 3,2 0-3,-4 0 1,2 0 0,0 0 0,1 0 0,-3 0 0,0 0 1,3 0-2,-3 0 3,0 1-4,0-1 2,0 0 1,0 2-2,0-2 2,0 0-1,0 0 1,0 0-3,4 0 4,-4 0-4,2 0 3,-2 0-1,0 0 0,2 0 0,-2 0 1,3 0-1,-3 0-1,0 0 2,0 2-2,0-2 2,0 0-1,0 0 1,0 0-3,0 0 3,0 0-1,0 0 0,4 0 0,-4 0-1,0 0 1,0 0 0,0 0 1,3 0-2,-3 0 2,0 0-2,0 0 1,0 0 0,2 0 0,0 0 1,1 0-2,4 0 2,-5 0-2,0 0 2,2 0-2,-4 0 2,2 0-2,-2 0 1,0 2 0,0-2 1,0 0 0,0 0-3,2 0 3,-2 0-1,0 0 0,0 0 0,0 0-1,0 0 2,0 0-1,0 0 0,0 0-1,0 0 2,0 0-2,0 0 2,0 0-1,4 0 0,-4 0-1,0 0 1,0 0 0,0 0 1,2 0-1,2 0 0,-4 0 0,4 0 0,-1 0 0,-3 0 0,4 0 0,-1 0 0,-3 0 0,0 0 1,0 0-3,0 0 3,2 0-1,-2 0 0,0 0 0,0 0 0,0 0 0,0 0 0,0 0 0,0 0 0,2 0 1,-2 0-3,0 0 3,0 0-1,0 0 0,0 0 0,0 0 0,0 0 0,4 0 0,-1 0 0,0 0 0,-1 0 1,4 0-2,-4 0 2,-2 0-2,4 0 2,-4 0-1,0 0 0,2 0 0,-2 0 0,0 0 1,0 0-2,0 0 2,0 0-2,0 0 1,0 0 0,0 0 1,0 0-1,0 0 0,0 0-1,0 0 2,0 0-1,0 0 0,0 0 0,0 0 0,0 0 0,0 0 0,0 0-1,0 0 2,0 0-2,0 0 2,0 0-2,4 0 2,-4 0-2,0 0 2,0 0-2,2 0 2,0 0-1,4 0 0,-2 0 0,-4 0-1,2 0 2,-2 0-2,0 0 1,0 0 0,2 0 0,1 0 1,-3 0-2,7 0 2,-5 0-1,0 0 1,-2 0-3,3 0 3,-3 0-1,0 0 0,0 0-1,0 0 2,0 0-1,0 0-1,0 0 2,0 0-1,3 0 0,-3 0-1,4 0 2,-2 0-1,0 0 0,2 0 0,-4 0-1,2 0 2,1 0-1,0 0 0,1 0 0,-2 0 1,0 0-2,1 0 1,-1 0 0,-2 0 0,0 0 0,0 0 0,5 0 0,-5 0 0,0 0 0,2 0 0,0 0 1,1 0-2,0 0 2,1 0-1,-2 0-1,-2 0 1,2 0 0,-2 0 1,0 0-2,0 0 2,0 0-2,0 0 2,0 0-2,0 0 1,0 0 0,0 0 0,0 0 1,0 0-2,0 0 2,0 0-2,0 0 2,0 0-2,0 0 1,0 0 0,0 0 0,0 0 0,3 0-1,-3 0 2,3 0-2,-1 0 2,2 0-1,2 0 0,-2 0 0,-1 0 0,-3 0 0,3 0 0,-3 0 0,0 0-1,0 0 2,0 0-2,0 0 3,0 0-3,0 0 1,0 0 0,0 0 0,0 0 1,0 0-2,0 0 1,0 0 0,0 0 0,0 0-1,0 0 1,0 0 1,0 0-2,0 0 2,0 0-2,0 0 2,0 0-3,0 0 3,0 0-1,0 0 0,4 0 0,-2 0 0,0 0 0,5 0 0,-4 0 1,-3 0-2,2 0 2,1 0-3,-3 0 4,0 0-3,3 0 1,-3 0 0,0 0 0,2 0 0,2 0 0,1 0 0,-2 0 0,2 0 1,-2 0-3,1 0 4,-2 0-2,3 0-1,-3 0 1,3 0 0,-1 0 1,-1 0-2,0 0 2,1 0-2,-2 0 1,0 0 0,1 0 1,-3 0-1,0 0 0,0 0 0,0 0-2,6 0 4,-3 0-3,3 0 2,-4-2-2,-2 2 1,3 0 0,-3 0 0,2 0 0,3-2-1,-5 2 2,0 0-2,0 0 2,0 0-2,2 0 2,0 0-2,1 0 1,-1 0 0,-2-2-1,7 2 3,-7 0-3,0 0 2,0 0-2,2 0 2,-2 0-2,0 0 1,0 0 0,0 0-1,0 0 2,0 0-2,0 0 2,0 0-3,3 0 3,0 0-2,-3 0 3,2 0-3,2-1 1,-4 1-1,0 0 2,0 0 0,0 0-2,0 0 2,0 0-2,0 0 1,2 0 0,1 0 0,-3 0-1,3 0 3,-1 0-2,1 0-1,-3-2 2,0 2-2,0 0 2,0 0-2,3 0 2,-3 0-2,0 0 1,0-2 0,0 2 0,0 0 0,0 0-1,0 0 2,0 0-1,0 0 0,0 0-1,0 0 1,0 0 0,0 0 1,0 0-2,6 0 0,-3 0 2,4 0-1,-5 0 1,0 0-3,-2 0 4,0 0-3,0 0 2,0 0-3,0 0 3,0 0-2,0 0 1,3 0 0,-3 0 0,2 0 1,1 0-3,1 0 4,-4-1-2,0 1-1,2 0 2,-2 0-2,0 0 2,0 0-2,3 0 2,-3 0-2,0 0 2,3 0-3,-3 0 4,2 0-2,1 0 0,6 0-1,-7 0 1,-2 0 1,0-2-1,0 2-1,0 0 1,0 0 1,0 0-2,0 0 1,0 0-1,3 0 0,0 0 1,-3 0-1,4 0 3,-2 0-3,-2 0 2,0 0-3,2 0 1,-2 0 1,0 0 0,3 0 0,-3 0 0,0 0 1,0 0-3,2 0 3,-2 0-1,5 0 0,-3 0 0,0 0 0,1 0 0,-3 0 1,0 0-1,3 0-2,-3 0 4,0 0-3,0 0 2,3 0-3,-3 0 3,3 0-1,3 0 1,-4 0 0,-2 0-3,3 0 3,-3 0-1,0 0 0,0 0 0,0 0 1,0 0-1,0 0-1,0 0 1,3 0 0,-3 0 1,0 0-2,0 0 2,0 0-1,0 0 1,0 0-2,0 0 0,0 0 2,0 0-1,0 0 1,0 0-2,0 0 2,0 0-4,0 0 5,0 0-2,0 0 0,0 0 0,0 0-1,0 0 0,0 0 1,0 0 0,0 0 0,0 0 1,0 0-2,2 0 2,2 0-2,-4 0 2,2 0-1,1 0 0,-1 0 1,3 0-2,-5 0 1,2 0 0,-2 0 2,0 0-3,0 0 1,2 0 0,-2 0 1,0 0-1,0 0-1,0 0 1,0 0 0,0 0 1,0 0-3,3 0 2,-3 0 0,2 0 0,-2 0 1,3 0-1,1 0 1,-4 0-3,0 0 4,0 0-2,2 0 0,-2 0-1,0 0 2,0 0-2,0 0 2,0 0-2,0 0 1,0 0 1,0 0-1,0 0-1,0 0 1,0 0 0,0 0-1,0 0 2,0 0-1,0 0 0,3 0 0,-3 0-1,3 0 3,-1 0-4,1 0 4,-1 0-2,1 0-1,1 0 2,-4 0-1,3 0 0,-3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0-5,-7 0-21,4 0-116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01T19:24:43.608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1170 7 9,'0'0'22,"0"0"3,0 0 0,0 0-2,0 0 9,0 0 2,0 0-6,0 0-3,0 0 2,0 0 0,0 0 1,0 0 4,0 0-1,0 0 1,0 0-6,0 0-2,0 0-4,0 0 1,0 0-7,-3 0-4,-2 0-1,1 0 0,-3 1-5,2 1-1,-4-2 5,4 1-3,-1-1 3,0 0-2,0 2 3,-3-2-2,2 0 1,1 0 0,-2 2-2,-4 0-4,7-2-1,0 0 2,-4 0-2,4 1 0,-4-1 0,0 0 1,1 2-1,2-2-2,-2 0 3,2 1-1,-5-1 0,4 2 0,-3 0 0,2-2-1,-1 0 3,2 0-3,0 0 2,0 0-2,0 0 2,0 0 1,0 0-4,2 0 4,-3 0-1,2 0-1,0 0-1,-3 0 2,4 0-1,3 0-1,-2 0 1,-2 0 0,-2 0 0,0 0-2,-2 0 2,-2 0-1,0 0 0,4 0 0,0 0-1,0 0 2,1 0 1,0 0 0,4 0-1,-1 0 1,-1 0-1,-7 0 0,4 0-1,-4 0 2,2 0-2,-1 0 0,-4 0 2,1 0-2,-4 0 0,6 0 1,0 0-1,2 0 0,-2 0 1,4 0-2,0 0 4,-1 0-3,0 0 1,0 0 0,-1-2-2,-1 2 1,3-2 1,-1 1 1,1 1-2,-3 0 1,1-2 1,0 2-2,-1-1 1,3 1-1,-1 0 1,-3 0-2,5 0 2,-2 0-2,-2 0 2,2 0-1,2 0-1,-3-2 1,6 2 0,-3-2 2,2 2-3,2 0 3,-3 0-3,0 0 1,1 0 0,-6-2 0,6 2 0,-2 0 1,2-1-1,-1 1 0,3 0 0,1 0-1,2 0 2,-3 0-2,0 0 2,0 0-2,1 0 0,2 0 2,0 0-1,0 0 0,0 0 0,-3 0 1,3 0-2,-3 0 3,0 0-4,0 0 3,1 0-1,0 0 0,-3 0 1,3 0-2,-1 0 1,1 0 0,-2 0 1,4 0-2,0 0 2,0 0-2,0 0 1,0 0 1,-3 0-3,3 0 3,0 0-1,-2 0 0,2 0-1,-3 0 2,-3 0-1,4 0 0,-4 0 1,-2 0-2,2 0 2,-4 0-1,-2 0-1,6 0 1,-5 0 0,2 0 0,4 0 0,0 0-1,1 0 1,1 0 1,3 0-2,0 0 2,-2 0-2,-1 0 2,3 0-3,0 0 3,-2 0-2,-2 0 1,4 0 0,-3 0 1,3 0-1,0 0-1,0 0 2,-2 0-1,2 0 0,-3 0-1,3 1 1,0-1 1,-2 0-2,-2 0 1,4 2-2,-2-2 3,-1 2-2,3-2 2,0 0-2,-3 0 1,0 2 0,0-2 1,1 0-2,2 0 1,0 1 0,0-1-2,0 0 3,0 0-2,0 2 1,0-2-1,-4 0 1,2 1 1,-1 1-1,0 0 0,-1 0-1,-3 0 2,4-1-2,-3 0 2,4 1-1,-1 0 0,0-2 1,1 0-2,-2 2 1,2 0 1,-1-1-1,0 0-1,3-1 1,0 0 0,0 0 0,-3 0-1,3 0 2,-3 2-3,1 0 3,2-2-2,-2 1 1,-2 3 0,1-1-1,0-1 2,1 1-2,2-1 2,-2-1-2,-2 1 1,4-2 0,0 0 1,0 0-2,-2 1 1,0 3 0,-5-1-1,4 2 3,1-1-3,0-3 1,-8 1-1,10-2 0,0 2-1,0-1 1,0 1 1,0-2-1,0 0 2,0 2-2,0-1 2,-2 1-2,0 3 1,-2-3 0,2 3-1,2-2 2,-4 1-2,4-2 2,-2 2-1,2-2 0,-2-1-1,2 1 1,0 0-2,0-1 2,0 1-1,0 3 1,0-5 0,0 3-1,0-2 2,-4 1-2,4 2 2,-2-3-2,2 2 1,0 2 1,0-3-1,0-1 0,0 3 0,0-2 1,0 0-3,-3-1 4,3-1-3,0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2 2,0-3-2,0 2 1,0-2 1,0-1-1,0 1 0,0 1-1,0-3 3,0 2-3,0 0 1,0-2-1,0 0 2,0 0-1,0 0 0,0 2 0,0 1-1,0 2 1,0-2 0,0 4 1,0-3-1,0 2 0,0-4 0,0 1 0,0-3-1,0 1 2,0-1-1,0 0 0,0 0 1,0 2-2,0 1 1,0-3 0,0 2 0,0-1-1,0-1 1,0 2 0,0 2 0,0-2 1,0 1-2,0-2 2,0 1-2,0 2 1,0-3 0,3 2 0,-3-1 0,3 0-1,-3-2 1,0 1-1,0-1 0,2 2 0,-2-2 1,4 3-1,0-1 1,0 1 1,2 2-1,-2-1 0,-1 2 0,4-4 1,-3 2-2,-1-1 1,1-2 0,-1 1 0,1 0 0,-4-2 0,4 2 0,0-2 0,-4 0 0,3 0 0,0 0 0,-3 0-1,4 1 2,-4 1-1,4-1 1,-4 5-2,3-5 2,3-1-1,-6 2-1,0 1 2,3-3-2,-3 2 2,2-2-2,-2 0 1,4 0 0,-2 3 0,-2 1 0,3-1 1,0-2-1,-3 1 0,2-2 0,-2 2 0,0-1 1,0 0-2,4-1 1,-2 0 0,-2 2 0,0-2-1,3 2 1,-3-1 1,0-1-2,0 0 2,0 0-2,2 2 2,3-2-2,-5 0 1,4 1 0,-4-1 0,0 2 0,3-2 0,-3 2 1,0 0-2,0-2 2,0 2-2,0-1 1,0-1 0,3 2 0,-3-2-1,2 0 1,-2 0 0,0 0 0,0 0 0,0 0 0,0 0 1,4 1-2,-4-1 1,2 0-1,-2 0 1,3 0 0,-3 0-1,3 0 0,-3 0 0,0 0 1,0 2 0,3-2 1,0 4-1,-1-4 0,-2 2 1,4-2-1,-2 1 0,-2-1 0,3 0 0,-3 1-2,0-1 3,2 0-1,-2 0 0,3 0 1,-3 2-1,4-2 0,-2 0 0,1 0 0,-1 0-2,-2 2 3,3-2-1,-3 0 0,0 1 0,0-1-1,4 0 2,-4 0-1,0 0 0,2 2-1,-2-2 3,3 2-2,2-2-1,-1 0 1,-4 0-1,2 0 1,1 1 1,0-1-1,-1 0 0,1 2-1,0-2 1,1 0 1,-4 0-2,2 0 2,0 1-2,3-1 2,0 0-2,-3 3 0,0-3 2,1 0-1,0 0 1,1 0-3,-4 0 4,2 0-3,3 0 1,-2 0 1,0 0-1,-3 0-1,3 0 1,-3 0 1,0 0-2,2 0 2,-2 0-1,0 0 0,4 0 0,-4 1 0,2-1 0,1 0-1,-3 0 2,2 0-2,-2 3 2,3-2-2,-3-1 2,4 0-1,-2 0 0,-2 0-1,3 1 1,-1-1 1,3 0-2,-3 0 2,3 0-2,-5 2 1,3-2 0,0 0 0,0 0 0,-3 0 0,0 0 0,0 0-1,2 0 1,-2 0-1,3 0 2,-3 0-2,3 0 1,-3 0-1,0 0 2,0 0-1,0 0 0,0 0-1,0 0 0,0 0 2,3 0-3,-3 0 4,0 0-3,2 0 1,1 0 0,1 0 0,-2 0 0,1 0 0,-3 0 0,0 0-1,0 0 3,0 0-4,0 0 3,0 0-2,0 0 1,2 0-1,0 0 2,3 0-1,-3 0-1,1 0 1,-1 0-1,5 0 1,-7 0 0,2 0 0,-2 0-2,0 0 2,0 0-1,3 0 0,-3 0 3,2 0-4,1 0 4,0 0-4,-3 0 3,3 0-1,0 0 0,0 0 0,-1 0-1,1 0 2,-1 0-2,3 0 2,-5 0-1,0 0 1,2 0-3,3 0 3,-3 0-1,3 0-1,-3 0 2,-2 0-1,2 0 0,-2 0 0,3 0 0,-3 0 0,3 0 0,0 0 0,-3 0-1,3 0 0,2 0 1,-2 0 2,-3 0-3,3 0 2,3 0-3,-6 0 3,0 0-2,3 0 1,-3 0 0,2 0-1,1 0 2,-1 0-3,0 0 3,3 0-2,-3 0 1,1 0-2,-1 0 4,2 0-4,-4 0 2,0 0 0,0 0 0,0 0 0,0 0-2,3 0 4,-3 0-4,0 0 4,0 0-4,0 0 1,0 0 0,2 0 2,1 0-2,0 0 1,0 0 1,2 0-3,-5 0 3,3 0-1,0 0-1,-3 0 1,3 0 0,-1 0-1,5 0 1,-5 0 1,1 0-2,-3 0 2,2 0-2,-2 0 1,0 0-2,0 0 3,0 0-2,2 0 1,3 0-1,-3 0 1,3 0 0,-2 0 0,0 0 1,0 0-2,0 0 1,0 0 0,-3 0 0,2 0 0,-2 0 0,3 0 0,-1 0-2,5 0 3,-2 0-3,2 0 3,-3 0-1,1 0 0,-5 0-1,4 0 1,1 0 0,1 0 1,-3 0-1,-1 0-1,-2 0 2,4 0-2,-4 0 2,2 0-1,-2 0-1,3 0 2,0 0-2,-1 0 2,4 0-2,-4 0 2,4 0-2,-2 0 2,-2 0-1,-2 0-1,2 0 2,-2 0-2,0 0 1,0 0 1,0 0-2,3 0 1,0 0 0,-3 0 0,4 0 1,-2 0-1,-2 0 0,0 0 0,5 0 0,2 0 0,0 0-1,2 0 1,-3 0 0,-4 0 1,-2 0-2,2 0 2,-2 0-2,4 0 1,2 0 0,-4 0 0,0 0 1,-2 0-3,3 0 4,1 0-4,-4 0 3,3 0 0,-1 0-2,0 0 2,2 0-1,-4 0 0,3 0 0,0 0 1,-3 0-3,0 0 2,2 0 0,-2 0 0,2 0 0,2 0 0,-4 0 1,6 0-1,-6 0 0,2 0-1,2 0 1,-4 0 0,2 0 1,-2 0-1,2 0 0,4 0-1,-2 0 1,-2 0 1,-2 0-2,2 0 1,1 0 0,-3 0 1,0 0-2,0 0 2,0 0-1,0 0-1,0 0 1,4 0 0,-4 0 0,0 0 0,0 0 0,0 0-1,3 2 2,-1-2 0,0 0-2,1 0 1,-3 0 0,0 0 0,3 0 0,-3 0 0,0 0-1,4 0 2,-2 0-2,0 0 2,2 0-1,-2 0 0,1 0 0,4 0-1,-7 0 2,2 0-2,-2 0 2,2 1-2,-2-1 2,3 0-1,-1 0 0,3 0 0,-1 0 0,-1 0 0,0 0 0,1 0 0,-2 0 0,0 0 0,1 0-1,-3 0 2,3 0-2,-1 0 2,4 0-1,-2 0-1,-2 0 2,3 0-2,-5 0 3,3 0-4,-3 0 3,0 0-2,4 0 1,-4 0 0,2 0-1,-2 0 2,2 0-1,1 0 1,4 0-1,-5 0 0,4 0-1,-4 0 2,2 0-1,-4 0 0,5 0 0,-5 0 0,0 0 0,3 0-1,-3 0 0,2 0 1,1 0 0,4 0 1,-3 0-1,-1 0 0,-1 0-2,3 0 4,-3 0-3,0 0 2,-2 0-3,3 0 4,-3 0-3,3 0 1,1 0 0,0 0 1,2 0-1,0 0-1,-4 0 1,4 0 0,-6 0 0,3 0-1,-3 0 2,2 0-2,-2 0 2,0 0-1,5 0-2,-5 0 4,2 0-3,-2 0 2,2 0-2,-2 0 1,3 0-1,-1 0 2,5 0-1,-7 0-1,2 0 2,1 0-2,0 0 2,-3 0-2,2 0 3,2 0-3,-2 0 1,1 0-1,2 0 2,-5 0-2,3 0 1,-3 0 2,0 0-3,0 0 1,0 0-1,0 0 2,0 0-1,3 0-1,1 0 2,-2 0-1,1 0-1,4 0 1,-5 0 1,3 0-3,0 0 4,4 0-2,-4 0 0,-2 0 0,3 0 0,-6 0-1,3 0 1,-3 0 1,0 0-1,0 0 0,2 0-1,-2 0 2,0 0-1,0 0-1,0 0 2,3 0-2,-3 0 2,3 0-2,1 0 2,-2 0-2,0 0 1,3 0-1,2 0 2,-2 0-2,1 0 2,-1 0-1,-1 0 0,-2 0 0,1 0-1,0 0 2,-3 0-2,2 0 2,-2 0-2,0 0 2,0 0-2,0 0 1,4 0 0,-4 0-1,0 0 2,0 0-2,2 0 2,-2 0-2,3 0 1,-1 0 0,3 0 0,-3 0 0,0 0 0,-2 0 1,3 0-2,-1 0 1,-2 0-1,7 0 2,-5 0-1,1 0 0,0 0 0,2 0 0,-3 0 0,1 0 0,-3 0 0,4 0 0,-1 0 0,-1 0 0,0 0 0,2 0 0,-4 0 0,2 0 0,-2 0-1,4 0 2,1 0-3,6 0 2,-3 0 0,-1 0 2,-5 0-3,1 0 1,-1 0 0,0 0 0,-2 0 0,4 0-1,-4 0 3,0 0-3,0 0 2,0 0-3,0 0 3,0 0-2,0 0 2,0 0-1,0 0 0,0 0 1,0 0-3,0 0 3,0 0-2,0 0 2,0 0-2,0 0 1,0 0 1,3 0-2,-3 0 1,0 0 0,0 0 0,0 0 0,0 0 1,0 0-2,0 0 1,3 0 0,-3 0 0,0 0 0,2 0 0,2 0 1,-4 0-2,2 0 2,-2 0-2,0 0 1,2 0 0,-2 0 0,0 0 0,4 0 0,-4 0 1,2 0-2,-2 0 3,4 0-4,-2 0 3,-2 0-2,0 0 3,0 0-3,0 0 1,0 0-1,0 0 1,2 0 1,1 0-2,4 0 2,-7 0-1,4 0 0,6 0-1,-8 0 2,4 0-1,-4 0-1,2 0 3,-2 0-4,1 0 4,-3 0-4,3 0 4,-3 0-3,0 0 1,0 0 0,2 0 0,-2 0 0,3 0 0,0 0 0,-3 0 0,4 0 1,-4 0-3,2 0 4,-2 0-4,0 0 3,0 0-1,0 0 0,2 0 0,1 0 0,1 0 1,-1 0-2,-1 0 1,3 0 0,4 0 0,-3 0-1,-2 0 2,3 0-2,-4 0 1,-1 0 1,4 0-1,-3 0 0,0 0 0,-1 0 0,-2 0-1,2 0 1,-2 0 0,0 0 0,0 0 1,4 0-1,2 0 0,-2 0-1,0 0 2,-2 0-2,-2 0 2,0 0-2,0 0 2,0 0-1,4 0 0,-4 0 0,0 0-1,0 0 2,0 0-2,0 0 1,2 0 0,-2 0 0,0 0 0,4 0 0,-4 0 0,0 0 0,0 0 1,2 0-2,-2 0 1,0 0 0,0 0 0,2 0 0,-2 0 0,4 0 0,-1 0 0,-3 0 1,0 0-3,3 0 3,-3 0-1,4 0 0,-1 0 1,1 0-2,-1-1 1,1 1 0,2 0 1,-2-2-1,-2 2 0,-2 0-1,2 0 1,2 0 0,-4 0 1,2-2-2,2 2 2,-2-1-1,2 1-1,0 0 1,-1 0 0,-3 0 0,3 0 0,-3 0 1,0 0-1,0 0 0,0 0-1,4 0 1,-2-1 1,3 1-2,-2 0 2,3 0-2,0-3 2,-4 3-2,2-1 2,0 1-1,-4 0 0,4 0 0,-4 0-1,0-3 2,0 3-3,0 0 4,0 0-3,0 0 2,2 0-2,0 0 2,2 0-1,-1-1-1,2-1 2,0 2-1,2-1 0,-5-1-1,4-1 2,2 1-2,-2-1 1,0 3 0,2 0 0,-6-1 0,5 1 0,0-2 1,-4 2-2,1-2 2,-1 2-2,-3 0 2,0 0-1,0 0 0,0 0 0,0 0 0,0 0 0,0 0-1,2 0 2,-2 0-2,0 0 2,0 0-2,0 0 1,0 0 0,0-2 0,2 2 0,-2 0 0,4-2 2,-4 2-4,0 0 3,0 0-1,0 0-1,0 0 1,0 0 1,0 0-2,0 0 1,0 0 1,0 0-2,0 0 2,0 0-2,0 0 2,0 0-2,0 0 1,0 0 0,0 0 0,0 0 0,0 0 0,2 0 1,-2 0-2,4 0 2,-4-1-2,0-1 0,0 2 1,2 0 1,0 0-1,-2 0-1,4 0 2,-4-1-2,0 1 2,0-2-2,0 2 2,2 0-2,-2-2 1,0 2 1,0 0-1,3 0 0,0 0-1,1-2 2,-4 2-2,0-2 2,0 2-2,2 0 1,-2 0 0,2-1 0,1 1 1,-1 0-2,3-2 2,-3 2-2,0 0 2,-2-1-3,6 1 2,-2 0 0,-4-2 0,0 0 1,2 2-2,0-1 1,2 0 1,-2-1-1,-2-1 0,2 3 0,-2-3-1,0 3 2,6 0-1,-6 0 0,0 0 0,4 0-1,-4 0 2,2 0-1,-2 0 1,0-1-2,2-2 2,-2 3-2,3 0 1,-3 0 0,4 0 0,-1 0 1,-3-3-2,0 3 2,0 0-1,0 0 0,0 0-1,0 0 2,0 0-1,0 0 0,0 0 0,0 0 1,0 0-1,0 0 0,0 0 1,1 0-3,-1 0 3,0 0-1,0 0 1,0 0-2,0 0 1,0 0 1,0 0-1,0 0 1,0 0-2,0 0 2,0-2-2,0 2 2,0 0-1,0-2 0,0 1 0,3-1 0,-3 1 0,0 1 0,0-4 1,0 2-2,0 1 1,3-2 0,-3 1 0,0 0 0,0 2 0,0 0 2,0 0-3,0 0 2,0 0-3,0-2 3,0 0-1,0 2 0,0-4 1,0 0-2,0 4 1,3-1 0,-3-1 0,0 2-1,0-1 3,0 1-4,0-2 3,0 2-1,0 0 0,0-2-1,0 2 2,0 0-1,0 0 0,0 0 0,3-2-1,-1-1 2,0 1-2,3 1 1,-5-1 0,0 0 0,0 2-1,0-1 0,0-1 3,0 0-3,0 2 1,0 0 0,0 0 1,0 0-2,0 0 1,0 0 1,0-1-2,0-1 2,0-1-3,2 0 3,-2-1-2,3 2 2,-1-1-2,-2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0-4,0-2 3,0-2-1,0 3 0,0-1 0,0 1 0,0 0 0,0 0-1,0 1 2,0-1-1,0 2 0,0-1-1,0-1 1,0 2 0,0-2 0,0 0 0,0 2 0,0-1 1,0 1-2,0 0 2,0 0-1,0-1 0,0 1-1,0-2 3,0 0-3,0 1 3,0 1-2,0-4-1,0 3 2,0-1-2,0 2 2,0 0-2,0 0 3,0 0-3,0-2 1,0 2 0,0-4 0,0 4 1,0-1-1,0-1 2,-2 1-4,2-3 3,-2 1-1,2 2 1,-3-1-1,3 0 0,-2 2 1,2 0-2,0-2 2,0 2-2,0 0 2,-5-1-2,3 1 3,2-2-2,0-1 1,0 3-1,0 0 2,0-2-2,-2 2 0,-1 0 2,3-2-2,-6-1 2,6 1-3,0-1 1,-3 1 0,3 1 0,0-1 0,0 2 0,0-1 1,0 1-1,0-3 0,-1 2 0,-2 1 1,3 0-1,0 0 1,-4-2-1,4 0 1,-3 1 1,3 0-2,-2-1 1,0 0-2,-2 0 2,-2 0-1,4 2 0,2-3 0,-2 2 0,2-1 1,0 2-1,-4-2 0,4 2 0,0 0 0,0-1 1,0 1-1,-2 0 0,0 0 0,2 0 1,-4 0-1,4-2 0,0 1 0,0-1 0,0 0-1,-3 0 2,3 2-2,-3 0 2,3-2-1,0 1-1,-2 1 2,2-2-2,-2 2 2,-3-1-2,3 1 2,-1 0-1,3-4-1,0 2 2,-2 1-1,0 0-1,2 1 2,0-2-2,0 2 2,0-2-1,0 2 0,0 0 0,0 0-1,-4 0 3,4-3-2,0 3-1,0-3 2,-3 3-1,3 0-1,-3-3 1,1 3 1,2 0-1,0 0 0,0 0 1,0 0-1,0-2 0,-4 2 1,2 0 1,2 0-3,0-2 1,0 2 0,-2-1 1,2 1-2,-4-2 3,4 0-2,0 1 0,-2-1 3,-2 0-4,2 2 4,0 0-2,2 0 1,-7-2-1,4 1 1,1 1-3,-3-1 2,1 1-1,1-2 0,1 2 3,2 0-1,0 0-1,0 0-1,0 0 4,-2 0-3,2 0 1,0 0 0,-4 0-1,4 0 0,-2 0-1,2 0 2,0 0-2,-4 0 2,4 0-1,0 0 0,0 0-1,-2 0 0,-2 0 1,2 0-1,0 0 0,2 0 1,-6-2-2,2 2 1,2 0 1,0 0-2,2-2 2,-3 2-1,3 0 1,-4 0-2,1 0 1,1 0 1,0 0-1,2 0 0,-3 0 1,0 0 0,-1 0 0,0 0-2,-4 0 2,4-1-2,2 1 3,-2 0-3,2 0 1,0 0 0,2 0 0,-4 0 0,4 0 1,-3 0-1,3 0 0,-3 0 2,3 0-2,-2 0 0,0 0 0,-2 0 1,4 0-2,0 0 3,0 0-3,0 0 2,-3 0-1,3 0 0,0 0 2,-3 0-2,3 0 0,-2 0 0,2 0 0,-2 0 0,2 0 0,-4 0 0,4 0 0,-2 0 2,2 0-3,-4 0 2,2 0-1,2 0 1,-4 0-2,2 0 1,2 0 0,0 0 0,-2-3 2,2 3-3,-4 0 2,4 0-2,0 0 1,0 0 0,0 0 1,-2 0-2,2 0 2,-4 0-1,4 0 0,-2 0 0,0 0-1,-1 0 2,3 0-1,0 0 0,-4 0-1,4-1 2,-3 1-1,1 0 0,0 0 0,-1 0 0,0 0 0,-1 0 0,2 0 1,2 0-2,-2 0 2,-2 0-1,2 0-1,-2 0 1,4 0 0,-2 0 0,-4 0 0,4 0 1,-1 0-2,0 0 2,-1 0-2,4 0 2,-2 0-2,2 0 1,-2 0 0,-1 0 0,0 0 0,-3 0-1,6 0 2,-2 0-2,2 0 2,-3 0-2,0 0 2,-3 0-1,4 0-1,-4 0 2,4 0-2,-2 0 2,1 0-2,0 0 2,1 0-2,2 0 2,-2 0-1,-1 0 0,-1 0-1,4 0 2,-3 0-1,3 0 0,-2 0 1,0 0-2,2 0 1,-7 0 0,2 0-1,2 0 2,0 0-1,-3 0 0,4 0 0,-4 0-1,4 0 1,-8 0-1,8 0 1,0 0 0,-1 0-1,-1 0 2,1 0-2,1 0 1,2 0 0,0 0 0,-2 0 1,2 0-2,-4 0 1,2 0 0,2 0 0,-4 0 0,4 0 0,-2 0 1,2 0-2,-2 0 2,2 0-2,0 0 2,0 0-1,0 0 0,-4 0-1,-1 0 2,2 0-1,-1 0-1,2 0 2,0 0-2,-1 0 2,1 0 0,-3 0-1,5 0 0,0 0-1,0 0 1,-2 0 0,2 0 1,-2 0-1,-1 0 1,0 0-3,-3 0 4,4 0-3,-1 0 2,0 0-1,3 0 0,-2 0 0,-2 0 0,2 0 1,-2 0-2,0 0 3,4 0-4,-3 0 3,3 0-1,-4 0 0,4 0 1,0 0-1,0 0 0,0 0 0,0 0 0,0 0-1,0 0 2,-3 0-2,3 0 2,0 0-1,0 0 0,0 0 1,-5 0-2,3 0 1,-1 0 0,-2 0 0,1 0 0,1 0 0,1 0 0,-1 0-1,3 0 1,0 0 0,0 0 1,0 0-2,-2 0 1,0 0 0,-3 0 1,3 0-3,-1 0 3,3 0-2,-2 0 2,-2 0 0,2 0-2,-1 0 1,0 0-1,3 0 2,-2 0-1,-2 0 0,2-1-1,-1 1 2,0-2-2,0 2 1,0-2 0,3 2-1,0 0 2,0 0-2,-2 0 2,2 0-2,-7 0 2,2-2-1,1 2-1,-3 0 1,4 0 0,1 0 1,-1-1-2,-3 1 2,1 0-2,2 0 2,0 0-2,1 0 2,2 0-2,-4 0 1,1-2 1,-2 2-1,3 0 0,-5 0 0,5 0 0,2 0-1,-3 0 2,3 0-1,-2 0 0,2 0 0,0 0-1,0 0 2,0 0-2,0 0 2,0-1-2,0 1 2,-4 0-1,4 0 0,-3 0 0,0 0 0,1 0 0,-1 0-1,-2 0 2,1 0-2,2 0 2,-1 0-2,0 0 2,3 0-1,-2 0 0,-5 0 0,7 0-1,0 0 3,-2 0-3,-1 0 2,1 0-1,0 0 0,-3-2-1,0 2 1,5 0 0,-2 0 1,-4 0-1,3 0-1,0 0 2,-3 0-2,4 0 2,0 0-2,-2 0 1,1 0 0,0 0 0,1 0 1,0 0-2,2 0 1,-5 0 0,3 0 1,-1 0-2,3 0 2,-2 0-1,0 0 0,-2 0 0,1 0-1,0 0 2,1 0-1,2 0 1,-3 0-2,-2 0 1,-1 0 0,3 0 0,0 0 0,1 0 0,2 0 0,0 0-1,0 0 2,-3 0-1,3 0 1,0 0-2,0 0 2,0 0-1,-4 0-1,1 0 2,1 0-2,-4 0 2,3 0-2,0 0 1,1 0-1,0 0 2,-2 0-2,2 0 2,-2 0-1,4 0 0,-2 0 0,2 0 0,0 0 1,-3 0-2,0 0 1,1 0 0,-4 0 0,3 0-1,0 0 0,1 0 2,0 0-3,2 0 3,-5 0-2,3 0 2,2 0-2,0 0 1,-3 0 0,1 0 0,0 0 0,-5 0 0,4 0 0,1 0-1,-2 2 2,2-2-1,0 0 1,-2 0-2,4 0 2,-3 0-2,0 1 3,1-1-3,-3 0 1,1 0 1,1 0-2,-1 2 2,-8-2-2,6 1 2,-2 1-2,0 2 2,-4-4-1,3 1 0,2 0 1,-3 2-2,6-2 2,-2-1-2,4 0 2,-5 0-2,7 0 2,0 0-1,-3 0 0,3 0 0,0 0 0,-2 0 1,2 0-2,0 0 2,0 0-2,0 0 3,0 0-4,0 0 2,0 2 1,-2 0-2,-1-2 1,3 2 0,-4-2 0,1 0 0,1 0 0,2 0-1,0 0 2,0 0-1,0 0 0,0 0-1,0 0 0,0 0 2,0 0-1,0 0-1,0 0 0,0 1 2,0-1-2,0 0 1,0 0 2,0 0-3,0 0 1,-2 0-1,2 0 3,0 0-4,0 0 4,0 0-4,0 0 3,0 0-2,0 0 2,-4 0-1,-2 1-1,4 1 1,0-2 0,-2 4 1,4-4-2,-2 0 2,2 0-1,0 0 0,0 0 0,0 0 0,0 0 2,0 0-3,0 0 1,0 0-1,0 0 2,0 0-2,0 0 2,0 0-1,-4 0-1,4 0 3,0 0-3,0 0 2,0 1-2,0-1 1,-2 0 0,2 0 1,-4 0-2,4 2 2,-2-2-2,0 0 0,-1 0 2,3 2-2,0-2 2,0 0-1,0 0 0,0 1 0,-3-1 1,3 0-3,0 0 2,-2 0 1,2 0-2,-4 2 3,4-2-3,-2 0 2,-1 0-2,3 0 3,0 0-3,-3 0 0,3 0 1,0 2 1,0-2-1,0 3-1,0-3 2,0 0-2,0 0 3,0 0-3,-3 0 1,3 0 0,-2 0 0,-5 0 0,2 0-1,3 3 2,0-3-2,-3 0 3,3 0-4,-3 1 4,-2 1-4,2-2 3,3 2-2,-4-2 1,3 2 1,0-2-2,3 0 3,0 1-2,-3-1 0,3 0 0,-2 1-1,2-1 2,0 0-1,-3 0-1,3 0 1,0 0 0,0 0-1,0 0 2,0 0-1,0 0 1,0 0-2,0 0 0,0 2 2,-2-2-2,2 2 0,-7-2 2,5 2-1,-3-1 0,0-1 0,3 2 0,2-2 0,-2 1 0,2-1-1,0 2 0,0-2 0,0 0 0,0 0 1,-3 2 0,3-2-3,0 0 3,0 0 0,0 0 0,0 0 0,0 0-1,0 0 2,0 2-2,0-2 1,0 0-2,0 2 2,0-2-1,0 0 1,-3 1 1,3 1-1,-6 3-1,4-1 2,-4-2-1,3 2-1,1-1 2,2 0-2,-3 0 2,3 0-1,0 0-1,0-3-1,0 0 2,0 0 1,0 0-2,0 0 1,0 1-1,0-1 1,-4 2-1,4 0 2,0-1-1,-2 2 0,2 1 0,-3-2-1,3 1 2,-2-1-2,2-1 2,0 1-2,0 0 2,0 1-2,0-2 1,0 3-1,0-2 2,0-1-1,0-1-1,0 2 1,0-2-1,0 1 1,0 5-1,0-4 2,0-1-2,0 3 0,0-3 2,0 1-2,0 1 1,0-2-1,0 1 2,0 0-1,0 1 1,0-1-2,0-1 1,0 3 0,0-2 0,0 0 1,0-2-2,0 1 3,0-1-4,0 2 2,0 1 0,0 2 1,0-3-1,0 2 0,0-1 0,0-1-1,0 1 2,0-3-1,0 0 0,0 2-1,0-2 2,0 2-2,0-2 1,0 2-1,0 0 1,0-1 0,2 0 0,1-1 0,-3 4 0,0-3 1,2 2-1,-2-3 0,4 4 0,-4-2-1,0-2 2,3 2-1,-3-1 0,2-1-1,-2 3 2,3-1-2,-3-2 1,3 2 0,-3-2 0,3 2 1,-3-2-2,2 0 2,-2 0-2,0 0 0,3 0-1,-3 0 3,0 0-1,0 0 1,0 3-3,3-3 2,0 1 0,0-1 0,-3 2 1,2-2-2,-2 0 2,0 0-2,0 0 2,0 0-1,2 0-1,-2 0 2,0 2-1,0-2 1,0 1-2,0 1 2,5-2-2,-5 0 2,0 0-1,0 0 0,0 1 0,2-1 0,-2 0 0,0 2-1,3-2 2,-3 0-3,0 0 4,2 2-3,0 2 2,-2-4-1,0 1 0,5-1 0,-5 0 0,0 2 1,0-2-1,0 0 0,0 0 0,2 0 0,-2 0-1,0 0 1,0 0 1,0 0-1,0 0 0,0 0-1,0 0 2,0 0-1,0 0 0,0 0 0,0 1 0,0-1 0,0 0-1,3 2 2,-3-2-1,2 0 0,1 0-1,-3 0 3,3 2-4,-3-2 3,0 0-1,0 0 0,0 0 0,3 0 0,-3 0 1,0 0-3,0 0 3,0 0-2,3 0 2,-3 0-2,0 0 3,0 0-3,0 2 1,0-2 0,0 1 0,0-1 1,0 0-3,0 0 4,0 0-3,0 0 1,0 0-1,0 0 2,0 0 0,0 0-1,0 2-1,0-2 0,3 0 2,-3 0-2,0 0 2,0 0-2,0 0 2,0 0-2,2 0 2,-2 0-2,3 0 2,-3 0-2,2 0 1,-2 1 0,4 1 0,-4-2 2,0 0-4,0 2 3,0-2-1,0 0 0,0 0 0,0 0 0,3 0-1,-3 0 1,0 0 1,2 0-2,-2 0 2,3 0-2,-3 0 1,0 0 0,2 0 0,3 0 1,-5 0-2,2 0 1,-2 0 0,0 0 1,0 1-2,0-1 2,0 0-1,0 0 0,2 0 0,-2 2 0,5-2 1,-1 2-2,-1-2 2,-3 0-2,0 0 2,0 0-1,0 0 0,0 0 0,0 0 0,2 1 0,-2-1-1,0 0 2,0 0-1,0 0 0,0 0 0,0 0 0,0 0 0,0 0-1,0 0 2,0 0-2,3 0 2,-3 0-2,3 0 2,-3 0-2,3 0 1,-3 0 1,2 0-2,-2 0 1,4 2 0,-4-2 1,0 0-2,2 2 2,-2-2-3,0 1 3,0-1 0,0 0-1,0 0-1,0 0 2,0 0-1,3 0-1,-3 0 2,0 0-2,0 0 2,0 0-2,0 0 2,3 0-2,-1 2 2,-2-2-1,2 0 0,-2 0 0,0 0 0,4 0 1,-4 0-3,0 0 4,0 0-4,0 0 3,0 0-1,0 0 0,0 0 0,2 2-1,-2-2 2,4 0-2,-2 0 3,2 0-3,-4 0 1,2 0 0,0 0 0,1 0 0,-3 0 0,0 0 1,3 0-2,-3 0 3,0 1-4,0-1 2,0 0 1,0 2-2,0-2 2,0 0-1,0 0 1,0 0-3,4 0 4,-4 0-4,2 0 3,-2 0-1,0 0 0,2 0 0,-2 0 1,3 0-1,-3 0-1,0 0 2,0 2-2,0-2 2,0 0-1,0 0 1,0 0-3,0 0 3,0 0-1,0 0 0,4 0 0,-4 0-1,0 0 1,0 0 0,0 0 1,3 0-2,-3 0 2,0 0-2,0 0 1,0 0 0,2 0 0,0 0 1,1 0-2,4 0 2,-5 0-2,0 0 2,2 0-2,-4 0 2,2 0-2,-2 0 1,0 2 0,0-2 1,0 0 0,0 0-3,2 0 3,-2 0-1,0 0 0,0 0 0,0 0-1,0 0 2,0 0-1,0 0 0,0 0-1,0 0 2,0 0-2,0 0 2,0 0-1,4 0 0,-4 0-1,0 0 1,0 0 0,0 0 1,2 0-1,2 0 0,-4 0 0,4 0 0,-1 0 0,-3 0 0,4 0 0,-1 0 0,-3 0 0,0 0 1,0 0-3,0 0 3,2 0-1,-2 0 0,0 0 0,0 0 0,0 0 0,0 0 0,0 0 0,0 0 0,2 0 1,-2 0-3,0 0 3,0 0-1,0 0 0,0 0 0,0 0 0,0 0 0,4 0 0,-1 0 0,0 0 0,-1 0 1,4 0-2,-4 0 2,-2 0-2,4 0 2,-4 0-1,0 0 0,2 0 0,-2 0 0,0 0 1,0 0-2,0 0 2,0 0-2,0 0 1,0 0 0,0 0 1,0 0-1,0 0 0,0 0-1,0 0 2,0 0-1,0 0 0,0 0 0,0 0 0,0 0 0,0 0 0,0 0-1,0 0 2,0 0-2,0 0 2,0 0-2,4 0 2,-4 0-2,0 0 2,0 0-2,2 0 2,0 0-1,4 0 0,-2 0 0,-4 0-1,2 0 2,-2 0-2,0 0 1,0 0 0,2 0 0,1 0 1,-3 0-2,7 0 2,-5 0-1,0 0 1,-2 0-3,3 0 3,-3 0-1,0 0 0,0 0-1,0 0 2,0 0-1,0 0-1,0 0 2,0 0-1,3 0 0,-3 0-1,4 0 2,-2 0-1,0 0 0,2 0 0,-4 0-1,2 0 2,1 0-1,0 0 0,1 0 0,-2 0 1,0 0-2,1 0 1,-1 0 0,-2 0 0,0 0 0,0 0 0,5 0 0,-5 0 0,0 0 0,2 0 0,0 0 1,1 0-2,0 0 2,1 0-1,-2 0-1,-2 0 1,2 0 0,-2 0 1,0 0-2,0 0 2,0 0-2,0 0 2,0 0-2,0 0 1,0 0 0,0 0 0,0 0 1,0 0-2,0 0 2,0 0-2,0 0 2,0 0-2,0 0 1,0 0 0,0 0 0,0 0 0,3 0-1,-3 0 2,3 0-2,-1 0 2,2 0-1,2 0 0,-2 0 0,-1 0 0,-3 0 0,3 0 0,-3 0 0,0 0-1,0 0 2,0 0-2,0 0 3,0 0-3,0 0 1,0 0 0,0 0 0,0 0 1,0 0-2,0 0 1,0 0 0,0 0 0,0 0-1,0 0 1,0 0 1,0 0-2,0 0 2,0 0-2,0 0 2,0 0-3,0 0 3,0 0-1,0 0 0,4 0 0,-2 0 0,0 0 0,5 0 0,-4 0 1,-3 0-2,2 0 2,1 0-3,-3 0 4,0 0-3,3 0 1,-3 0 0,0 0 0,2 0 0,2 0 0,1 0 0,-2 0 0,2 0 1,-2 0-3,1 0 4,-2 0-2,3 0-1,-3 0 1,3 0 0,-1 0 1,-1 0-2,0 0 2,1 0-2,-2 0 1,0 0 0,1 0 1,-3 0-1,0 0 0,0 0 0,0 0-2,6 0 4,-3 0-3,3 0 2,-4-2-2,-2 2 1,3 0 0,-3 0 0,2 0 0,3-2-1,-5 2 2,0 0-2,0 0 2,0 0-2,2 0 2,0 0-2,1 0 1,-1 0 0,-2-2-1,7 2 3,-7 0-3,0 0 2,0 0-2,2 0 2,-2 0-2,0 0 1,0 0 0,0 0-1,0 0 2,0 0-2,0 0 2,0 0-3,3 0 3,0 0-2,-3 0 3,2 0-3,2-1 1,-4 1-1,0 0 2,0 0 0,0 0-2,0 0 2,0 0-2,0 0 1,2 0 0,1 0 0,-3 0-1,3 0 3,-1 0-2,1 0-1,-3-2 2,0 2-2,0 0 2,0 0-2,3 0 2,-3 0-2,0 0 1,0-2 0,0 2 0,0 0 0,0 0-1,0 0 2,0 0-1,0 0 0,0 0-1,0 0 1,0 0 0,0 0 1,0 0-2,6 0 0,-3 0 2,4 0-1,-5 0 1,0 0-3,-2 0 4,0 0-3,0 0 2,0 0-3,0 0 3,0 0-2,0 0 1,3 0 0,-3 0 0,2 0 1,1 0-3,1 0 4,-4-1-2,0 1-1,2 0 2,-2 0-2,0 0 2,0 0-2,3 0 2,-3 0-2,0 0 2,3 0-3,-3 0 4,2 0-2,1 0 0,6 0-1,-7 0 1,-2 0 1,0-2-1,0 2-1,0 0 1,0 0 1,0 0-2,0 0 1,0 0-1,3 0 0,0 0 1,-3 0-1,4 0 3,-2 0-3,-2 0 2,0 0-3,2 0 1,-2 0 1,0 0 0,3 0 0,-3 0 0,0 0 1,0 0-3,2 0 3,-2 0-1,5 0 0,-3 0 0,0 0 0,1 0 0,-3 0 1,0 0-1,3 0-2,-3 0 4,0 0-3,0 0 2,3 0-3,-3 0 3,3 0-1,3 0 1,-4 0 0,-2 0-3,3 0 3,-3 0-1,0 0 0,0 0 0,0 0 1,0 0-1,0 0-1,0 0 1,3 0 0,-3 0 1,0 0-2,0 0 2,0 0-1,0 0 1,0 0-2,0 0 0,0 0 2,0 0-1,0 0 1,0 0-2,0 0 2,0 0-4,0 0 5,0 0-2,0 0 0,0 0 0,0 0-1,0 0 0,0 0 1,0 0 0,0 0 0,0 0 1,0 0-2,2 0 2,2 0-2,-4 0 2,2 0-1,1 0 0,-1 0 1,3 0-2,-5 0 1,2 0 0,-2 0 2,0 0-3,0 0 1,2 0 0,-2 0 1,0 0-1,0 0-1,0 0 1,0 0 0,0 0 1,0 0-3,3 0 2,-3 0 0,2 0 0,-2 0 1,3 0-1,1 0 1,-4 0-3,0 0 4,0 0-2,2 0 0,-2 0-1,0 0 2,0 0-2,0 0 2,0 0-2,0 0 1,0 0 1,0 0-1,0 0-1,0 0 1,0 0 0,0 0-1,0 0 2,0 0-1,0 0 0,3 0 0,-3 0-1,3 0 3,-1 0-4,1 0 4,-1 0-2,1 0-1,1 0 2,-4 0-1,3 0 0,-3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0-5,-7 0-21,4 0-116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01T19:24:43.614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1170 7 9,'0'0'22,"0"0"3,0 0 0,0 0-2,0 0 9,0 0 2,0 0-6,0 0-3,0 0 2,0 0 0,0 0 1,0 0 4,0 0-1,0 0 1,0 0-6,0 0-2,0 0-4,0 0 1,0 0-7,-3 0-4,-2 0-1,1 0 0,-3 1-5,2 1-1,-4-2 5,4 1-3,-1-1 3,0 0-2,0 2 3,-3-2-2,2 0 1,1 0 0,-2 2-2,-4 0-4,7-2-1,0 0 2,-4 0-2,4 1 0,-4-1 0,0 0 1,1 2-1,2-2-2,-2 0 3,2 1-1,-5-1 0,4 2 0,-3 0 0,2-2-1,-1 0 3,2 0-3,0 0 2,0 0-2,0 0 2,0 0 1,0 0-4,2 0 4,-3 0-1,2 0-1,0 0-1,-3 0 2,4 0-1,3 0-1,-2 0 1,-2 0 0,-2 0 0,0 0-2,-2 0 2,-2 0-1,0 0 0,4 0 0,0 0-1,0 0 2,1 0 1,0 0 0,4 0-1,-1 0 1,-1 0-1,-7 0 0,4 0-1,-4 0 2,2 0-2,-1 0 0,-4 0 2,1 0-2,-4 0 0,6 0 1,0 0-1,2 0 0,-2 0 1,4 0-2,0 0 4,-1 0-3,0 0 1,0 0 0,-1-2-2,-1 2 1,3-2 1,-1 1 1,1 1-2,-3 0 1,1-2 1,0 2-2,-1-1 1,3 1-1,-1 0 1,-3 0-2,5 0 2,-2 0-2,-2 0 2,2 0-1,2 0-1,-3-2 1,6 2 0,-3-2 2,2 2-3,2 0 3,-3 0-3,0 0 1,1 0 0,-6-2 0,6 2 0,-2 0 1,2-1-1,-1 1 0,3 0 0,1 0-1,2 0 2,-3 0-2,0 0 2,0 0-2,1 0 0,2 0 2,0 0-1,0 0 0,0 0 0,-3 0 1,3 0-2,-3 0 3,0 0-4,0 0 3,1 0-1,0 0 0,-3 0 1,3 0-2,-1 0 1,1 0 0,-2 0 1,4 0-2,0 0 2,0 0-2,0 0 1,0 0 1,-3 0-3,3 0 3,0 0-1,-2 0 0,2 0-1,-3 0 2,-3 0-1,4 0 0,-4 0 1,-2 0-2,2 0 2,-4 0-1,-2 0-1,6 0 1,-5 0 0,2 0 0,4 0 0,0 0-1,1 0 1,1 0 1,3 0-2,0 0 2,-2 0-2,-1 0 2,3 0-3,0 0 3,-2 0-2,-2 0 1,4 0 0,-3 0 1,3 0-1,0 0-1,0 0 2,-2 0-1,2 0 0,-3 0-1,3 1 1,0-1 1,-2 0-2,-2 0 1,4 2-2,-2-2 3,-1 2-2,3-2 2,0 0-2,-3 0 1,0 2 0,0-2 1,1 0-2,2 0 1,0 1 0,0-1-2,0 0 3,0 0-2,0 2 1,0-2-1,-4 0 1,2 1 1,-1 1-1,0 0 0,-1 0-1,-3 0 2,4-1-2,-3 0 2,4 1-1,-1 0 0,0-2 1,1 0-2,-2 2 1,2 0 1,-1-1-1,0 0-1,3-1 1,0 0 0,0 0 0,-3 0-1,3 0 2,-3 2-3,1 0 3,2-2-2,-2 1 1,-2 3 0,1-1-1,0-1 2,1 1-2,2-1 2,-2-1-2,-2 1 1,4-2 0,0 0 1,0 0-2,-2 1 1,0 3 0,-5-1-1,4 2 3,1-1-3,0-3 1,-8 1-1,10-2 0,0 2-1,0-1 1,0 1 1,0-2-1,0 0 2,0 2-2,0-1 2,-2 1-2,0 3 1,-2-3 0,2 3-1,2-2 2,-4 1-2,4-2 2,-2 2-1,2-2 0,-2-1-1,2 1 1,0 0-2,0-1 2,0 1-1,0 3 1,0-5 0,0 3-1,0-2 2,-4 1-2,4 2 2,-2-3-2,2 2 1,0 2 1,0-3-1,0-1 0,0 3 0,0-2 1,0 0-3,-3-1 4,3-1-3,0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2 2,0-3-2,0 2 1,0-2 1,0-1-1,0 1 0,0 1-1,0-3 3,0 2-3,0 0 1,0-2-1,0 0 2,0 0-1,0 0 0,0 2 0,0 1-1,0 2 1,0-2 0,0 4 1,0-3-1,0 2 0,0-4 0,0 1 0,0-3-1,0 1 2,0-1-1,0 0 0,0 0 1,0 2-2,0 1 1,0-3 0,0 2 0,0-1-1,0-1 1,0 2 0,0 2 0,0-2 1,0 1-2,0-2 2,0 1-2,0 2 1,0-3 0,3 2 0,-3-1 0,3 0-1,-3-2 1,0 1-1,0-1 0,2 2 0,-2-2 1,4 3-1,0-1 1,0 1 1,2 2-1,-2-1 0,-1 2 0,4-4 1,-3 2-2,-1-1 1,1-2 0,-1 1 0,1 0 0,-4-2 0,4 2 0,0-2 0,-4 0 0,3 0 0,0 0 0,-3 0-1,4 1 2,-4 1-1,4-1 1,-4 5-2,3-5 2,3-1-1,-6 2-1,0 1 2,3-3-2,-3 2 2,2-2-2,-2 0 1,4 0 0,-2 3 0,-2 1 0,3-1 1,0-2-1,-3 1 0,2-2 0,-2 2 0,0-1 1,0 0-2,4-1 1,-2 0 0,-2 2 0,0-2-1,3 2 1,-3-1 1,0-1-2,0 0 2,0 0-2,2 2 2,3-2-2,-5 0 1,4 1 0,-4-1 0,0 2 0,3-2 0,-3 2 1,0 0-2,0-2 2,0 2-2,0-1 1,0-1 0,3 2 0,-3-2-1,2 0 1,-2 0 0,0 0 0,0 0 0,0 0 0,0 0 1,4 1-2,-4-1 1,2 0-1,-2 0 1,3 0 0,-3 0-1,3 0 0,-3 0 0,0 0 1,0 2 0,3-2 1,0 4-1,-1-4 0,-2 2 1,4-2-1,-2 1 0,-2-1 0,3 0 0,-3 1-2,0-1 3,2 0-1,-2 0 0,3 0 1,-3 2-1,4-2 0,-2 0 0,1 0 0,-1 0-2,-2 2 3,3-2-1,-3 0 0,0 1 0,0-1-1,4 0 2,-4 0-1,0 0 0,2 2-1,-2-2 3,3 2-2,2-2-1,-1 0 1,-4 0-1,2 0 1,1 1 1,0-1-1,-1 0 0,1 2-1,0-2 1,1 0 1,-4 0-2,2 0 2,0 1-2,3-1 2,0 0-2,-3 3 0,0-3 2,1 0-1,0 0 1,1 0-3,-4 0 4,2 0-3,3 0 1,-2 0 1,0 0-1,-3 0-1,3 0 1,-3 0 1,0 0-2,2 0 2,-2 0-1,0 0 0,4 0 0,-4 1 0,2-1 0,1 0-1,-3 0 2,2 0-2,-2 3 2,3-2-2,-3-1 2,4 0-1,-2 0 0,-2 0-1,3 1 1,-1-1 1,3 0-2,-3 0 2,3 0-2,-5 2 1,3-2 0,0 0 0,0 0 0,-3 0 0,0 0 0,0 0-1,2 0 1,-2 0-1,3 0 2,-3 0-2,3 0 1,-3 0-1,0 0 2,0 0-1,0 0 0,0 0-1,0 0 0,0 0 2,3 0-3,-3 0 4,0 0-3,2 0 1,1 0 0,1 0 0,-2 0 0,1 0 0,-3 0 0,0 0-1,0 0 3,0 0-4,0 0 3,0 0-2,0 0 1,2 0-1,0 0 2,3 0-1,-3 0-1,1 0 1,-1 0-1,5 0 1,-7 0 0,2 0 0,-2 0-2,0 0 2,0 0-1,3 0 0,-3 0 3,2 0-4,1 0 4,0 0-4,-3 0 3,3 0-1,0 0 0,0 0 0,-1 0-1,1 0 2,-1 0-2,3 0 2,-5 0-1,0 0 1,2 0-3,3 0 3,-3 0-1,3 0-1,-3 0 2,-2 0-1,2 0 0,-2 0 0,3 0 0,-3 0 0,3 0 0,0 0 0,-3 0-1,3 0 0,2 0 1,-2 0 2,-3 0-3,3 0 2,3 0-3,-6 0 3,0 0-2,3 0 1,-3 0 0,2 0-1,1 0 2,-1 0-3,0 0 3,3 0-2,-3 0 1,1 0-2,-1 0 4,2 0-4,-4 0 2,0 0 0,0 0 0,0 0 0,0 0-2,3 0 4,-3 0-4,0 0 4,0 0-4,0 0 1,0 0 0,2 0 2,1 0-2,0 0 1,0 0 1,2 0-3,-5 0 3,3 0-1,0 0-1,-3 0 1,3 0 0,-1 0-1,5 0 1,-5 0 1,1 0-2,-3 0 2,2 0-2,-2 0 1,0 0-2,0 0 3,0 0-2,2 0 1,3 0-1,-3 0 1,3 0 0,-2 0 0,0 0 1,0 0-2,0 0 1,0 0 0,-3 0 0,2 0 0,-2 0 0,3 0 0,-1 0-2,5 0 3,-2 0-3,2 0 3,-3 0-1,1 0 0,-5 0-1,4 0 1,1 0 0,1 0 1,-3 0-1,-1 0-1,-2 0 2,4 0-2,-4 0 2,2 0-1,-2 0-1,3 0 2,0 0-2,-1 0 2,4 0-2,-4 0 2,4 0-2,-2 0 2,-2 0-1,-2 0-1,2 0 2,-2 0-2,0 0 1,0 0 1,0 0-2,3 0 1,0 0 0,-3 0 0,4 0 1,-2 0-1,-2 0 0,0 0 0,5 0 0,2 0 0,0 0-1,2 0 1,-3 0 0,-4 0 1,-2 0-2,2 0 2,-2 0-2,4 0 1,2 0 0,-4 0 0,0 0 1,-2 0-3,3 0 4,1 0-4,-4 0 3,3 0 0,-1 0-2,0 0 2,2 0-1,-4 0 0,3 0 0,0 0 1,-3 0-3,0 0 2,2 0 0,-2 0 0,2 0 0,2 0 0,-4 0 1,6 0-1,-6 0 0,2 0-1,2 0 1,-4 0 0,2 0 1,-2 0-1,2 0 0,4 0-1,-2 0 1,-2 0 1,-2 0-2,2 0 1,1 0 0,-3 0 1,0 0-2,0 0 2,0 0-1,0 0-1,0 0 1,4 0 0,-4 0 0,0 0 0,0 0 0,0 0-1,3 2 2,-1-2 0,0 0-2,1 0 1,-3 0 0,0 0 0,3 0 0,-3 0 0,0 0-1,4 0 2,-2 0-2,0 0 2,2 0-1,-2 0 0,1 0 0,4 0-1,-7 0 2,2 0-2,-2 0 2,2 1-2,-2-1 2,3 0-1,-1 0 0,3 0 0,-1 0 0,-1 0 0,0 0 0,1 0 0,-2 0 0,0 0 0,1 0-1,-3 0 2,3 0-2,-1 0 2,4 0-1,-2 0-1,-2 0 2,3 0-2,-5 0 3,3 0-4,-3 0 3,0 0-2,4 0 1,-4 0 0,2 0-1,-2 0 2,2 0-1,1 0 1,4 0-1,-5 0 0,4 0-1,-4 0 2,2 0-1,-4 0 0,5 0 0,-5 0 0,0 0 0,3 0-1,-3 0 0,2 0 1,1 0 0,4 0 1,-3 0-1,-1 0 0,-1 0-2,3 0 4,-3 0-3,0 0 2,-2 0-3,3 0 4,-3 0-3,3 0 1,1 0 0,0 0 1,2 0-1,0 0-1,-4 0 1,4 0 0,-6 0 0,3 0-1,-3 0 2,2 0-2,-2 0 2,0 0-1,5 0-2,-5 0 4,2 0-3,-2 0 2,2 0-2,-2 0 1,3 0-1,-1 0 2,5 0-1,-7 0-1,2 0 2,1 0-2,0 0 2,-3 0-2,2 0 3,2 0-3,-2 0 1,1 0-1,2 0 2,-5 0-2,3 0 1,-3 0 2,0 0-3,0 0 1,0 0-1,0 0 2,0 0-1,3 0-1,1 0 2,-2 0-1,1 0-1,4 0 1,-5 0 1,3 0-3,0 0 4,4 0-2,-4 0 0,-2 0 0,3 0 0,-6 0-1,3 0 1,-3 0 1,0 0-1,0 0 0,2 0-1,-2 0 2,0 0-1,0 0-1,0 0 2,3 0-2,-3 0 2,3 0-2,1 0 2,-2 0-2,0 0 1,3 0-1,2 0 2,-2 0-2,1 0 2,-1 0-1,-1 0 0,-2 0 0,1 0-1,0 0 2,-3 0-2,2 0 2,-2 0-2,0 0 2,0 0-2,0 0 1,4 0 0,-4 0-1,0 0 2,0 0-2,2 0 2,-2 0-2,3 0 1,-1 0 0,3 0 0,-3 0 0,0 0 0,-2 0 1,3 0-2,-1 0 1,-2 0-1,7 0 2,-5 0-1,1 0 0,0 0 0,2 0 0,-3 0 0,1 0 0,-3 0 0,4 0 0,-1 0 0,-1 0 0,0 0 0,2 0 0,-4 0 0,2 0 0,-2 0-1,4 0 2,1 0-3,6 0 2,-3 0 0,-1 0 2,-5 0-3,1 0 1,-1 0 0,0 0 0,-2 0 0,4 0-1,-4 0 3,0 0-3,0 0 2,0 0-3,0 0 3,0 0-2,0 0 2,0 0-1,0 0 0,0 0 1,0 0-3,0 0 3,0 0-2,0 0 2,0 0-2,0 0 1,0 0 1,3 0-2,-3 0 1,0 0 0,0 0 0,0 0 0,0 0 1,0 0-2,0 0 1,3 0 0,-3 0 0,0 0 0,2 0 0,2 0 1,-4 0-2,2 0 2,-2 0-2,0 0 1,2 0 0,-2 0 0,0 0 0,4 0 0,-4 0 1,2 0-2,-2 0 3,4 0-4,-2 0 3,-2 0-2,0 0 3,0 0-3,0 0 1,0 0-1,0 0 1,2 0 1,1 0-2,4 0 2,-7 0-1,4 0 0,6 0-1,-8 0 2,4 0-1,-4 0-1,2 0 3,-2 0-4,1 0 4,-3 0-4,3 0 4,-3 0-3,0 0 1,0 0 0,2 0 0,-2 0 0,3 0 0,0 0 0,-3 0 0,4 0 1,-4 0-3,2 0 4,-2 0-4,0 0 3,0 0-1,0 0 0,2 0 0,1 0 0,1 0 1,-1 0-2,-1 0 1,3 0 0,4 0 0,-3 0-1,-2 0 2,3 0-2,-4 0 1,-1 0 1,4 0-1,-3 0 0,0 0 0,-1 0 0,-2 0-1,2 0 1,-2 0 0,0 0 0,0 0 1,4 0-1,2 0 0,-2 0-1,0 0 2,-2 0-2,-2 0 2,0 0-2,0 0 2,0 0-1,4 0 0,-4 0 0,0 0-1,0 0 2,0 0-2,0 0 1,2 0 0,-2 0 0,0 0 0,4 0 0,-4 0 0,0 0 0,0 0 1,2 0-2,-2 0 1,0 0 0,0 0 0,2 0 0,-2 0 0,4 0 0,-1 0 0,-3 0 1,0 0-3,3 0 3,-3 0-1,4 0 0,-1 0 1,1 0-2,-1-1 1,1 1 0,2 0 1,-2-2-1,-2 2 0,-2 0-1,2 0 1,2 0 0,-4 0 1,2-2-2,2 2 2,-2-1-1,2 1-1,0 0 1,-1 0 0,-3 0 0,3 0 0,-3 0 1,0 0-1,0 0 0,0 0-1,4 0 1,-2-1 1,3 1-2,-2 0 2,3 0-2,0-3 2,-4 3-2,2-1 2,0 1-1,-4 0 0,4 0 0,-4 0-1,0-3 2,0 3-3,0 0 4,0 0-3,0 0 2,2 0-2,0 0 2,2 0-1,-1-1-1,2-1 2,0 2-1,2-1 0,-5-1-1,4-1 2,2 1-2,-2-1 1,0 3 0,2 0 0,-6-1 0,5 1 0,0-2 1,-4 2-2,1-2 2,-1 2-2,-3 0 2,0 0-1,0 0 0,0 0 0,0 0 0,0 0 0,0 0-1,2 0 2,-2 0-2,0 0 2,0 0-2,0 0 1,0 0 0,0-2 0,2 2 0,-2 0 0,4-2 2,-4 2-4,0 0 3,0 0-1,0 0-1,0 0 1,0 0 1,0 0-2,0 0 1,0 0 1,0 0-2,0 0 2,0 0-2,0 0 2,0 0-2,0 0 1,0 0 0,0 0 0,0 0 0,0 0 0,2 0 1,-2 0-2,4 0 2,-4-1-2,0-1 0,0 2 1,2 0 1,0 0-1,-2 0-1,4 0 2,-4-1-2,0 1 2,0-2-2,0 2 2,2 0-2,-2-2 1,0 2 1,0 0-1,3 0 0,0 0-1,1-2 2,-4 2-2,0-2 2,0 2-2,2 0 1,-2 0 0,2-1 0,1 1 1,-1 0-2,3-2 2,-3 2-2,0 0 2,-2-1-3,6 1 2,-2 0 0,-4-2 0,0 0 1,2 2-2,0-1 1,2 0 1,-2-1-1,-2-1 0,2 3 0,-2-3-1,0 3 2,6 0-1,-6 0 0,0 0 0,4 0-1,-4 0 2,2 0-1,-2 0 1,0-1-2,2-2 2,-2 3-2,3 0 1,-3 0 0,4 0 0,-1 0 1,-3-3-2,0 3 2,0 0-1,0 0 0,0 0-1,0 0 2,0 0-1,0 0 0,0 0 0,0 0 1,0 0-1,0 0 0,0 0 1,1 0-3,-1 0 3,0 0-1,0 0 1,0 0-2,0 0 1,0 0 1,0 0-1,0 0 1,0 0-2,0 0 2,0-2-2,0 2 2,0 0-1,0-2 0,0 1 0,3-1 0,-3 1 0,0 1 0,0-4 1,0 2-2,0 1 1,3-2 0,-3 1 0,0 0 0,0 2 0,0 0 2,0 0-3,0 0 2,0 0-3,0-2 3,0 0-1,0 2 0,0-4 1,0 0-2,0 4 1,3-1 0,-3-1 0,0 2-1,0-1 3,0 1-4,0-2 3,0 2-1,0 0 0,0-2-1,0 2 2,0 0-1,0 0 0,0 0 0,3-2-1,-1-1 2,0 1-2,3 1 1,-5-1 0,0 0 0,0 2-1,0-1 0,0-1 3,0 0-3,0 2 1,0 0 0,0 0 1,0 0-2,0 0 1,0 0 1,0-1-2,0-1 2,0-1-3,2 0 3,-2-1-2,3 2 2,-1-1-2,-2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0-4,0-2 3,0-2-1,0 3 0,0-1 0,0 1 0,0 0 0,0 0-1,0 1 2,0-1-1,0 2 0,0-1-1,0-1 1,0 2 0,0-2 0,0 0 0,0 2 0,0-1 1,0 1-2,0 0 2,0 0-1,0-1 0,0 1-1,0-2 3,0 0-3,0 1 3,0 1-2,0-4-1,0 3 2,0-1-2,0 2 2,0 0-2,0 0 3,0 0-3,0-2 1,0 2 0,0-4 0,0 4 1,0-1-1,0-1 2,-2 1-4,2-3 3,-2 1-1,2 2 1,-3-1-1,3 0 0,-2 2 1,2 0-2,0-2 2,0 2-2,0 0 2,-5-1-2,3 1 3,2-2-2,0-1 1,0 3-1,0 0 2,0-2-2,-2 2 0,-1 0 2,3-2-2,-6-1 2,6 1-3,0-1 1,-3 1 0,3 1 0,0-1 0,0 2 0,0-1 1,0 1-1,0-3 0,-1 2 0,-2 1 1,3 0-1,0 0 1,-4-2-1,4 0 1,-3 1 1,3 0-2,-2-1 1,0 0-2,-2 0 2,-2 0-1,4 2 0,2-3 0,-2 2 0,2-1 1,0 2-1,-4-2 0,4 2 0,0 0 0,0-1 1,0 1-1,-2 0 0,0 0 0,2 0 1,-4 0-1,4-2 0,0 1 0,0-1 0,0 0-1,-3 0 2,3 2-2,-3 0 2,3-2-1,0 1-1,-2 1 2,2-2-2,-2 2 2,-3-1-2,3 1 2,-1 0-1,3-4-1,0 2 2,-2 1-1,0 0-1,2 1 2,0-2-2,0 2 2,0-2-1,0 2 0,0 0 0,0 0-1,-4 0 3,4-3-2,0 3-1,0-3 2,-3 3-1,3 0-1,-3-3 1,1 3 1,2 0-1,0 0 0,0 0 1,0 0-1,0-2 0,-4 2 1,2 0 1,2 0-3,0-2 1,0 2 0,-2-1 1,2 1-2,-4-2 3,4 0-2,0 1 0,-2-1 3,-2 0-4,2 2 4,0 0-2,2 0 1,-7-2-1,4 1 1,1 1-3,-3-1 2,1 1-1,1-2 0,1 2 3,2 0-1,0 0-1,0 0-1,0 0 4,-2 0-3,2 0 1,0 0 0,-4 0-1,4 0 0,-2 0-1,2 0 2,0 0-2,-4 0 2,4 0-1,0 0 0,0 0-1,-2 0 0,-2 0 1,2 0-1,0 0 0,2 0 1,-6-2-2,2 2 1,2 0 1,0 0-2,2-2 2,-3 2-1,3 0 1,-4 0-2,1 0 1,1 0 1,0 0-1,2 0 0,-3 0 1,0 0 0,-1 0 0,0 0-2,-4 0 2,4-1-2,2 1 3,-2 0-3,2 0 1,0 0 0,2 0 0,-4 0 0,4 0 1,-3 0-1,3 0 0,-3 0 2,3 0-2,-2 0 0,0 0 0,-2 0 1,4 0-2,0 0 3,0 0-3,0 0 2,-3 0-1,3 0 0,0 0 2,-3 0-2,3 0 0,-2 0 0,2 0 0,-2 0 0,2 0 0,-4 0 0,4 0 0,-2 0 2,2 0-3,-4 0 2,2 0-1,2 0 1,-4 0-2,2 0 1,2 0 0,0 0 0,-2-3 2,2 3-3,-4 0 2,4 0-2,0 0 1,0 0 0,0 0 1,-2 0-2,2 0 2,-4 0-1,4 0 0,-2 0 0,0 0-1,-1 0 2,3 0-1,0 0 0,-4 0-1,4-1 2,-3 1-1,1 0 0,0 0 0,-1 0 0,0 0 0,-1 0 0,2 0 1,2 0-2,-2 0 2,-2 0-1,2 0-1,-2 0 1,4 0 0,-2 0 0,-4 0 0,4 0 1,-1 0-2,0 0 2,-1 0-2,4 0 2,-2 0-2,2 0 1,-2 0 0,-1 0 0,0 0 0,-3 0-1,6 0 2,-2 0-2,2 0 2,-3 0-2,0 0 2,-3 0-1,4 0-1,-4 0 2,4 0-2,-2 0 2,1 0-2,0 0 2,1 0-2,2 0 2,-2 0-1,-1 0 0,-1 0-1,4 0 2,-3 0-1,3 0 0,-2 0 1,0 0-2,2 0 1,-7 0 0,2 0-1,2 0 2,0 0-1,-3 0 0,4 0 0,-4 0-1,4 0 1,-8 0-1,8 0 1,0 0 0,-1 0-1,-1 0 2,1 0-2,1 0 1,2 0 0,0 0 0,-2 0 1,2 0-2,-4 0 1,2 0 0,2 0 0,-4 0 0,4 0 0,-2 0 1,2 0-2,-2 0 2,2 0-2,0 0 2,0 0-1,0 0 0,-4 0-1,-1 0 2,2 0-1,-1 0-1,2 0 2,0 0-2,-1 0 2,1 0 0,-3 0-1,5 0 0,0 0-1,0 0 1,-2 0 0,2 0 1,-2 0-1,-1 0 1,0 0-3,-3 0 4,4 0-3,-1 0 2,0 0-1,3 0 0,-2 0 0,-2 0 0,2 0 1,-2 0-2,0 0 3,4 0-4,-3 0 3,3 0-1,-4 0 0,4 0 1,0 0-1,0 0 0,0 0 0,0 0 0,0 0-1,0 0 2,-3 0-2,3 0 2,0 0-1,0 0 0,0 0 1,-5 0-2,3 0 1,-1 0 0,-2 0 0,1 0 0,1 0 0,1 0 0,-1 0-1,3 0 1,0 0 0,0 0 1,0 0-2,-2 0 1,0 0 0,-3 0 1,3 0-3,-1 0 3,3 0-2,-2 0 2,-2 0 0,2 0-2,-1 0 1,0 0-1,3 0 2,-2 0-1,-2 0 0,2-1-1,-1 1 2,0-2-2,0 2 1,0-2 0,3 2-1,0 0 2,0 0-2,-2 0 2,2 0-2,-7 0 2,2-2-1,1 2-1,-3 0 1,4 0 0,1 0 1,-1-1-2,-3 1 2,1 0-2,2 0 2,0 0-2,1 0 2,2 0-2,-4 0 1,1-2 1,-2 2-1,3 0 0,-5 0 0,5 0 0,2 0-1,-3 0 2,3 0-1,-2 0 0,2 0 0,0 0-1,0 0 2,0 0-2,0 0 2,0-1-2,0 1 2,-4 0-1,4 0 0,-3 0 0,0 0 0,1 0 0,-1 0-1,-2 0 2,1 0-2,2 0 2,-1 0-2,0 0 2,3 0-1,-2 0 0,-5 0 0,7 0-1,0 0 3,-2 0-3,-1 0 2,1 0-1,0 0 0,-3-2-1,0 2 1,5 0 0,-2 0 1,-4 0-1,3 0-1,0 0 2,-3 0-2,4 0 2,0 0-2,-2 0 1,1 0 0,0 0 0,1 0 1,0 0-2,2 0 1,-5 0 0,3 0 1,-1 0-2,3 0 2,-2 0-1,0 0 0,-2 0 0,1 0-1,0 0 2,1 0-1,2 0 1,-3 0-2,-2 0 1,-1 0 0,3 0 0,0 0 0,1 0 0,2 0 0,0 0-1,0 0 2,-3 0-1,3 0 1,0 0-2,0 0 2,0 0-1,-4 0-1,1 0 2,1 0-2,-4 0 2,3 0-2,0 0 1,1 0-1,0 0 2,-2 0-2,2 0 2,-2 0-1,4 0 0,-2 0 0,2 0 0,0 0 1,-3 0-2,0 0 1,1 0 0,-4 0 0,3 0-1,0 0 0,1 0 2,0 0-3,2 0 3,-5 0-2,3 0 2,2 0-2,0 0 1,-3 0 0,1 0 0,0 0 0,-5 0 0,4 0 0,1 0-1,-2 2 2,2-2-1,0 0 1,-2 0-2,4 0 2,-3 0-2,0 1 3,1-1-3,-3 0 1,1 0 1,1 0-2,-1 2 2,-8-2-2,6 1 2,-2 1-2,0 2 2,-4-4-1,3 1 0,2 0 1,-3 2-2,6-2 2,-2-1-2,4 0 2,-5 0-2,7 0 2,0 0-1,-3 0 0,3 0 0,0 0 0,-2 0 1,2 0-2,0 0 2,0 0-2,0 0 3,0 0-4,0 0 2,0 2 1,-2 0-2,-1-2 1,3 2 0,-4-2 0,1 0 0,1 0 0,2 0-1,0 0 2,0 0-1,0 0 0,0 0-1,0 0 0,0 0 2,0 0-1,0 0-1,0 0 0,0 1 2,0-1-2,0 0 1,0 0 2,0 0-3,0 0 1,-2 0-1,2 0 3,0 0-4,0 0 4,0 0-4,0 0 3,0 0-2,0 0 2,-4 0-1,-2 1-1,4 1 1,0-2 0,-2 4 1,4-4-2,-2 0 2,2 0-1,0 0 0,0 0 0,0 0 0,0 0 2,0 0-3,0 0 1,0 0-1,0 0 2,0 0-2,0 0 2,0 0-1,-4 0-1,4 0 3,0 0-3,0 0 2,0 1-2,0-1 1,-2 0 0,2 0 1,-4 0-2,4 2 2,-2-2-2,0 0 0,-1 0 2,3 2-2,0-2 2,0 0-1,0 0 0,0 1 0,-3-1 1,3 0-3,0 0 2,-2 0 1,2 0-2,-4 2 3,4-2-3,-2 0 2,-1 0-2,3 0 3,0 0-3,-3 0 0,3 0 1,0 2 1,0-2-1,0 3-1,0-3 2,0 0-2,0 0 3,0 0-3,-3 0 1,3 0 0,-2 0 0,-5 0 0,2 0-1,3 3 2,0-3-2,-3 0 3,3 0-4,-3 1 4,-2 1-4,2-2 3,3 2-2,-4-2 1,3 2 1,0-2-2,3 0 3,0 1-2,-3-1 0,3 0 0,-2 1-1,2-1 2,0 0-1,-3 0-1,3 0 1,0 0 0,0 0-1,0 0 2,0 0-1,0 0 1,0 0-2,0 0 0,0 2 2,-2-2-2,2 2 0,-7-2 2,5 2-1,-3-1 0,0-1 0,3 2 0,2-2 0,-2 1 0,2-1-1,0 2 0,0-2 0,0 0 0,0 0 1,-3 2 0,3-2-3,0 0 3,0 0 0,0 0 0,0 0 0,0 0-1,0 0 2,0 2-2,0-2 1,0 0-2,0 2 2,0-2-1,0 0 1,-3 1 1,3 1-1,-6 3-1,4-1 2,-4-2-1,3 2-1,1-1 2,2 0-2,-3 0 2,3 0-1,0 0-1,0-3-1,0 0 2,0 0 1,0 0-2,0 0 1,0 1-1,0-1 1,-4 2-1,4 0 2,0-1-1,-2 2 0,2 1 0,-3-2-1,3 1 2,-2-1-2,2-1 2,0 1-2,0 0 2,0 1-2,0-2 1,0 3-1,0-2 2,0-1-1,0-1-1,0 2 1,0-2-1,0 1 1,0 5-1,0-4 2,0-1-2,0 3 0,0-3 2,0 1-2,0 1 1,0-2-1,0 1 2,0 0-1,0 1 1,0-1-2,0-1 1,0 3 0,0-2 0,0 0 1,0-2-2,0 1 3,0-1-4,0 2 2,0 1 0,0 2 1,0-3-1,0 2 0,0-1 0,0-1-1,0 1 2,0-3-1,0 0 0,0 2-1,0-2 2,0 2-2,0-2 1,0 2-1,0 0 1,0-1 0,2 0 0,1-1 0,-3 4 0,0-3 1,2 2-1,-2-3 0,4 4 0,-4-2-1,0-2 2,3 2-1,-3-1 0,2-1-1,-2 3 2,3-1-2,-3-2 1,3 2 0,-3-2 0,3 2 1,-3-2-2,2 0 2,-2 0-2,0 0 0,3 0-1,-3 0 3,0 0-1,0 0 1,0 3-3,3-3 2,0 1 0,0-1 0,-3 2 1,2-2-2,-2 0 2,0 0-2,0 0 2,0 0-1,2 0-1,-2 0 2,0 2-1,0-2 1,0 1-2,0 1 2,5-2-2,-5 0 2,0 0-1,0 0 0,0 1 0,2-1 0,-2 0 0,0 2-1,3-2 2,-3 0-3,0 0 4,2 2-3,0 2 2,-2-4-1,0 1 0,5-1 0,-5 0 0,0 2 1,0-2-1,0 0 0,0 0 0,2 0 0,-2 0-1,0 0 1,0 0 1,0 0-1,0 0 0,0 0-1,0 0 2,0 0-1,0 0 0,0 0 0,0 1 0,0-1 0,0 0-1,3 2 2,-3-2-1,2 0 0,1 0-1,-3 0 3,3 2-4,-3-2 3,0 0-1,0 0 0,0 0 0,3 0 0,-3 0 1,0 0-3,0 0 3,0 0-2,3 0 2,-3 0-2,0 0 3,0 0-3,0 2 1,0-2 0,0 1 0,0-1 1,0 0-3,0 0 4,0 0-3,0 0 1,0 0-1,0 0 2,0 0 0,0 0-1,0 2-1,0-2 0,3 0 2,-3 0-2,0 0 2,0 0-2,0 0 2,0 0-2,2 0 2,-2 0-2,3 0 2,-3 0-2,2 0 1,-2 1 0,4 1 0,-4-2 2,0 0-4,0 2 3,0-2-1,0 0 0,0 0 0,0 0 0,3 0-1,-3 0 1,0 0 1,2 0-2,-2 0 2,3 0-2,-3 0 1,0 0 0,2 0 0,3 0 1,-5 0-2,2 0 1,-2 0 0,0 0 1,0 1-2,0-1 2,0 0-1,0 0 0,2 0 0,-2 2 0,5-2 1,-1 2-2,-1-2 2,-3 0-2,0 0 2,0 0-1,0 0 0,0 0 0,0 0 0,2 1 0,-2-1-1,0 0 2,0 0-1,0 0 0,0 0 0,0 0 0,0 0 0,0 0-1,0 0 2,0 0-2,3 0 2,-3 0-2,3 0 2,-3 0-2,3 0 1,-3 0 1,2 0-2,-2 0 1,4 2 0,-4-2 1,0 0-2,2 2 2,-2-2-3,0 1 3,0-1 0,0 0-1,0 0-1,0 0 2,0 0-1,3 0-1,-3 0 2,0 0-2,0 0 2,0 0-2,0 0 2,3 0-2,-1 2 2,-2-2-1,2 0 0,-2 0 0,0 0 0,4 0 1,-4 0-3,0 0 4,0 0-4,0 0 3,0 0-1,0 0 0,0 0 0,2 2-1,-2-2 2,4 0-2,-2 0 3,2 0-3,-4 0 1,2 0 0,0 0 0,1 0 0,-3 0 0,0 0 1,3 0-2,-3 0 3,0 1-4,0-1 2,0 0 1,0 2-2,0-2 2,0 0-1,0 0 1,0 0-3,4 0 4,-4 0-4,2 0 3,-2 0-1,0 0 0,2 0 0,-2 0 1,3 0-1,-3 0-1,0 0 2,0 2-2,0-2 2,0 0-1,0 0 1,0 0-3,0 0 3,0 0-1,0 0 0,4 0 0,-4 0-1,0 0 1,0 0 0,0 0 1,3 0-2,-3 0 2,0 0-2,0 0 1,0 0 0,2 0 0,0 0 1,1 0-2,4 0 2,-5 0-2,0 0 2,2 0-2,-4 0 2,2 0-2,-2 0 1,0 2 0,0-2 1,0 0 0,0 0-3,2 0 3,-2 0-1,0 0 0,0 0 0,0 0-1,0 0 2,0 0-1,0 0 0,0 0-1,0 0 2,0 0-2,0 0 2,0 0-1,4 0 0,-4 0-1,0 0 1,0 0 0,0 0 1,2 0-1,2 0 0,-4 0 0,4 0 0,-1 0 0,-3 0 0,4 0 0,-1 0 0,-3 0 0,0 0 1,0 0-3,0 0 3,2 0-1,-2 0 0,0 0 0,0 0 0,0 0 0,0 0 0,0 0 0,0 0 0,2 0 1,-2 0-3,0 0 3,0 0-1,0 0 0,0 0 0,0 0 0,0 0 0,4 0 0,-1 0 0,0 0 0,-1 0 1,4 0-2,-4 0 2,-2 0-2,4 0 2,-4 0-1,0 0 0,2 0 0,-2 0 0,0 0 1,0 0-2,0 0 2,0 0-2,0 0 1,0 0 0,0 0 1,0 0-1,0 0 0,0 0-1,0 0 2,0 0-1,0 0 0,0 0 0,0 0 0,0 0 0,0 0 0,0 0-1,0 0 2,0 0-2,0 0 2,0 0-2,4 0 2,-4 0-2,0 0 2,0 0-2,2 0 2,0 0-1,4 0 0,-2 0 0,-4 0-1,2 0 2,-2 0-2,0 0 1,0 0 0,2 0 0,1 0 1,-3 0-2,7 0 2,-5 0-1,0 0 1,-2 0-3,3 0 3,-3 0-1,0 0 0,0 0-1,0 0 2,0 0-1,0 0-1,0 0 2,0 0-1,3 0 0,-3 0-1,4 0 2,-2 0-1,0 0 0,2 0 0,-4 0-1,2 0 2,1 0-1,0 0 0,1 0 0,-2 0 1,0 0-2,1 0 1,-1 0 0,-2 0 0,0 0 0,0 0 0,5 0 0,-5 0 0,0 0 0,2 0 0,0 0 1,1 0-2,0 0 2,1 0-1,-2 0-1,-2 0 1,2 0 0,-2 0 1,0 0-2,0 0 2,0 0-2,0 0 2,0 0-2,0 0 1,0 0 0,0 0 0,0 0 1,0 0-2,0 0 2,0 0-2,0 0 2,0 0-2,0 0 1,0 0 0,0 0 0,0 0 0,3 0-1,-3 0 2,3 0-2,-1 0 2,2 0-1,2 0 0,-2 0 0,-1 0 0,-3 0 0,3 0 0,-3 0 0,0 0-1,0 0 2,0 0-2,0 0 3,0 0-3,0 0 1,0 0 0,0 0 0,0 0 1,0 0-2,0 0 1,0 0 0,0 0 0,0 0-1,0 0 1,0 0 1,0 0-2,0 0 2,0 0-2,0 0 2,0 0-3,0 0 3,0 0-1,0 0 0,4 0 0,-2 0 0,0 0 0,5 0 0,-4 0 1,-3 0-2,2 0 2,1 0-3,-3 0 4,0 0-3,3 0 1,-3 0 0,0 0 0,2 0 0,2 0 0,1 0 0,-2 0 0,2 0 1,-2 0-3,1 0 4,-2 0-2,3 0-1,-3 0 1,3 0 0,-1 0 1,-1 0-2,0 0 2,1 0-2,-2 0 1,0 0 0,1 0 1,-3 0-1,0 0 0,0 0 0,0 0-2,6 0 4,-3 0-3,3 0 2,-4-2-2,-2 2 1,3 0 0,-3 0 0,2 0 0,3-2-1,-5 2 2,0 0-2,0 0 2,0 0-2,2 0 2,0 0-2,1 0 1,-1 0 0,-2-2-1,7 2 3,-7 0-3,0 0 2,0 0-2,2 0 2,-2 0-2,0 0 1,0 0 0,0 0-1,0 0 2,0 0-2,0 0 2,0 0-3,3 0 3,0 0-2,-3 0 3,2 0-3,2-1 1,-4 1-1,0 0 2,0 0 0,0 0-2,0 0 2,0 0-2,0 0 1,2 0 0,1 0 0,-3 0-1,3 0 3,-1 0-2,1 0-1,-3-2 2,0 2-2,0 0 2,0 0-2,3 0 2,-3 0-2,0 0 1,0-2 0,0 2 0,0 0 0,0 0-1,0 0 2,0 0-1,0 0 0,0 0-1,0 0 1,0 0 0,0 0 1,0 0-2,6 0 0,-3 0 2,4 0-1,-5 0 1,0 0-3,-2 0 4,0 0-3,0 0 2,0 0-3,0 0 3,0 0-2,0 0 1,3 0 0,-3 0 0,2 0 1,1 0-3,1 0 4,-4-1-2,0 1-1,2 0 2,-2 0-2,0 0 2,0 0-2,3 0 2,-3 0-2,0 0 2,3 0-3,-3 0 4,2 0-2,1 0 0,6 0-1,-7 0 1,-2 0 1,0-2-1,0 2-1,0 0 1,0 0 1,0 0-2,0 0 1,0 0-1,3 0 0,0 0 1,-3 0-1,4 0 3,-2 0-3,-2 0 2,0 0-3,2 0 1,-2 0 1,0 0 0,3 0 0,-3 0 0,0 0 1,0 0-3,2 0 3,-2 0-1,5 0 0,-3 0 0,0 0 0,1 0 0,-3 0 1,0 0-1,3 0-2,-3 0 4,0 0-3,0 0 2,3 0-3,-3 0 3,3 0-1,3 0 1,-4 0 0,-2 0-3,3 0 3,-3 0-1,0 0 0,0 0 0,0 0 1,0 0-1,0 0-1,0 0 1,3 0 0,-3 0 1,0 0-2,0 0 2,0 0-1,0 0 1,0 0-2,0 0 0,0 0 2,0 0-1,0 0 1,0 0-2,0 0 2,0 0-4,0 0 5,0 0-2,0 0 0,0 0 0,0 0-1,0 0 0,0 0 1,0 0 0,0 0 0,0 0 1,0 0-2,2 0 2,2 0-2,-4 0 2,2 0-1,1 0 0,-1 0 1,3 0-2,-5 0 1,2 0 0,-2 0 2,0 0-3,0 0 1,2 0 0,-2 0 1,0 0-1,0 0-1,0 0 1,0 0 0,0 0 1,0 0-3,3 0 2,-3 0 0,2 0 0,-2 0 1,3 0-1,1 0 1,-4 0-3,0 0 4,0 0-2,2 0 0,-2 0-1,0 0 2,0 0-2,0 0 2,0 0-2,0 0 1,0 0 1,0 0-1,0 0-1,0 0 1,0 0 0,0 0-1,0 0 2,0 0-1,0 0 0,3 0 0,-3 0-1,3 0 3,-1 0-4,1 0 4,-1 0-2,1 0-1,1 0 2,-4 0-1,3 0 0,-3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0-5,-7 0-21,4 0-116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01T19:24:43.619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01T19:24:43.624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01T19:24:43.632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11:38.512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B5B91FBE-D493-4B5B-AD00-198CBEC48A3C}" emma:medium="tactile" emma:mode="ink">
          <msink:context xmlns:msink="http://schemas.microsoft.com/ink/2010/main" type="inkDrawing" rotatedBoundingBox="17960,7287 19305,7184 19315,7314 17970,7416" shapeName="Other"/>
        </emma:interpretation>
      </emma:emma>
    </inkml:annotationXML>
    <inkml:trace contextRef="#ctx0" brushRef="#br0">1268 3586 6,'0'0'23,"0"0"-2,0 0 0,0 0 7,0 0-10,0 0-3,0 0-4,0 0-1,0 0-1,0 0-2,0 0 12,0 0-2,0 0 5,0 0 4,0 0-2,0 0-3,0 0-3,0 0-4,0 0-4,0 0 0,0 0-1,0 0-5,0 0-2,0 0 1,0-2-1,6-5 0,5 1-1,3-2 1,-3 3-1,9-2 0,-3-1-1,3-1 1,6 0 1,-6 1-1,11-4 1,-11 3-2,2 3 0,-2-2 1,6 4-2,-1-1-1,1 2 2,-1-1 2,1-1-4,5 2 4,-5 0-2,-9 3-2,3 0 1,-1 0 0,-2 0 1,3 0 0,6 0 2,-6 0-3,-3 0 2,8 0 1,-5 0-2,-9 0 1,4 0-1,-4 0 0,3 0 1,-2 0-2,2 0 0,3 0 2,3 0-1,-9 0 0,3 0 1,6 0-1,-9 0 2,9 0 0,-8 0 0,7 0-1,1 0 0,-8 0 0,-1 0-2,3 0 0,-8 0 0,0 0 1,2 0 2,-2 0 1,5 0-2,-11 3-1,6-3 0,-6 3 0,0-3 2,0 3 1,0-3-1,0 2 2,8 2 0,-2-1 1,0 2-4,-1-1-1,4-4 0,-4 2 1,1-2-1,-6 0-1,11 0 1,-11 0 1,0 3 0,0-3 1,0 3-1,0-3 2,0 0 0,0 0-3,0 0 1,0 0 0,0 0-1,0 0-1,0 0 1,0 0 0,0 0-1,0 0 1,0 0-4,0 0 1,0 0-6,0 0-4,0 0-10,0 0-23,0 0-20,0 0 5,0 0-64</inkml:trace>
  </inkml:traceGroup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01T19:24:43.636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517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2274 1913 16,'0'0'26,"0"0"-4,0-2 1,0 2 4,0-2 3,0 1 9,0-1-4,0 2 2,0 0-2,0 0 2,0-3-1,0 3-8,0 0-10,0 0 2,0 0-2,0 0 3,0 0-2,0 0 2,0 0-3,0 0 1,0 0 0,0 0-3,-6 0-4,6 0-5,0-1 1,0 1-2,-8-4 0,2 2 2,-6-2-6,-2 0-1,-3 2-1,2-2-1,4 0 1,-10 1-2,10-4 4,-3 4-2,8-1 0,6 0 0,-15 0 0,4-2 0,5 1 0,-8-1 1,2 2-1,6 0 1,-2 2-1,2-1-2,0-2 2,0 4 2,1-1-3,5-2 2,-9-2-1,9 2 0,-6 1 0,-5-3 0,-9 0 1,14 0-1,-9 0 0,10 2 0,-7 1 0,-2-6 0,2 6 0,-2-2 0,8-2 0,-5 1 0,2 0 1,3 3-1,-5-5 0,-4 2 0,4 1 0,5-2 0,-9 4 0,10-3 0,-1-2-1,-8 2 1,8-1-1,0 1 2,0 4-2,6-2 3,-8 2-3,2-2 2,6 1 0,-6-1-2,6 0 1,-14-3 0,8 2 0,0 0 0,0-5-1,-8 2 2,2 0-2,12 0 1,-5 3-1,5-1 1,0-2-1,-9 3 1,3-5-1,6 2 1,-5-2 0,-1 3-2,6-1 4,-9 2-4,9-2 4,0 0-4,0 0 4,0 1-4,0 1 2,0-3 0,0 1 0,0 2 0,0 1 0,0 2 0,0 0-2,0-1 2,0-4-1,0 2 1,0-1-1,0-2 0,0 4 1,9-1 0,-3 0 0,-6 1-1,5-1 1,-5-1 0,0 6 0,6 1 0,-6 0 0,0-2 1,9-2-3,-9 2 3,5-2-4,7-1 4,2 3-3,-8-4 1,0 4 0,0 0 1,2-1-1,-8 0 0,6 1 0,0 0-1,-6 2 1,6 0 1,2 0-1,-2-4 1,6 3 0,2-2 0,-8 0 0,-1 1-1,10 0 0,-9 0 0,5 2 0,4-1-1,2 1 1,3-3 0,-8 3 0,8-2 2,-6 0-1,-8 0 0,5 2 0,-2-2-1,-3 2 1,0 0-1,-6 0 1,0 0-1,0 0 1,0 0-1,0 0-1,0 0-1,11 0 0,-11 0 1,9 0 0,2 0 3,-5 0-1,8 0 0,-2 0 1,-6 0-1,-6 0 0,8 0-1,-2 0 2,0 0-2,-6 2 0,0 0 0,6-2 2,-6 2-1,8-2 0,-2 0 0,-6 0 1,0 0-1,0 0 0,0 0 1,0 0-2,0 2 1,0 1 0,0-2-1,0-1 1,0 0 2,6 2-2,5 2 2,-2-3-3,3 4 1,2-2 2,-8-1-3,-1 2 2,1-4 0,-6 0 0,9 0 2,-9 0-1,0 0-1,0 0 4,0 0 0,0 0-2,0 0 0,0 0-1,0 0-2,0 0 0,0 0 0,0 0 0,0 0 0,0 0 1,0 0-2,0 0 2,0 0-1,0 0 0,0 0-1,0 0 2,0 0-1,0 0 1,0 0-1,0 0 0,0 0-1,0 0 1,0 0 0,0 0-3,0 0 0,0 0-7,0 0-3,0 0-16,0 0-3,0 0-5,0 3-21,0 0-53,0 2-11,0 2-76</inkml:trace>
  <inkml:trace contextRef="#ctx0" brushRef="#br0" timeOffset="1">2761 1656 17,'0'0'20,"0"0"-6,0 0 3,0 0 5,0 0 12,0 0 2,0-2 2,0 2-5,0-1-4,0 1-4,0 0-5,0 0-1,0 0 1,0 0-1,0 0-1,0 0 2,0 0-3,0 0 0,0 0-2,0 0 2,0 0 2,0 0-2,0 0-3,0 0 2,0 0-5,0 0-1,0 0 2,0 0-3,0 0 1,0 0 2,0 0-3,0 0-1,0 0-3,0-2-2,0 2 2,0 0-1,0 0-2,0 0 4,0 0-4,0 0 2,0 0-1,0 0-1,0 0-1,0 0 1,0 0-2,0 0-1,0-3 0,0 3 0,0 0 0,0 0 3,20-1-2,12 1 0,-1-2 2,1 0-1,0-2 1,-6 1-1,0 2-1,5-1 3,-10 2-3,5-2 1,-1 0-1,1 2 0,0-1 1,-3-1-2,3-1 2,6 1-1,-6 1 1,-6 1-1,0-3 0,-2 3 0,-4 0 0,6 0 0,-8-1 0,8 1 0,-3 0 0,9 0 0,-6-2 0,6 0 0,-6 0 0,12 0 0,-15 2 0,3-2 1,1 0-1,5 2 0,-3-1-1,3 1 2,-1-3-1,1-1-1,0 3 2,6-2-1,-6 3 0,0-2 0,6 1 0,-6-1 0,5 0 1,1 0 0,0 0 0,-6-2-2,5 0 3,4 0 0,2 0-1,1 0-1,-7 4 0,-5-1 0,-5 1 1,4 0-1,-13 0 0,2 0 0,-2 0 1,-3 0-1,2 0 1,-5-2-1,8 2-1,-2 0 1,-6 0 0,8 0 0,-3 0 0,10 0-1,5 0 2,-1 0-1,7-2 0,6 2 0,-12 0 1,5 0-1,10 0 0,-15-2 1,11 0-2,-11 0 1,0 0 1,-9 2-1,3-2 0,-14 2 1,8 0-2,-2 0 2,2 0-2,-2 0 2,-6 0-1,2 0-1,4 0 2,-6-2-1,8 2-1,-2 0 1,8 0 0,-3 0 1,-3 0-2,12 0 1,0 0 2,-8 0-2,2 0-1,-14-2 1,2 2 1,4-2-1,-1 2-1,-2 0 1,8 0 0,-2 0 1,2 0-1,3 0 0,0 0 0,6 0 0,6 0 1,-12 0-1,-3-2 0,-2 2 0,-10 0-1,16 0 2,-4 0-2,3 0 2,0 0-1,3 0 0,3 0 0,0 0 0,0 0 1,0 0-1,-6 0 0,-8 0 0,8 0 1,0 0-1,-3 0 0,3-2 0,6 2-1,0 0 2,-8 0 0,8 0-1,5-2 0,-5 2 1,0 0-1,0 0 0,0 0 1,0-3-1,-15 3 1,4 0-2,-4 0 2,4 0-1,-4 0 0,4 0-1,-10 0 1,7 0 1,2 0-1,7 0 0,-4-2 0,-3 2 1,-2-2 0,8 2-1,-9 0 0,15-2 3,-5 0-3,-10 2 0,9-3 0,0 3 0,-8-1 1,8 1-2,-3 0 2,-2 0-1,5 0 0,-8 0 0,8-2 0,-3 0 0,3 2 0,0-2 1,-2 2-2,2 0 1,0 0 0,-3 0 0,3 0 0,6 0 0,0 0 0,-6 0 0,-2 0 1,-4-2-1,12 2 0,0 0 0,-9-2 2,15 2-2,-12-2 0,12 2 0,-12-1 0,0 1 0,3-3 0,-8 3 0,11 0 0,-9 0 0,-3-1 0,-2 1 0,2 0 0,3 0 0,4 0 0,-7 0 0,3 0 0,4 0 0,-10 0 0,3-2 0,-2 2 0,2 0 0,-8 0 0,0 0 0,8-2 0,-8 2 0,6 0 0,2 0 0,-8-3 0,0 3 0,8 0 0,-8 0 0,-1 0 0,10 0 0,-4 0 0,-5 0 0,3 0 0,-3 0 0,-6 0 0,5 0 0,-5 0 0,6 0 0,0 0 0,-6 0 0,0 0 0,0 0 0,8 0 0,-8 0 0,0 0 0,12 0 0,-6 0 0,2 0 0,-2 0 0,0 0 0,5 0 0,4 0 0,-4 0 0,-2 0 0,8 0 0,-17 0 0,0 0 0,6 0 0,3 0-2,-3 0 2,-1 0 0,10 0 2,-10 0-4,16 0 4,-10 0-2,9 0 0,-8 0 0,2 0 0,-2 0 0,-12 0 0,0 0 0,6 0 0,-6 0 0,0 0 0,5 0 0,10 0 0,-15 0 0,5 0 0,1 0 0,3 0 0,2 0 0,4 0 0,-4 0 0,1 0 0,-4 0 0,-8 0 0,6 0 0,6 0 0,2 0 0,3 0 0,-2 0 0,-9 0 0,-1 0 0,10 0 0,2 0 0,-8 0 0,2 0 0,-5 0 1,3 0-1,2 0-1,9 0 1,-8 0 1,8 0-2,-8 0 2,2 0-1,-8 0 0,14 0-1,-14 0 2,5 0-2,-2 0 1,-3 0 1,-1 0-2,1 0 2,0 0-1,3 0 0,-4 0-1,1 0 1,0 0 0,2 0 1,-2 0-2,-6 0 2,6 0-2,-6 0 2,0 0-1,0 0-1,0 0 2,0 0-2,6 0 1,-6 0 1,0 0-2,0 0 2,0 0-2,8 0 1,-2 0 0,0 0 1,0 0-2,-1 0 2,4 0-1,-3 0 0,0 0 0,-6 0 0,0 0 0,0 0 0,0 0 0,5 0-1,10 0 1,-15 0 1,6 0-1,5 0 0,-2 0-1,-9 0 1,0 0 1,5 0-1,-5 0 0,0 0 0,6 0-1,0 0 2,3 0-1,-4 0 1,-5 0-2,6 0 1,-6 0 0,0 0 0,6 0-1,-6 0 2,0 0-2,6 0 2,2 0-2,4 0 1,-12 0 0,14 3 0,-14-3 0,6 0 0,0 0-2,-6 0 2,6 0 2,2 0-2,-8 0-2,6 2 2,-6-2 2,6 2-4,0-1 2,-6-1 0,5 4 0,4-4 0,-9 0 2,6 2-4,-6-2 2,11 0 2,-2 2-4,-9 0 4,11 0-2,-11-2 0,6 2 0,-6-2 0,6 2 0,3-2 0,-4 1 0,1-1 1,0 3-1,-6-1 0,8 0 1,-2 0-1,0 2 0,0-3-1,-6 1 1,6 2 1,2-4-1,-8 2 0,0-2 1,0 2-1,0 0 0,6-2 0,-6 2 1,0 0-1,6 0 0,-6 0 0,0 0 1,5-2-1,-5 2 1,9-2-1,-9 3 1,6 0-1,-6-3 0,0 4 1,6-4-1,-1 1-1,-5 3 1,9-2 1,-3 2-1,-6 0 0,6-2 0,-1 2 0,-5-4 1,0 3 0,0 1-1,6-2 1,-6 3-1,0-4 0,9 3 0,-9-2 0,5 0 2,-5-2-2,6 2 0,-6 0-2,0-1 4,0 3-2,6-2-2,-6 1 1,9 0 2,-9 1 1,5-2-1,-5 2-1,0-2 0,6 0 1,-6 0-2,0 0 1,12 2 1,-12-2-2,0-1 2,0 1-1,8 2 0,-8 0 0,0-2 1,0 2-1,0 0 1,0-3 0,0 5 0,0 0-1,0 0 1,0 0-1,0-3 0,0 0 0,0-2 0,0 2 0,0-2 1,0 1-1,0 0 1,0 0-1,0 0 0,0 2 1,0-2-2,0 0 1,0 2 1,0-3-2,0 2 1,0-1 0,0 2 1,0-1 0,0 1-1,0-1 1,0-2-1,0 1 1,0 0 0,0 0-1,0-1 0,0 3 1,0-4-1,0 2 1,0 1-1,0-3 0,0 2 0,0-1 1,0 3 0,0 0-1,0-2 2,0 4-1,0-3-2,0 0 2,0 0 0,0 0-1,0-2 1,0 1-1,0-1 0,0-1 1,0 0-1,0 3 0,0-1 1,0 0 0,0 0-1,0 0-1,-8 2 3,-4-4-2,6 3 0,1 0 0,5-2 1,0 1 0,-9 0 1,9-2-2,0 0 2,-6 2 0,6 0-2,-11 0 1,2 2 0,3-2 1,1 0-2,-1 2 2,6-3-2,-6 2 1,-3-2-1,4 1 0,-1 0 1,0 0-1,-3 0 2,4-2-1,-1 2 2,6-2-2,-6 2 2,-8 0-3,2 0 0,-2-1 0,2 2 0,7-2 0,-4 2 0,-3-1 0,12-2 0,0 1 0,-11-1 2,11 0-2,-9 0 1,9 0 1,-6 3 0,-5-3-3,2 1 2,4 1-1,-1-2 1,0 2-2,0-2 1,-2 2 1,8 1-2,-12-3 2,6 0 1,-2 0-3,2 0 3,6 0-2,-6 1 0,-8 1 0,8 2 0,-6-2-1,-2 0 1,2-2 1,7 1-2,5-1 1,-9 3 1,-2-3 0,5 0-1,0 0 0,-8 2 0,8-1 0,-9 1 1,10 0-1,5-2 0,-6 0 1,0 0-2,0 2 2,-2 0-1,-4 0 1,-2-2 0,8 2-1,-5 0 1,2-2-2,3 2 3,-5 0-2,5-2 0,-3 2 1,-2-2-1,11 0 0,-6 1 0,-3-1 0,4 3 0,-1-3 0,6 0 1,-12 0-1,4 0 1,2 0-1,0 2 1,-8-2-1,2 1-1,1-1 2,2 0-1,3 3 0,0-3 0,1 1 0,-4-1 0,3 0 0,1 2 1,-10-2-1,-2 0 1,11 0-1,-8 0 0,-7 2 0,10 0 0,-9-2 0,8 2 0,6 1 0,-8-3 0,3 1 0,-4-1 1,-2 2-2,8-2 1,-2 0 1,-4 0-1,10 2-1,-7 0 2,6-2-2,-8 2 2,8-2-1,-14 1 0,3 2 0,2-3 0,-5 1 0,9-1 0,-4 2 1,9 1-2,1-2 1,-7-1 1,3 2-1,4-2 0,-1 3-1,0-2 4,-3 1-6,-8 0 6,-3 0-6,0-2 4,8 0-1,7 1 0,-10-1-1,15 3 1,-11-1 1,5-2-1,-9 2 0,4-2-1,11 0 2,-9 0 1,9 0-2,0 0 1,-5 1-1,-1-1-3,0 0 3,0 0 2,-2 0-4,-4 3 4,-2-3-2,2 0 0,1 1 0,-4-1 0,-5 0 1,14 2-2,1-2 2,-1 0-2,6 0 1,-6 2 0,-3-2 0,4 0-2,-1 0 4,0 2-4,-8-2 5,8 2-4,-9 0 2,-2-2-2,11 0 2,-8 2-2,8-2 3,6 0-2,-5 0-1,-4 0 2,9 0-2,-12 1 1,7-1 1,-1 0-1,-9 0 1,15 0-2,0 0 2,-5 0-2,-1 0 1,6 0 0,-15 3 1,10-3-2,-7 0 2,-8 2-1,6-2 0,8 0 0,0 0 0,-8 0 0,8 2 2,6-2-2,-6 0-2,0 0 2,-8 0 0,-3 0-1,2 0 2,4 0-1,-4 2 0,4-2 0,-4 1 0,10-1 0,-7 0 0,-2 3 2,14-3-2,-12 0 0,6 1 1,-8-1-2,3 0 1,2 0 0,-8 0 1,2 0-2,4 2 1,-4-2-2,9 0 5,-5 0-3,-9 0-1,8 0 2,-2 0-2,2 0 1,-2 0 1,2 0 0,7 2-1,-4-2-1,9 0 2,-6 0-1,0 0 0,1 0-1,-4 0 1,3 0 0,1 0 1,-1 0-2,-9 0 1,4 0 1,-4 0-2,-2 0 0,3 0 2,8 0-2,0 2 2,0-2-1,6 0 0,-8 0 0,-4 0-1,7 0 2,-10 0-1,9 0 0,1 0 0,-1 0 0,-3 0 0,-2 0-1,-4 0 1,4 0 0,5 0 1,-8 0-1,2 0 0,6 0-1,-8 0 2,2 0-2,-2 0 2,2 0-2,-14 0 2,6 0-2,3 0 1,3 0 0,2 0 0,3 0 0,4 0 1,-1 0-1,-6 0-1,4 0 2,8 3-2,-6-3 2,-6 0-2,4 0 1,2 0 1,0 0-2,1 1 1,-1-1 1,-3 0-2,9 0 1,-6 0 1,6 0-1,-5 0 0,-1 0 0,-3 0-1,3 0 1,-14 0 0,3 0 1,-9 0-2,6 0 2,3 0-2,8 0 2,3 0-1,0 0 0,1 0 0,-4 0 1,3 0-1,-5 0-1,-4 0 1,4 0 0,-4 0-1,4 0 2,5 0 0,-3 0-3,9 0 3,-5 0-1,-1 0 0,6 0 1,-12 0-2,-2 0 1,2 0 1,-13 0-2,4 0 1,-16 0-1,11 0 2,6 0-2,-6 0 1,9 2 0,-4-2 1,7 0-2,-3 0 1,2 0 0,4 0 1,-15 0-2,11 0 1,4 0 1,-1 0-1,4 0 0,-4 0-1,6 0 1,-2 0 0,-4 0 1,-8 0-1,3 0-1,-3 0 2,0 0-2,-6 0 2,0 0-1,-6 0-1,15 0 1,-4 0 0,10 0-3,-3 0 3,8 0 0,0 0-1,-3 0 1,4 0-1,-7 0 2,-2 0-1,2 0-1,-8 0 1,-6 0 0,15 0 1,-10 0-1,10 0 0,-4 0-1,4 0 1,-3 0 0,2 0-2,-14 0 2,15 0 0,-10 0 2,1 0-4,0 0 2,-3 0 2,3 0-2,0 0 0,-6 0 0,0 0 0,3 0 1,3 0-1,5-2-1,4 2 2,5 0-2,-3 0 1,3-1-2,-5 1 5,-3-3-4,2 3-1,-2 0 2,2-2 0,-8 2 0,14 0 0,-14-2-1,8 2 1,-13-2 0,13 1 0,-8 1-1,5-3 1,4 3-1,-1-1 2,-8-1-1,6 2-1,-4 0 1,4-2 2,3 0-3,-4 2 1,4-3-1,5 2 0,-3 1 2,3 0-1,1 0 1,-1-2-1,-8 2 0,8-2 0,-6 0 0,-2 2 0,2-2 0,-2 2 1,-3-2-3,2 0 2,4-2-2,-4 3 2,-2 1-1,3-2 1,2 2-1,-8-2 2,14 2-1,-14-3-1,8 0 2,-2 3-2,-12-2 1,0 2 1,9-2-3,-9 1 3,6-2-1,8 1 0,-2 1 0,-3 1 0,2-3 0,-11 3 1,9 0-2,3-3 0,-7 3 2,-2-3 0,3 2-1,0 1 0,8 0 0,-2-2-1,3 2 1,5 0 0,-3 0 0,3 0 1,1-2-2,-1 0 1,-3 2 1,3-2-2,1 2 1,-7 0 1,-2 0-2,2-1 1,-2 1 1,-6 0-3,8 0 3,-8 0-1,8-3-1,-2 3 1,14 0 1,-6-2-1,0 2-1,1 0 1,-10 0 1,-2-2-2,3 2 1,8 0 0,0 0 0,0 0 0,-2 0-1,8 0 1,-6 0 1,6-2-1,-6 2 0,0-2-1,6 2 2,-8-1-2,8 1 1,-6 0 1,0 0-1,0 0 0,-2 0 1,2 0-2,-5-3 2,5 3-2,-3 0 0,3 0 3,1 0-2,-1 0-1,6 0 1,-9 0 0,3-1 0,1 1 0,-16-2 0,16 2 1,-1 0-2,0 0 0,-2 0 1,2-3 1,0 3-2,0 0 2,0 0-1,-2 0 0,2 0 0,0 0-1,1 0 0,-4 0 3,3 0-4,6 0 2,-6 0 1,6-1-2,0 1 1,-5 0 1,5 0-1,-9 0-1,3 0 1,0 0 1,1 0-2,-10 0 1,10 0 1,-1 0-2,0 0 1,-3 0 0,-2 0 0,11 0-1,-6 0 2,0 0-1,-2 0 0,8 0 0,-6 0 0,-6 0-1,4 0 1,8 0 1,-12 0-1,12 0 0,0 0-1,-6 0 2,6 0-1,0 0 0,0 0 0,-5 0 0,5 0 0,0 0-1,0 0 2,0 0-2,-9 0 2,9 0-1,0 0-1,0 0 1,-6 0 1,6 0-2,0 0 1,-5 0 0,-1 0 1,6 0-1,0 0-1,-9 0 2,9 0-2,0 0 2,0 0-2,0 0 1,0 0 0,0 0 0,0 0-1,0 0 2,0 0-1,0 0 0,0 0 1,-6 0-1,1 0-1,-1 0 1,6 0 1,0 0-2,0 0 2,-9 0-1,9 0-1,0 0 1,0 0 0,0 0 0,0 0 0,0 0 0,0 0 0,0 0 0,0 0 0,0 0 1,0 0-2,0 0 1,0 0-1,0 0 0,0 0 1,0 0-2,0 0 1,0 0 0,0 0 1,0-2 0,0 2 0,0 0 1,0 0-1,0 0 0,0 0 1,0 0-1,0 0 0,0 0 0,0 0 0,0 0 0,0 0 1,0 0-2,0 0 2,0 0-1,0 0 0,0 0-1,0 0 2,0 0-1,0-2 0,0 2 1,0 0-2,0 0 1,0 0 0,0 0 0,0 0 0,0 0 1,0 0-2,0 0 2,0 0-1,0 0 0,0 0 0,0 0 0,0 0 1,0 0-2,0 0 2,0 0-2,0 0 2,0 0-2,0 0 3,0 0-3,0 0 2,0 0-2,0 0 1,0 0 1,0 0-2,0 0 1,0 0-1,0 0 2,0 0-2,0 0 1,0 0 0,0 0 0,0 0 0,0 0 1,0 0-2,0 0 1,0 0 1,0 0-1,0 0 1,0 0-3,0 0 3,0 0-2,0 0 1,0 0-2,0 0 2,0 0 0,0 0 0,0 0 0,0 0 0,0 0-1,0-2 1,0 2 1,0 0-2,0 0 1,0 0-1,0 0 0,0 0 1,0 0 0,0 0 0,0 0 1,0 0-1,0 0 0,0 0 0,0 0 0,0 0 0,0 0 0,0 0 0,0 0 0,0 0 0,0 0-1,0 0 1,0 0 0,0 0 0,0 0 1,0 0-2,0 0 1,0 0 0,0 0 0,0 0 0,0 0 0,0 0-1,0 0 2,0 0-1,0 0 1,0 0-1,0 0 0,0 0 0,0 0 1,0 0-2,0 0 0,0 0 2,0 0-1,0 0 0,0 0-1,0 0 2,0 0-2,0 0 2,0 0-2,0 0 2,0 0-2,0 0 1,0 0 1,0 0-2,0 0 2,0 0-2,0 0 2,0 0-1,0 0-1,0 0 2,0 0-1,0 0 1,0 0-1,0 0 0,0 0 0,0 0 1,0 0-2,0 0 1,0 0 0,0 0 0,0 0 0,0 0-1,0 0 1,0 0 0,0 0-1,0 0-1,0 0 1,0 0-2,0 0-2,0 0-4,0 0-1,0 0-6,0 0-7,0 0-4,0 0-21,0 0-33,0 0-18,0 0-80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519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5-197 0,'0'0'17,"-9"2"-8,9-2-2,0 0-3,0 0 2,0 0 1,0 0 0,0 0-1,0 0 1,0 0 0,0 0-2,0 0-1,0 0-2,0 0 0,0 0 1,0 0 0,0 0 0,0 0-3,0 0 0,0 0-5,0 0-1,0 0-13,0 0-39</inkml:trace>
  <inkml:trace contextRef="#ctx0" brushRef="#br0" timeOffset="1">293-99 0,'0'0'41,"0"0"-6,0 0-3,0 0-6,0 0-11,0 0-6,0 0-7,0 0 0,0 0 1,0 0-5,0 0 4,0 0-2,0 0 0,0 0 0,0 0-3,0 0-1,0 0-5,0 0-6,0 0 5,0 0-1,0 0-7,6 0 0,14 0-7,-3 0-13</inkml:trace>
  <inkml:trace contextRef="#ctx0" brushRef="#br0" timeOffset="2">472-104 13,'0'0'16,"0"0"-3,0 0-4,0 0-2,0 0 2,0 0-5,-6 0 0,0 0-3,-3 0-3,4 0-1,-1 0 0,0 0 3,0 0-2,6 0-6,-8-2 2,-4 2-13,6-3-14</inkml:trace>
  <inkml:trace contextRef="#ctx0" brushRef="#br0" timeOffset="3">472-104 16,'-78'-12'22,"78"12"-2,0-2-4,-6 2 3,6 0 6,0 0-3,-6 0 1,6 0 2,-5 0-3,5 0 1,0 0-5,0 0 1,0 0 1,-9 0 7,9 0 6,0 0 2,-6 0-3,6 0-3,-6 0-1,-5 0-12,11 0-5,-9 0 0,9 0 0,0 0 0,0 0-2,0 0 1,0 0-2,0 0 0,-6 0 0,1 0-1,-1 0-2,6 0-2,-9 2 1,-8-2-4,11 2 3,-8-1-3,8-1 1,6 0 3,-6 0-2,-2 0 1,-4 0-1,6 0 0,-8 0-2,8 0 2,-5 0-1,2 0-1,3 0 0,1 0 0,5 0 1,0 0-2,0 0 2,-6 0-1,6 0 1,-9 0-1,3 0 0,1 0-2,-7 0 3,-2 0-1,-6 0 0,2 0 0,4 0 1,8 0-2,6 0 2,-6 0-1,6 0 0,0 0-2,0 0-1,0 0-2,0 0 8,0 0-2,0-1 2,0-1-2,-5 0 0,-4 0-1,-8 0 1,17 0-1,-9 0-1,-2 2 2,-1-4-2,3 3 0,4-3-1,5 1 1,0 0 0,0 1 0,0 0 1,-6 1 0,6 1 0,-6-3 0,6 3 0,0-2-1,0 0 2,0 2-4,0-1 2,0 1-2,0-3 1,0 2 4,0-1-2,0-2 2,0 0-1,0 1-1,-9-1 0,9 1 0,0 2-1,0-1 2,0 0-1,0 2-2,0-4 1,0-2-1,0-2 1,0-1-1,0-1 2,0 3-1,0-3 0,0 3 1,9-2-2,-3 4 1,0-1-2,8 3 2,-8-1-1,-6 0 1,6 1-1,5 2 0,-11 1-1,9 0 3,-9-2 0,0 2 0,17-2 3,-8-1-6,-4-4 3,1 4 0,-6 1 3,6 0-6,3 0 3,-9 0 3,5-2-6,1 1 3,0-1 0,0 1 0,2 0 0,4-1 0,-6 0 0,8 2 0,-8 0 0,-1 0 0,10 0 0,-9 1 0,5-3 0,9 0-2,-8 0 2,8 1-1,-14-2 0,2 4 1,4-2 0,2 2-1,-2-1 1,14 0-1,-21 2 1,1-2 0,-6 2 0,0-2 0,0 0 1,15 2-2,-4-2 2,-5 0-1,8 2-1,-14-2 1,6 2-1,0-1-1,2-2 3,10 2-2,-4-1 1,-2 0 0,2-3 1,-2 4-1,8-1 0,-9-2 0,-5 2 0,3 2 0,-9-2-1,5 2 2,-5 0-1,6 0-1,0 0 1,-6-2 1,9 2-1,-4-1 0,1-1 0,0 0 0,0 0 0,-6-3 0,8 5 0,-2-1 0,14-1 0,-8 2 0,2-2 0,-2 0 0,-7-1 1,1 3 0,8 0-2,-14 0 1,0 0-1,6 0 1,-6 0 1,6 0-1,-6-2-1,9 2 1,-4-2 0,1 0 0,6 2 0,-4-2 1,4 0-2,-6 2 1,-6 0 0,8 0-1,-8 0 2,0 0-1,0 0-1,0-2 1,0 2 1,0 0-2,6 0 2,0 0-2,-6 0 2,5 0-2,1-2 1,14 2 0,-5-2 0,-9 2 0,-1-1 1,10-2-2,-10 3 2,1-2-2,0 2 1,0-1 0,2 1 0,-2 0-2,-6 0 1,0 0 1,6 0-1,-6 0 0,6 0 0,-6 0 2,8 0-2,4 0 2,-6 0-1,8-3-1,-8 3 1,-6 0 0,0 0 1,0 0-2,0 0 2,0 0-2,0 0 2,6 0-3,-6 0 3,5 0-2,4 0 1,-3 0 0,5 0 0,-5 0-2,-6 0 4,0 0-4,9 0 1,-9 0 1,0 0 0,5 0 0,-5 0 0,0 0-2,0 0 2,0 0-1,0 0 2,6 0-1,-6 0 0,0 0 0,0 0-1,0 0 1,0 0-1,0 0 0,0 0 1,6 0 1,-6 0-3,0 0 3,0 0-1,8 0-1,-2 0 1,6 0 1,-4 0-1,-2 0 0,0 0 1,5 0-2,-2 0 1,-9 0 0,0 0 0,0 0-1,0 0 1,6 0 1,-6 0-2,6 0 1,-6 0 0,5 0 0,-5 0 0,0 0 0,0 0 0,0 0 0,0 0 0,0 0-1,9 0 1,-9 0 1,6 0-2,0 0 1,-6 0 0,5 0 0,1 0 0,-6 0 0,0 0 1,0 0-2,0 3 1,0-3 1,9 0-2,-9 1 1,0-1 0,0 0 1,5 0-1,1 0-1,9 0 2,-10 2-2,7-2 1,2 3 1,-2-2-2,2 1 1,-8 0 0,0 0 2,-1 0-3,4-2 1,-9 2 0,0-2 0,6 0 0,0 0 0,5 2 0,-11-2 0,9 2-1,-9-2 2,0 0-1,6 0 0,-6 2 0,0-2 0,0 0-1,0 3 2,0-3-1,0 0 0,5 2 0,-5-2 0,0 2 1,6-2-2,-6 2 1,9-1 1,-4 2-2,-5-1 1,12 0 0,-12 2 0,6-3 1,2 1-1,-2 0 1,0 0-1,-6-2 1,6 2-2,-6-2 1,0 0 0,8 0 1,-8 2-2,6 0 1,-6-2 0,0 1 0,0-1 0,0 0 0,0 0 0,0 0 1,0 0-1,0 0 0,0 0 0,0 0 0,0 3 0,0-3-1,0 2 1,6 0 0,-6-2 1,6 2-1,-6-1 0,0 2 0,8-3 0,-8 1 0,0-1 1,0 2-2,0-2 2,0 2-1,0-2 2,0 0-4,0 0 4,0 0-2,6 0 0,-6 0 0,0 0 0,6 0 0,-6 2 0,0 0 0,5 0 0,1 0 0,3-2 0,-9 2 0,0-2 0,0 2 0,0-2 0,0 1 0,6-1 0,-6 0 0,5 0 0,-5 3 0,0-3 0,6 1 0,-6 1 0,9 1 0,-9-1 0,6 1 0,-6-3-2,5 2 2,1 0 2,-6-2-2,6 2 0,-6-1 0,8-1 0,-8 3 0,6-3 0,-6 3 0,0 1 0,0 0 0,6 0-2,-6-2 2,6 0 2,-6-1-2,0 2 0,0-2 0,0 2 0,8-2 1,-8-1-1,6 2 0,-6-2 0,0 2 0,12 0 0,-7 2 2,4-2-4,-3 0 4,-6 0-2,0-2 0,6 1 0,-6 1 0,5 1 1,-5-1-2,0-1 1,9 1 0,-9 0 1,0 0-2,6-1 2,-6-1-2,0 3 3,5-3-3,-5 2 1,0 0 0,6-1 0,-6-1 0,9 3 1,-9-3-2,0 0 1,6 1 0,-6 1 1,5 0-2,-5 0 2,6 0-1,-6 0 0,6 0 0,-6 2 0,9-3 1,-9 2-2,0-1 1,5 1 1,-5-3-1,6 2 0,-6-2 1,0 2-2,0-2 1,0 2 0,6 0 0,-6 2 0,0 0 0,0-1 0,0 1-1,8 0 2,-8-3-1,0 4 0,6-3 0,-6 0 2,0 0-2,0 1 0,0-3 0,0 2 0,6-2 0,-6 2 1,6 2-1,0 0 1,-6 0-1,8 0-1,-8 0 2,0 0-1,0-3 0,0 1 0,6 0 0,-6 0 1,0 2-3,6-2 4,-6-1-3,5 3 0,-5-2 2,0 3 0,9-2-1,-9 1 2,0 0-2,0 0 0,0-3 1,6 3-2,-6-2 2,0 2-1,6 0 1,-6-1-1,0 1 0,0-1 1,0 0-1,5 1-1,1 0 1,-6-1 1,0 2-2,0-1 2,0-1-2,0 3 2,0-2-1,0 0 0,0 1 0,9-1 0,-9 2 1,0-2-1,0 0 0,0 0 0,6-3 0,-6 1 0,0 0 0,0 2 1,0 1-1,5-2 1,-5-2-2,6 3 1,-6-2 0,0 2 1,9-2-1,-9 2 0,0-2-1,5 0 2,-5 2-1,6-1-1,-6 0 2,0-2-2,0 1 2,6 2-1,-6-2 0,0 2 0,9 0 0,-9-3 3,0 3-6,0 0 6,0 0-6,0-1 7,5 2-5,-5-4 1,0 4 0,6-2-3,-6 3 6,12-2-3,-12 1 0,0-1-3,0 0 6,0 0-3,0-2 1,0 0-2,8 2 2,-8-3-2,0 4 1,0-1 0,0-3 1,0 3-2,0-2 2,0 0-1,0 3 0,6-2 0,-6 1 1,6-1-2,0 1 1,-6 0 1,0-2-1,0 2 0,0-3 0,0 4 0,0-4 0,0 1 0,0 0 0,0 0 1,0 0-3,0 0 3,0 0 0,8 0-2,-8 0 2,6-1-1,-6 3 0,0-2 0,6 3 0,-6-4 0,0 1-1,0 0 1,0 0 1,0 1-1,0 0 0,5 0 0,-5 1 0,6 0 0,-6 0 1,0 0-1,0 0 0,0 0-1,0-1 2,0-1-1,9 0 0,-9 2 0,6-2-1,-6 0 1,0 1 1,0-1-1,0 1 0,0 0-1,0 1 2,5-1-2,1 4 2,-6-3-2,9-1 1,-9 1 0,0-2 0,0 2 0,0 0 1,0 0-2,0-3 1,6 4 2,-6-2-4,5-1 2,-5 2 1,6 0-1,-6 0 1,0-1-1,6 1 0,-6-2 0,0 2 0,8-2 0,-8 2 0,0-1 0,6 3 1,-6 0-1,0-2 1,0 2-1,0-1 0,0 1 1,0-2-1,0 2 0,0-5 0,0 3 1,0-2-1,0 3 2,0-4-2,0 3 0,6-1 0,-6-1 0,0 3 0,6-4 0,-6 3 0,0 0 0,0 0 1,0 0 0,0-3-2,0 2 1,0-2 0,0 2 1,0-2-2,0 1 1,0 0 1,0 0-1,0 2 0,8 0 1,-8 1-1,0-1 0,0 2 0,0-4 1,0-1-1,0 2-1,0-1 2,0 0 0,0-1-2,0 2 2,0-3-1,0 1 1,0 3-1,0-2 1,0 0-1,0 0 1,0 0-2,0 0 2,0 1-1,0 0 2,0 0-1,0 1 0,0 0 0,0 0-1,0-2 1,0 2-1,0-2 0,0 1 1,0 1-1,0 2 1,0-2-1,0-3 1,0 2 0,0-3-1,0 1 1,0 1-1,0 1 0,0-2 1,0-1-2,0 2 1,0-2 0,0 2 0,0 0 1,0-2-2,0 0 3,0 2-3,0-2 1,0 0 0,0 2 0,0-2 0,0 1-1,0 2 2,0-1-1,0-1 1,0 2-2,0-2 1,0 2 2,0-2-3,0-1 1,0 0 0,0 0 0,0 0 0,0 2 1,0-2-3,0 2 3,0-2-2,0 2 2,0-1-1,0-1 0,0 3 0,0-3 1,0 0-1,0 2-1,0-2 2,0 0-1,0 0 0,0 0-1,0 1 2,0-1-1,0 0 1,0 0-2,0 0 1,0 0 1,0 0-1,0 0 1,0 0 0,0 0-1,0 0-1,0 0 1,0 0-1,0 0 0,0 0 2,0 0-2,0 0 2,0 0-2,0 0 2,0 0-1,0 0 1,0 0-1,0 0 1,0 0-2,0 0 1,0 0 0,0 0 0,0 0 0,0 0 0,0 0 1,0 0-2,0 0 2,0 0-1,0 0 0,0 0 1,0 0-1,0 0-1,0 0 2,0 0-1,0 0-1,0 0 1,0 0-1,0 0 1,0 0 0,0 0-1,0 0 1,0 0 0,0 0-1,0 0 0,0 0 1,0 0-1,0 0 0,0 0-1,0 0 2,0 0-1,0 0 0,0 0 1,0 0-1,0 0 2,0 3-2,0-2 1,0 3 0,0-1 0,0 0 0,0-1 1,0 0-2,0-1 2,0 2-1,0-1 0,0 1 0,0 1 1,0-4-1,6 4 0,0-2 0,-6 0 0,0 0 0,0-2 0,0 2-1,6-1 2,-6-1-2,0 0 0,8 0 0,-8 0 0,0 3 0,0-3-2,6 0 2,-6 0 1,0 0 0,6 1 1,0-1 1,-1 2-4,-5 1 2,9-2 0,-9 1 0,0 0 0,0-2 0,0 0 0,6 0-2,-6 2 2,0-2-2,0 0 2,0 0-1,5 0 0,-5 0-1,6 2 2,3 1-2,-3-3 4,-1 3-1,-5-3 0,0 0-1,6 0 0,-6 0 0,6 2 0,-6-2 0,0 0-1,0 0 1,0 0 0,0 0 0,14 1 0,-8 2 0,8 0 1,-2-1 0,-6 0-1,-1-2 0,4 2 0,-3-2 0,0 2 0,-1 0 0,4 0 1,-3-2-2,0 2 1,-1-1 1,4-1-1,2 0 0,-5 0 0,0 0 0,3 3 1,-9-3-2,0 0 1,0 0 1,5 0-1,-5 0-1,6 0 2,-6 0-1,6 0 0,-6 0 0,9 0 0,-4 0 0,7 0 0,-6 1 0,2-1 0,-8 0 1,0 0-2,6 0 1,-6 0 0,6 2 0,0 0 1,2-2-2,-8 0 2,6 0-1,0 2 0,-6-2-1,0 0 1,0 4 0,0-4 1,0 2-2,14 0 1,-8 0 1,5 1-1,4 1 1,-10-2-1,7 0 1,-3 1-1,2-2 2,-5 1-2,0 0 0,2 0 0,-2-2 0,0 2 1,0-1-2,-6-1 1,8 3 0,-2-2 0,-6-1 0,6 0 0,0 2 0,-6-2 1,5 0-1,-5 1-1,9-1 2,-3 3-1,-1-3 1,1 4-1,3-2 0,-3 0 0,-6 1 1,5-1-1,1 1 0,3-2 0,-3-1 0,-1 4 1,-5-4-1,12 4 1,-4-2 0,-8 0-1,6 0 0,-6 0 1,6-2-1,-6 2 0,6-2 1,-6 0-1,0 2 0,0-1 1,0-1 0,0 3-1,8-2 0,-2-1 1,-6 4 0,6-2 0,-6 0-1,6 0-1,-6 2 3,5-1-2,4 2 1,-9-2-1,6-3 1,-6 2-1,6 0 1,-6 0-1,0 0 1,5 1 0,4-3-2,-9 3 2,6-3-1,-6 0 0,0 1 2,0-1-3,0 3 1,0-2 1,0 1-2,5 0 1,1 0 3,-6 0-3,6 0-2,-6 2 4,0-4-2,0 0 0,0 2 0,0-2 0,0 2 2,0-2-4,0 0 4,0 2-2,9 1-2,-9 1 4,0-2-1,0 0 0,0 1-1,5-3 1,-5 1-1,0 1 0,0-2 0,0 2 0,6 0 0,-6 0 0,0-1 0,0 1 1,0 0-1,0-2 0,0 2 1,0-2-1,0 0 2,0 1-1,0-1-1,0 0 0,0 0 0,0 0 0,0 3 0,0-3 0,0 2 0,0 2 2,6 0-1,-6-3 0,0 1-1,0-2 0,0 3 1,0-3-1,0 1 0,0 3 0,0 0 1,0 0-1,0 0 1,0 0 0,0-3-1,0 1 1,0 0-2,0-2 2,0 3-1,0-3 0,0 0 0,0 1 0,0 1 0,0 0 0,0 0 1,0-1-1,0 1 0,0 1 0,0-2 0,0-1 0,0 2 0,0-2 0,9 0 0,-9 0 1,0 0-2,0 2 2,0-2-2,0 0 2,0 2-2,0 0 2,0 0-1,0-2 0,0 2 0,0 0 0,0 0 0,0 0 0,0-1-1,0-1 2,0 3 0,0-2-2,0-1 2,0 3-2,0 0 1,0 1 0,0 2 1,0 0-1,0-1 0,0-3 1,0 2-2,0-2 2,0-1-1,0 2 0,0-3 0,0 2 0,0-2 1,0 2-1,0-1 0,0 2-1,0 0 2,0-1-2,0 1 2,0 0-1,0-1 0,0 0 0,0 0-1,0 2 3,0-3-3,0 3 2,0-2-2,0 2 2,0-2-1,0 2 0,0 0 0,0-1 0,0-1 1,0 0-2,0 0 2,0 3-2,0-4 2,0 3-1,0-1 1,0 1-1,0 0 2,0 0-2,0 0 0,0-2 1,0 2-2,0-2 2,0 2-1,-9 0 1,9-3 1,0 1-2,0 0 1,0-2-2,0 2 2,0-2-1,0 1 1,-6 2-1,6-1 1,-6-1-1,6 2 1,0-3-1,-5 3 0,5-1 0,-9 1 1,3 0 0,0-1-1,6 1 2,-5-1-2,5 1 1,0-3-1,-6 2 2,6-2-1,0 0-1,0 0 0,0 0 0,0 0 0,0 0 1,-9 0-1,9 1-1,0-1 2,-5 0-1,5 2 0,0 0 0,-6 0 1,0 2-1,-3 0-1,4-1 3,-1 0-3,6-2 2,-6 1-1,6-2-1,0 0 1,0 2 1,-6-2 0,6 0 0,0 0-1,0 2 1,-8-2-1,8 0 1,0 4-1,-12 0 0,6 2-1,-14 0 1,15-5 0,-1 2 1,6 0-2,-9-1 2,9-2-1,0 0 0,-6 0 1,6 2 0,0-2 0,-5 0-2,-1 4 2,-3-2-2,3 2 2,6-3-2,-5 1 1,-1-2 0,6 2 1,0-2-1,-9 0 0,9 2 0,0-2 1,0 2-1,-5-2-1,5 0 3,0 2-2,0-2 0,-6 0 0,6 2 0,-6-2 0,6 2 1,-6 0-1,-2-1 0,8 2 0,-6-3-1,6 2 1,-6-1 0,6-1 0,-6 2 2,-2-2-2,8 2-1,-6 1 2,0-3-1,0 0 1,6 1-1,0-1-1,0 0 4,0 0-3,0 0 1,0 0-1,0 0-1,0 0 2,-5 0-1,5 0 1,0 0-2,0 0 2,0 0-1,0 0 0,0 0 0,0 0 2,0 0-4,0 0 4,0 0-2,0 0 1,0 0-2,0 0 2,0 0-1,0 0 0,0 0 1,0 0-1,0 0 0,0 0-1,0 0 2,0 0-1,0 0 1,-9 0-1,9 0-1,-6 0 2,0 0-2,1 0 0,5 0 1,-9 0-1,9 0 1,0 0 0,-6 0 1,6 0-1,0 0-1,0 0 2,-5 0 0,5 0 1,-6 0-3,0 0 0,-3 0 2,9 0 1,-5 0-2,5 0-1,0 0 1,0 0 0,0 0-2,0 0 2,0 0 0,0 0 2,-6 0-2,0 0 1,-8 0-1,8 0 0,0 0 1,6 0-1,-8-1-2,8 1 1,0-3-1,0 3 2,-6-2 0,6 0 0,-12 2 1,12-1-1,-5-1 0,-10 2 1,15-3-2,-6 3 1,6 0 2,0 0-3,-5 0 1,5-1 1,0 1-1,0 0 0,0 0 0,-9 0 0,9 0-1,-6-2 0,0 0 1,1 2-1,-1-2 1,-3 0 1,4 0-2,-1 2 2,0-2-2,-3 0 0,9 2 2,-5 0 0,-1 0-1,6 0 0,-6 0 0,6-2 0,0 2 0,0 0-1,-9-1 0,4 1 2,-1 0-1,0 0-1,6 0 2,0-3-2,-6 3 1,-2 0 0,2-1 1,6-1-1,-6 0-1,1 2 1,5-2 1,-9 2-2,9 0 2,-6 0-2,0-2 1,6 2 1,0 0-2,-5 0 1,5 0 0,-6 0 0,6 0 0,-9 0 0,9 0 0,-6 0 1,6 0-2,0 0 1,-5 0 1,5 0-1,-6 0-1,-3 0 2,4-2-2,-1 2 1,0 0 0,6 0 0,0 0 0,0-3 0,0 3 0,0 0 0,-6 0 0,6 0 0,0 0 0,0 0 0,0 0-2,0 0 2,0 0-2,0 0 2,0 0-2,0 0 2,0 0-1,0 0-2,0 0 3,0 0-1,0 0 0,0 0 1,0 0 0,0 0-1,0 0 1,0 0 1,0 0-1,0 0-1,0 0 1,0 0-1,0 0 1,0 0-1,0 0-1,0 0 1,0 0 1,0 0 0,0 0 0,0 0-1,0 0 1,0 0-2,0 0 2,0 0 0,0 0-1,0 0 0,0 0 1,0 0-2,0 0 2,0 0-1,0 3 1,0-3-2,0 0 2,0 0 2,0 0-4,0 0 4,0 0-2,0 0-2,0 0 2,0 2-1,0-2 1,0 0-1,0 0 2,0 0-1,0 0 0,0 0-2,0 0 2,0 2-1,0 0 2,0 2-2,0 1 3,0 1-2,0 0 0,0-2 1,0 0-2,0-1 2,0 1-2,0 0 2,0 0-1,0 0 0,0-2 0,0 0 1,0-1-1,0 1 0,0-1 0,0 4 1,0-5-2,0 4 1,0-4 0,0 2 1,0 0-2,0-2 1,0 1 1,0 1-1,0 0-1,0 0 3,0 1-4,0-2 3,0 1-1,0 0 0,0 0 0,0 0-1,0 1 2,0 0-1,0-1 1,0-1-1,0-1 0,0 3-1,0-2 1,0 3 1,0-2-1,0 2 0,0-3 0,0 2 0,6 0-1,-6 2 1,0-2 1,0 1 0,0-2-1,0 0 0,0 1 0,6 4 0,-6-2 0,0-1 1,0 0 0,0 0-2,0-2 2,0 1-1,0-1 0,0 2 0,0 0 0,0 2 1,0-2-1,0 3 0,0-4 1,0 4 0,0-5-2,0 0 1,0 0 0,0-2 0,0 1 0,0 3 0,0-2 1,0 1-1,0-2 0,6 1-1,-6 0 1,0-2 1,5 2-2,-5 2 2,0-1-3,0 3 4,0 0-1,0 0-1,0-3 0,0 3 0,0 0 0,0 0 1,0-1-1,0-1-1,0-1 1,0-2-1,9 1 2,-9 0-1,0 2 0,0-2 0,0 0 0,0 0 0,0 2 0,0-3-1,0 1 1,0 0 1,6 0-1,-6 0-1,0 0 2,0 0-1,0-2 0,0 1 1,0 4-2,0-2 1,0 1 0,0 0 0,0 2 0,0-2 0,0-2 1,5-1-1,-5 3 0,6 0-1,-6 2 2,0 0-1,0-1 1,9-1-1,-9 0-1,0-2 3,0 1-4,6-2 4,-6 1-4,0-2 3,0 2-2,0 0 2,0-1-1,0 1 0,0 2 0,5-1 0,-5 2 2,0-1-3,6-2 1,-6 1 0,0-1-1,6-2 2,-6 3-1,0-2 0,0 2 0,0-3 0,0 1 0,0 3 1,9 0-2,-9-2 2,0 1-1,5 0-1,-5-2 2,0 1-2,0 4 1,0 0 1,0 0 0,0 1-1,0 3 1,6-4-1,-6 1 1,0-1-2,6-2 1,-6 2 1,0-3-1,0 1 1,0 0-1,0-2-1,0 0 2,8 2-1,-2-2 0,-6-1 0,0 3 0,0 0 0,0-2 0,0 2 0,0-2 0,0 2 1,0 0-2,0 3 2,0 1-1,6 3 1,-6-1 0,0-1 0,0-3-2,0-2 1,0 0 0,0 2 1,0-3-2,0 1 2,6 0-2,-6-2 1,0 2 0,0-3 1,0 2-1,0 0 0,0 0 1,5 0-2,-5 3 2,0 0-1,0-3 0,0 3 0,0-2-1,9 0 2,-9-1-1,0 2 2,0-3-2,0 1 0,0-1 1,0 0-2,0 2 1,0-2 0,0 2 1,6-1 0,-6 3-1,0 1 2,6 1-2,-6-2 0,0-2 0,0-2 0,0 2 0,0 0 1,0 2-1,0-1 1,0 1-1,0 2 0,5-5 1,-5 3-1,0-3 0,0 2 0,0 1 1,0-3-1,0 1 0,0 2 0,0-2 1,0 0-1,0-1 0,0 2 1,0 0-1,0-1 0,0 2 1,0 0-1,0 0 0,0-3 1,0 1-1,0 0 0,0 0 0,0-1 1,0 1-2,0 2 1,0 0 0,0 2 2,0-3-2,0 1-1,0 0 2,0-1 0,0 1-2,0 0 2,0-2-1,0 2 0,0-5-1,0 1 1,0 0 0,0 0 1,0 1-2,0 0 1,0-1 1,0 2-1,0-1 0,0 3 2,0-2-4,0 0 4,0 3-4,0-1 2,0 0 0,0 0-1,0-2 4,0 1-3,-5-1 0,5 4 0,-6 0 0,0-1 0,-3-2 0,9 2 0,0 0 1,-5-3-1,5 2-1,0 0 3,-6-2-3,6-3 1,0 3 1,-6-2 0,6 0-3,0 0 3,-6-2-2,6 0 1,0 3 0,0-2 0,0 1 2,0 2-3,-8 0 1,8-3 1,0 3-1,0-2 0,0 0 1,-6 0 0,6 2-1,0 0 0,-6-1 0,6 1 2,-14 2-2,8 0 0,-5 0 1,5 1-2,-9-1 1,15 0 1,-5-2 0,-1 0-1,6-4 0,-9 2 0,9-2 0,-5 0 1,5 0-1,0 0 2,0 0-3,0 1 1,0-1 0,0 0 0,0 4-1,0-2 2,-6 2-1,0-1 0,6-1 1,-6 1-2,-2-2 1,8 1 0,0-2 1,-6 2-1,6 0 0,-6 2 0,0 2 0,-8-2-1,8 1 2,0-3-1,6 2 0,0-2 0,-8 1 0,8-2 0,-6-1 0,6 2 0,0-2 0,0 0 0,0 2 1,0-2-1,0 2 0,0-2-1,-6 0 1,1 2 0,-1-1 1,-9 5 0,10-2-2,-1 0 2,-3 2 0,9-5-1,0 1 0,0 0 1,-6 2-2,6-1 2,-5 0-2,-1-1 1,6-2 1,0 2-1,0-2-1,0 0 1,0 0 2,0 0-2,-6 0 0,6 0 1,-8 0-1,8 3 0,-6 1 0,-6 0 0,-8 1 0,9-2 2,2 1-2,3 0 0,-5-1-2,2-1 4,3 1-2,1-3 0,5 1 0,0-1 0,0 0 1,-6 0-1,6 0 0,0 0 0,-9 2 1,9 0-2,0-2 2,0 0-1,0 2 1,-6-2-2,1 4 2,-1-4-1,-9 2 0,10-2 1,-1 1-1,0-1-1,-2 2 2,-4 0-2,12 0 1,-6 2 0,6-4 1,-6 2-1,-2 0 0,2 0 0,-14 1-1,3 0 1,2 3 0,4-5 0,-4 3 0,10 0 0,-7-2 0,3-2 0,9 1 0,-5-1 0,-7 0 0,6 0 0,-8 0 0,8 3 0,6-3-1,-6 0 1,6 0 0,0 0 0,-8 0 1,2 0-1,0 2 1,1-1-3,-10 2 2,9-1 0,1-1 1,-1 1-2,-3 0 2,9-2-2,0 0 1,-6 2 2,6-2-4,0 0 2,-5 0 1,5 1-1,-12 2 0,-2-1 1,8-2-2,-8 3 0,2 2 1,-8-4 1,3 5-1,2-4-1,4 0 0,-4-1 2,10 2-2,-1-1 1,0 0 0,-3-2 0,9 0-1,0 0 1,-5 0 1,5 0-1,-6 0 1,6 2-2,-6-2 2,6 0-2,0 0 1,-8 1 0,8-1 0,0 0 0,-12 2 0,12-2 1,-6 2-1,-2-2 0,8 0 0,-6 0 0,0 0 0,0 0 0,6 0-1,0 0 1,-5 0 1,5 0-2,-15 0 2,15 2-2,0-2 1,-11 0-1,11 0 1,-15 0 0,10 0-2,-1 2 4,-9-2-2,15 2-2,-5-2 4,-1 0-2,0 0 0,6 0 0,-9 0 0,9 0-2,-11 0 1,5 3 1,-8-3 0,14 1 1,0-1-1,-6 0 2,6 0-2,-6 0 0,0 2 1,-8-2-2,8 1 1,-8-1 0,2 0 0,12 0 0,0 0-2,-5 0 4,-1 0-2,6 0 0,0 0 0,0 0 0,0 0 0,0 0 0,-9 0 0,9 0 0,-5 0 0,-1 0 0,-9 0-2,4 0 0,5 0 1,0 0 1,6 0 0,-8 0 0,2 0 1,6 0-1,-6 0 0,-8 0 0,2 0-1,-8 3 2,14-3-2,1 0 0,-10 0 1,9 0 0,-5 0-1,2 0 1,9 0 1,0 0-1,-6 0-1,1 0 1,-1 0 0,0 0-1,6 0 2,0 0-2,-8 0 0,2 0 1,6 0 0,-6 0 0,0 0-3,-2 0 3,-4 0 0,12 0 1,0 0 0,0 0-1,0 0 1,0 0-1,0 0 1,0 0-1,-6 0 0,6 0 0,0 0 0,0 0 0,0 0-1,0 0 1,0 0-1,0 0 2,0 0-1,0 0 0,0 0 1,0 0-1,0 0 0,-5 0 1,-10 0-2,4 0 1,-4 0 0,10 0-1,-1 0 1,6 0-2,-6 0 2,-3 0-1,9 0 1,0 0 0,0 0 1,0 0-2,0 0 1,0 0 0,-5 0 0,5 0 1,0-3-2,0 2 1,-6 1 0,0 0 1,6 0-2,0 0 2,-14 0-1,2 0 0,-8 0 0,0 0-1,-6-2 2,20 2-2,0 0 2,1 0-2,5 0 2,-6 0-1,6 0 1,0 0-2,0 0 2,-9 0-1,9 0 0,-5 0-1,5-1 1,-6 1 0,-9-3-1,10 3 0,-1 0 2,0 0-2,0 0 2,-2-2-2,-4 2 1,12 0-1,-6 0 1,6-2 1,0 2-2,0 0 1,0-2 0,-8 0 0,-9 2 0,2-2-1,9 2 1,6 0 1,0 0-2,0 0 1,0 0-1,-5 0 1,5-1 0,0 1-1,0-2 0,0 2 2,0 0-1,0 0 0,0 0 0,0-2-1,0 2 2,-6-2-1,6 2 0,-9-3-1,3 2 0,6-1 1,-5 0 0,5 2-1,0-2 1,0 2-2,-6 0 1,-3-4 1,-8 1-1,11 0 1,-8 0 0,2 1 0,-2 2 0,2 0 0,-2 0 0,14 0 0,0 0-1,0-3 2,0 3-1,0 0-1,0 0 1,0 0 0,-6 0 0,0 0 0,6 0 0,0 0 0,-5-1 0,5 1 0,0-2 0,0 2 0,0 0 0,0 0-1,0 0 1,0-2-1,0 2 1,0 0 0,0 0 0,-9 0-1,9-2 1,-6 1-1,6 1 1,0-2 0,0-1-1,0 3 1,0-1-1,0 1 1,0-2 0,0 2 0,0-3-1,0 2 1,0-1 0,-5 0 0,5 0 0,0 2-1,0-2 1,0 0 0,0 1 0,0-1 0,0-1 0,0 2 0,0 1 0,0-3-2,0 3 2,0 0 0,0-1 0,0 1 0,0 0-1,0 0 1,0 0 0,0 0 0,0 0-1,0 0 1,0-2 0,0 2 0,0-2-2,0 0 2,0 0-1,0 2 1,0-2-1,0 0 1,0 0 0,0 0-1,0 0 1,0 1 0,0 1 0,0 0 0,0 0 0,0 0 0,0 0 0,0-2-1,0 0 0,0 0 1,0-2 0,0 1 0,0-2 0,0 4 0,0-1 0,0-1-1,0 3 2,0 0-1,0-1-1,0 1 0,0 0 2,0-2-1,0 2 0,0 0 0,0-2 0,0 0-1,0 1 2,0-2-1,0 3-1,0 0 1,0-2 0,5 0-1,1 0 1,3 1 0,2-2-1,-5 0 1,8-1 0,-14 1 0,0 2-1,0 1 2,0-2-2,0 2 2,0 0-1,0 0 0,0 0 0,0 0-1,6-2 0,-6 0 1,6 2-1,0 0 2,-6-2-2,8 0 1,-2-1 1,6 0-3,-4 0 4,-2 1-3,-6 2 1,6-4 0,5 2-1,-2-2 2,-3 3-2,-6 1 1,0 0 0,5 0 0,-5 0-1,0-2 1,6 2 0,-6-2 0,0 0 0,9 2 0,-9-2 0,6 2 0,-1-1 0,-5 1 0,6-3-1,-6 3 2,15-2-1,-15 2 0,11 0-1,-11-2 1,6 2 0,2-2 0,-8 0 0,6 2 0,0-2 0,-6 1 0,0 1 0,0-2 0,6 2 0,-6 0 0,8 0 0,-2 0 0,-6-3 0,6-1 0,5 3 0,-11 1 0,0 0 0,9-2 0,-3 0 0,-6 2 0,11-4 0,-11 4 0,9-2 0,-3 0-1,-6 2 2,5 0-1,-5 0 0,6 0 0,-6 0 0,0 0 0,6 0 0,-6-1 0,9 1-2,-9-3 3,5 1-1,1 2-1,0-1 3,3-3-3,-9 4 1,5 0 0,-5 0 0,0 0 0,0-2 0,0 2 0,0 0 0,0 0 0,0-2 0,6 2 0,-6-2 0,0 0 0,0 2 0,0-1 0,0-1 0,0-1 0,0 3-1,6 0 2,-6-1-1,0-1 0,0 0 0,6 0-1,2-2 2,-2 2-1,0 1 0,-6-2 0,14 1-1,-8 2 2,-6 0-1,0 0 0,0 0 0,0-2 0,6 2-1,-1 0 2,4 0-1,-3-2 0,-6 2 0,0 0-1,0 0 1,0 0 1,6 0-1,-6-1 0,0-1 0,5 2-1,1-2 2,3 2-1,2-2-1,-11 0 1,6 0 0,3 2 1,-9 0-1,5-2 0,-5 2 0,0 0-1,6-2 1,0 0 1,0 0-1,8 0-1,-8-1 2,0 1-2,2 2 1,-8-2 0,0 2 1,0 0-1,0 0-2,0 0 4,12-2-3,-1 1 1,9-4 0,-14 3 0,9 0 0,-10 0 0,10 2 0,-10-2 0,-5 1 1,6 1-2,-6 0 2,0-3-3,0 2 2,6-1 1,0 2-1,2-2 0,-2 0 1,0 2-2,-6-1 1,0-2 0,6 3-1,2-2 2,-8 2-1,6-4 0,6 4 0,-12-4 0,5 4 0,-5-1 1,15-1-2,-9 2 0,-1 0 2,-5 0-1,9-2 0,-3 2 0,-1 0 0,-5 0 0,6-2 0,-6-1 0,6 3 0,-6-1 0,0-1 0,9 0 0,-9 2 0,0-2 0,5 1 0,1-2 0,0 0 1,2 1-2,-8-2 2,6 2-2,0 2 1,0-3 0,2 2 1,-2 1-1,0-2-1,5 0 1,-2 2 0,-9-2 0,6 1 1,-6-1-1,6 2 0,-6-2-1,0 0 1,5 0 0,-5 0 1,0 2-2,9 0 2,-9 0-1,6-2 0,-6 2-1,6-2 1,-1 2 1,-5-4-1,6 2 0,-6 2 0,0-2 0,0 2 0,0-2 0,0 2 0,9-1 1,-9-2-2,5 2 2,-5-3-1,6 0-1,9 1 2,-10-2-1,1-1 1,0 3-2,0-3 1,2 2 0,-2 2 0,0 1 0,-6-2 1,0 3-2,0 0 1,0 0 1,6-2-1,-6 1 1,0-1-1,0-2 0,8 2-1,-8 0 1,6-2 1,0 2-1,-6-2 0,0 3 0,0-3 1,0 4-3,0-2 3,0 2-1,5 0 1,-5-2-2,0 0 0,0-1 2,0 0-1,0 2 1,0-2-2,0 3 1,9 0 0,-9-2-1,0 2 1,0-1 1,0-3-1,6 1 0,-6-2 0,0 1 1,0 2-2,6-1 1,-6-1 1,0 0 0,0 0-2,0 4 3,0-2-3,0 2 1,0-2 0,0 2 0,0-2 0,0 0 1,5 2-1,-5-1 0,0-2 0,0 3 0,0-2 0,0 2 0,0-1 1,0 1-1,0-2 0,0 2-1,0 0 2,0-5-2,0 4 2,0-3-1,0 1 0,0-2 1,0 2-2,0-3 1,0 4 0,0-2 1,0 2-2,0 1 2,0-3-1,0 2 0,0-1 0,0 3 0,0 0 0,0-1 1,0 1-1,0 0 1,0 0-1,0-2 1,0 2-1,0 0 1,0-2-1,0 0 1,0 2-1,0 0 1,0 0-1,0 0 2,0 0-3,0 0 5,0 0-3,0 0 1,0 0-1,0 0 1,-5 0 0,-1 0-2,-9 0 0,4 0-1,5 0 2,-2 0-2,2 0 3,6 0-3,-6 0 2,6 0-1,-6 0 0,-2 0 1,8 0-2,-6 0 2,0 0-1,0 0 0,1 0 0,-4 0 0,9 0 0,-6 0 0,6 0 1,-6 0-1,-8 0 0,8 0-1,-5 0 2,5 0 0,-3 0-1,9 0-1,-5 0 1,-1 0 1,6 0-1,-6 0-1,6 0 2,-9 0-1,9 0 1,0 0 0,-17 0 1,11 0-1,-8 0-1,8 0 1,6 0-1,-6 0 0,-2 0 0,2 0 0,0 0 1,1 0-2,-4 0 2,-3 0 0,1 0-2,-3 0 2,14 0-1,0 0 1,0 0-1,0 2 0,-6-2 0,0 2-1,-3 0 1,4-2 0,-1 1-1,0-1 0,-8 3 2,2-1-1,-2 0 0,8-2 0,6 2-1,0-2 1,-6 1 0,6-1 1,-11 2-2,2 0 1,3 0 0,1-2 0,-1 2 0,-9-2-2,15 2 5,-20-1-3,14 2 0,1-1-1,-7-1 1,12 2 0,-8-1 1,-4-2-2,6 1 3,-2-1-4,8 0 3,0 0-1,0 2 0,0-2 1,-6 0-2,0 0 1,0 0 1,1 0-1,5 2 0,-9 0 0,-3-2-1,7 1 1,-4-1 1,9 0-1,-6 0 0,6 0 0,0 0 1,0 3-1,0-3-1,-5 0 1,-1 0 0,6 2 0,-6-2 1,6 0-1,0 0 0,0 0-1,0 0 1,0 2 0,-9-2 0,9 0 0,0 0 0,0 0 0,0 0 0,0 0 0,-5 0 0,-1 1 0,0-1 0,6 2-2,-14-2 2,14 0 0,0 0-1,-6 0 0,6 0-1,-6 0 2,6 0 0,0 0 0,-8 0 0,8 0 2,0 0-4,-6 0 4,6 0-2,0 0 0,0 0-2,0 0 0,0 0 0,0 0 0,0 0 2,0 0 0,0 0 0,0 0 1,-6 0-1,-5 0-1,-4 0-3,4 0 1,11 0 1,-15 0 0,15 0 0,-6 0 2,6 0-1,-5 0 2,5 0-1,0 0 1,0 0-1,0 0 1,0 0-2,-6 0 1,-3 0 0,4 0-1,5 0 2,0 0-2,0 0 1,-6 0 0,6 0-1,0 0 2,-6 0-1,6 0 0,-9 0 1,4 0-2,-1-2 0,-6 2 2,4 0-1,2 0-1,6-1 0,0 1 1,0-2-1,0 2-1,0 0 1,0-2 0,0 2 1,0-3-1,0 3 1,0 0-1,0 0 0,0 0 1,0-1-1,0 1 2,0-2-2,0 2 2,0-2-1,0 2 0,0-2 1,0 2-2,0-1 2,-6-1-1,0-1-1,6 2 1,-8-1 0,8-1 0,0 3 0,0-1 0,0 1 0,0-2-1,-6 2 2,6 0-1,0 0 0,0 0-1,0 0 1,0 0 1,0-2-3,0 2 3,-6 0-2,6 0 1,0 0-1,0-2 1,0 0-1,0-1 1,0-1 0,0 2 0,0-2-1,0 2 2,0-2-2,0 2 2,0 0-1,0 2 0,0 0-1,0 0 2,0 0-2,0 0 0,0-1 0,0-2 2,0 3-2,0-4 1,0 1 1,0-1-2,0-2 0,0 2 2,0 1-2,0-2 2,0 2-1,0-1 0,0 0-1,0 2 2,0-2-2,0 3 1,0-2 0,0 0 1,0 1-3,6 0 4,-6 2-3,0-2 0,0 0 0,0 0 2,6 0-1,2 2 0,-8-2-1,0 0 2,0 2-1,0-2-1,0 1 1,0 1-1,0 0 2,0 0-3,6 0 3,-6 0-2,0-2 0,6-1 1,-6 2-1,6-3 2,2 0-1,-2 1-1,0 0 1,0 2 0,-1-1 0,-5-1 0,9 2 0,-9-1-1,6 2 1,0-1 0,-1 1 0,4-3-2,-9 1 5,6 0-3,-6 0-3,5 0 5,1-1-2,0 1 0,8 0 0,-8 0-2,0-1 4,-6 3-4,9 0 2,-9-1 2,0-1-2,0 0-2,5-2 2,-5 4 0,0 0 0,0-2 0,0 2-1,6-1 1,-6-1-1,0-1 1,0 1 1,6 1-2,0-3 2,-6 0-1,14 2-1,6-1 1,-14 1 1,5-1-1,-2 2-1,-3-1 2,-6-1-1,0 3 0,0-1 0,11 1-1,-5-2 2,3 0-2,-4 0 1,1 2 1,0-1-1,-6 1-1,9-3 2,-9 3-2,5-1 1,1-2 0,-6 3 1,6-2-2,0 1 2,2-2-1,-8 2 0,6-1-1,-6 2 2,0 0-1,6-2-1,0 0 1,8 0 1,-8 2-2,-6-2 1,11 0 0,-2 0 0,8-2 1,-8-1-1,2 3 0,-11-2 0,20 0 0,-8 0-1,-12 3 2,0-1 0,0 2-1,0 0-1,0 0 1,0 0 0,0 0-1,0 0 2,6-2-2,2 2 2,-2-2-1,6-2 0,2 2 1,-8-2-1,-6 4-1,0-2 1,0 2 1,0 0-3,6 0 3,-1 0-2,-5-2 2,9 2-2,-9-2 2,0 2-1,6 0-1,0-1 2,-1 1-2,4-3 2,-9 0 0,0 1-2,6 0 2,5 2-2,-5-3 1,3 3 1,-9 0-1,0-1-1,5 1 2,-5-2-1,0 0 0,0 2 0,0-2 0,0 2 0,0 0 2,6 0-2,-6 0 0,0-1-2,6 1 4,-6 0-4,0-3 4,0 3-2,8-1-2,-8-1 2,0 2 2,6 0-2,0-2 0,0 0 0,2-2 0,-2 1 0,0 2 0,-6-1 0,11 0 1,-11-1-2,9 1 2,-3-4-1,0 2 0,-1-2 0,10 2 0,-9 1 0,-6 0 0,5 2 0,-5-1-1,6 0 2,3 0-1,-4-2 0,1 2 0,0 0 0,-6 2-1,0 0 1,9-2 1,-9 2-2,0 0 1,0 0 1,0 0-1,5-1-1,-5 1-1,6-3 5,0 1-4,0 1 1,2-1-2,-2-2 5,-6 3-4,12-2 1,-12 3 0,8-2 0,-8 2 1,0 0-2,6 0 2,-6-2-2,0 2 1,0 0 0,0 0 1,0-1-2,0-2 1,6 2 0,-1-1 1,-5-2-1,0 4 0,9-2 0,-9 0 0,0 2 0,0-2 1,0 2-1,0 0 0,0 0 2,0-1-2,0 1 1,0-3-2,6 2 1,-6-4 1,6 2-1,-1-1 0,-5 2 1,0 0 1,0-1-2,0 0 1,0-1 0,0 1 0,0-1 0,0 1 0,6 0-1,-6 3-1,0-2 1,0 0 0,0 2 1,0 0 0,0 0-1,0 0 4,0 0-2,0 0 0,0 0-1,0-2 0,0 2-1,0-2 3,0 2-3,0-3 0,0 3-1,0-2 2,0 2 1,0 0-2,0-2 1,0 2 0,0 0-1,0 0 2,0-4-1,0 2-1,0-2 0,-11 0 0,-1 1 0,3 0 0,4 3 0,5 0 1,-6 0-1,6 0 1,0 0 1,-6 0-1,-2 0 1,2 0-1,0 0 0,0 0-1,-2 0 1,2 0 1,6 0 0,-12 0 0,7 0-1,-10 0-1,4 0 0,-4 0 1,4 0-2,-4 0 3,4-1-3,5 1 2,-3 0-1,-2 0 0,5 0 1,0 0 0,-2 0 1,2 0-1,0 0 1,0 0-1,-8 0 0,3 0-1,-4 0 1,4 0 0,11 0-1,-15 0 2,15 0-4,-11 0 2,5 0-1,-8 0 1,8 0-1,0 0 2,0 0-1,6 1 0,-8-1 0,2 0 1,-6 3-2,4-3 1,-10 1 0,-2 1 0,15 0-1,-10 0-2,-2 2 2,2-2 1,-10 2 0,7 0-1,-2-1 1,9 1 0,-10 0 0,7 0 0,-3-2-1,11 0 1,-3 0-1,9-1 3,0 1-2,-5 0-1,5-2 4,0 0-4,0 2 1,-6-2 0,6 0 1,0 0-1,0 0-1,0 2 2,-6-2-2,6 0 2,0 0-1,0 1-1,-14-1 2,2 3-1,4-1 1,-4-2-1,6 0-1,1 2 1,-4-2 0,9 2 0,0-2 0,-6 0 0,6 0 1,-6 0 0,6 0-1,0 0 1,-5 0-2,5 0 2,-9 0 0,3 0-1,6 0 0,0 0 0,-6 0-1,1 0 2,-10 0-2,10 0 1,5 0-1,-6 0 2,0 0-1,-3 0 0,9 0-1,0 0 1,-5 0 1,-1 0-1,0 0 0,-8 0-1,14 0 1,-12 0-1,6 0 1,-2 0 1,2 0-2,0 0 1,6 0 1,0 0-2,0 0 0,0 0 0,0 0 1,0 0 0,0 0 1,0 0-1,-5 0 0,-4 0 0,3 0 0,0 0-1,1 0 0,-1 0-1,6 0 0,0 0 0,0 0 1,0 0 1,0 0-2,0-2 2,0 2 0,0-2-1,0 2 1,0-2-1,0-1 1,0 2 1,0 1-2,-9-2 1,9 0 0,0 0 0,-6 0 0,6 1-2,0-1 1,0 2 1,-5-2 0,-1 2 0,6 0 0,-9-2 0,-8 1 0,11 1 0,6-3-1,0 3 2,0-2-3,0 2 2,0-2 0,-8 2-1,8-2 1,-6 2-1,0-2 1,0 0 1,-2 1-1,8-1 0,-6 0 1,6 2-2,-6 0 1,6-2-1,0 2 1,0 0 0,0-2-1,0 2 0,0 0 1,0 0-1,0 0 0,0-2 1,0-2-1,-14 0 2,14-2-1,-12-1-1,6 1 1,6 1 0,0 0 0,-5 4 0,5-1-1,0-2 1,-9 2 0,9-2-2,0-2 1,0 3 1,0-1-1,0 0 3,0 2-4,0 2 2,0 0 0,0 0-2,0 0-1,0 0 3,0 0 0,0 0 0,0 0-2,0-2 3,0 0-3,0 0 2,0 1 0,0-3-1,0 1 0,0 1 0,0 2 0,0 0 0,0-1 0,0 1 1,0-2 0,0 0 1,0 0-2,14 0 2,-14 0-1,6-1-1,-6 2 1,0 1-1,6 0 2,0-2-2,-6 2 1,0 0-1,8-1 1,-2-2 0,0 0 0,8 1 1,-8 0-2,0 0 1,0 1 0,8-4 0,-8 2 0,20-2 0,-15 4 0,-2-3 0,2 2 1,-11 2-2,6 0 2,-6 0-2,0 0 1,6-2-1,-6 2 2,9-2-2,-4 2 1,-5-1 0,6-2 0,8 3 1,-8-2-2,0 2 1,0-2-1,-6 2 1,0-2 0,0 2 0,8 0 0,-2-1 0,0-1-1,0 2 2,-6-2 0,5 2-2,4 0 1,-3-2 1,0 0-2,14 0 2,-9-1-1,4 2 0,-4-2 0,4 0 0,-10 2 0,-5-4 0,0 4 1,6-1-1,-6 1-1,6-2 1,0 1 0,-6 0 1,0 2-1,8-1 0,-8-2-1,12 1 1,8 1 1,-14-1-1,8-2 1,-8 2-1,0 0-1,5 2 2,-2-2-1,-4 2 0,-5 0-1,0 0 2,0 0-1,0-2 0,0 2 0,0 0 0,0-2 0,6 2-1,9-2 2,-10 2-1,1-2 0,-6 2 0,6-1 0,0-2 0,-6 2 0,0-2 0,0 3 0,8-1 0,-2-1 0,0 2 0,8-2 1,-8 0-2,-6 2 0,6-2 3,-6 2-2,5-2-1,10 0 2,-4 1-1,4-1 0,-9-1 1,-1 2 0,1-1-1,3-1 0,2 0 0,-5 1-1,0 0 2,2 1-1,-8-2 0,6 3 1,-6-1-2,6-2 1,8 2 0,-8-1 1,6-1-1,-7 2 0,4-1 1,-3 0-1,0 0 0,-1 0 1,-5 0-1,9 2 0,-9 0 0,0 0 0,0-1 0,0 1 0,0 0 0,11 0 0,-11-3 0,6 1 1,-6 2 0,0-2-1,6 0 0,-6 2 0,0 0 1,0-1-2,9-1 2,-4 0-1,1-2 0,0 2 0,2-2 1,-2 1-1,6 1 1,-4-2-2,4 2 2,-1 0-1,-11 0 0,0 1 1,9-2 0,-9 1-1,0 2 2,0 0-1,0 0 0,0 0-1,0 0 0,0-2 0,0 2 2,6 0-2,0-1 0,-6 1 0,0-2 0,0-1 0,5 2 0,-5-1 0,0 0 1,9 2-1,-9-2 1,0 0-1,0 0 1,0 2-1,6-2 1,0-2-2,-1 0 1,-5 1 0,6-1 0,-6-3 1,0 4-1,9 2 0,-9-2 1,0 2 0,5 1-1,-5-2 1,0-1 1,0 3-1,0-1 0,0-3 1,6 0-4,-6 0 2,0 0 2,0 4-2,0-1 1,0 1 0,0-3-1,0 3 1,0 0 1,0-1-1,0 1 1,0-4 1,0 2 0,0-2-2,0 4 2,0-2-1,0 2-2,0 0 2,0 0-2,0 0 0,0-2 2,0 2-3,0-2 3,0 1-2,0 1-1,0 0 2,0 0-1,0 0 2,0 0-2,0 0 1,0-2 1,0 2-1,0 0 0,0 0 2,0 0-3,0 0 2,0 0-2,0-3 1,0 3 0,0 0 0,0-2-1,0 2 2,0 0 0,0 0-1,0 0 2,-6 0 2,6 0-1,-14 0-2,3 0-1,-1 0-1,3 0 2,-2 0-1,-4 0-1,-2 0 0,3 0 1,2 0 0,6 0-1,-8 0 0,3 0-1,-4 0 1,4 0 1,5 0-2,-3 0 1,4 0 0,-1 0 0,6 0 0,-15 0 1,10 0-1,-1 0 0,0 0-1,0 0 2,-8 0-2,8 0 2,-8 0-2,2 0 2,1 0-2,-4 0 3,15 0-2,-11 0 0,2 0 0,-8 0 0,8 0 1,9 0-1,-11 0 1,5 0-2,-8 0 1,-4 0-1,4 0 2,-3 0-3,-4 0 1,1 0 1,15 0 1,-7 0 0,3 0-3,9 0 4,0 0-2,-5 0 0,5 0 0,-6 0 1,6 0-1,-6 0 1,-8 0-1,2 0 0,4 0 0,8 0 1,-12 0-1,1 0 0,-4 0 0,9 0 0,-8 0-1,2 0 2,7 0-1,-10 0-1,15 0 1,-5 0 1,-1 0-1,-9 0-1,15 0 2,-11 0-2,11 0 2,-6 0-2,0 0 1,-2 0 0,2 0 0,-6 0 0,-2 0 0,3 0 0,-4 0-1,15 0 2,0 0-2,0 0 1,0 0-1,-6 0 2,6 0-1,-5 0 0,-1 0 0,6 0-1,-9 0 0,3 0 1,6 0 0,-11 0 0,2 0-1,-8 0 0,3 0 0,2 0 1,6 0 0,-2 0 0,2 0 0,6 2-2,0-2 1,0 0 1,0 0-1,0 0-1,0 0 1,0 0 1,0 0-1,0 0 0,0 0 1,0 0 0,0 0 0,0 0 0,0 0 0,0 0-3,0 0 4,0 0-3,0 0 2,0 0-1,0 0 0,0 0 3,0 0-3,0 0 1,0 0 0,0-2 0,-6 1-3,-14-3-2,3 1 5,8 0 0,3 1-1,1 0 1,5 2-2,0-1 1,0 1 0,0-3-1,0 3 1,0 0 1,0 0 0,0 0 0,0 0-1,0 0 1,0 0-1,0-1 0,0 1 2,0-2-2,0 2 1,0 0 0,0 0 0,0 0-1,0 0 0,0 0 0,0 0 1,0 0-1,0 0 1,0-3-1,0 3 0,0-1 0,0 1 0,0 0 0,0 0-1,0 0 1,0-4 0,0-2 3,0-1-3,0-1 2,0 0-1,5 2 0,1 1 0,3-1 0,-9 2 0,0 2 0,0 0 0,5 1 0,-5-1 0,6 0 0,-6-2 0,0 2 0,0 2 0,0-2 0,6 0-1,0 0 1,2 0 0,-8 0-1,6-1 0,0 0 1,0 2 0,2-3 1,-8 2-1,0-2 0,6 2 0,-6 0 0,0 0 0,0 1 0,0 1 0,6-3-1,-6 2 1,6 1-1,2 0-1,-2-4 2,11 1-1,-8 0 1,-3-3-1,5 2 1,4 3 0,2-5 1,-8 2-2,2 0 2,-11 4-1,6 0-1,-6 0 1,0 0-1,8 0 1,-8-2-2,0 0 2,6 1-1,0-2 1,0 3 0,2-1 0,-2-2 0,11 0 0,-2 1 1,5 0-2,-9 0 2,1 0-3,2 0 3,-2 0-2,-3-2 1,-4 4-1,-5-1 1,6-2 1,-6 1-2,6-1 2,0 1-1,-6 2-1,0 0 3,0 0-3,0 0 2,0 0-3,0 0 2,0 0-2,8 0 2,-2 0-2,0 0 2,20-2 0,-21 2 0,4 0-2,-3 0 4,0-1-4,-1 1 4,1-3-2,-6 3-3,14-2 3,-8 2 0,9 0 0,-10 0 1,1 0-1,0 0-1,0 0 1,2-2 1,-2 2-1,6-1-1,2-2 1,-8 3 0,14-1 1,6-1-2,-15 2 1,4-2 0,-15 2 0,5 0 1,1 0 1,-6 0-5,6 0 6,0-2-5,-6 2 4,0 0-5,8 0 6,-8 0-5,6 0 2,0-2 2,0 2-2,2-2 0,4 2 0,-1-2 0,10 2 0,-7-4-2,-3 3 4,-5-2-2,0 1 0,-6 2 0,9 0 1,-4-1-2,-5 1 3,6-2-4,-6 2 4,0 0-1,0 0-2,6 0 2,-6-2-1,8 0 0,4-2 1,-6 1 0,8 2-2,3-1 1,-8 2 1,-3-2-1,-6 0 0,0 2 0,0 0 0,0 0 0,6 0 0,-6 0 1,0 0-1,0 0 0,0-1 0,0 1 0,0-2 0,0 0 1,5 2-1,4-2 1,-3 0-1,-6 2 0,6-4 0,-1 4 0,1-4 1,8 3-1,-8-4 0,0 2-1,8-1 1,-2 2 1,2 0-1,-8 0-1,0 0 2,0 0 1,2 0-3,-8 0 4,6 1-2,-6-3 0,0 4 0,6-3 0,-6 2 2,0 1-5,0 0 2,0 0 0,0 0 0,0 0 2,0 0-2,0-2-2,0-2 4,5 0-2,4 1 1,-9-2-1,6 2-1,0 0 1,-6 2 0,5-3 0,-5 2 0,6-2 1,-6 3-1,0-2 1,0 2 0,0 1 1,0-4-1,0 2 1,0 0-2,0 0 0,0-2 1,0 2-2,0 1 2,0-2-1,0 3 2,0 0-3,0 0 3,0 0-2,0 0 3,0 0-3,0 0 1,0-4 0,0 1-1,0 1 1,0 0-2,0 0 3,0 2-2,0 0 2,0 0-2,0 0 1,0 0-1,0 0 0,0 0 2,0 0-1,0 0 0,0 0-1,0 0 1,0 0-1,0 0 1,0 0 1,0 0-1,0 0 1,0 0 0,0 0-1,-11 0-2,-1 0 1,-2-2 0,8 0 1,-8 2-1,8-3 0,0 3 1,-8 0 0,8 0-1,0 0 1,-5 0-1,-4 0 0,9 0 0,-14-3-1,15 2 1,-7-3 0,3 2 1,4 2-1,5 0 0,-6 0 0,6 0-1,0-4 2,-6 4-1,-3 0-1,-2-2 0,5 2 2,0-1-1,-2-2 0,-4 1 0,-2 0 0,2 2 0,7-1 0,-4 1 0,-3 0 0,7 0-1,-1 0 2,-8 0-2,8 0 0,6 0 0,0 0 1,-6 0-1,6 0 1,-14 0-1,2 0 2,-2 0-2,2 0 1,-2 0 0,2 0 0,6 0 0,1 0 0,-10 0 0,15 0 0,-11 0-2,-4 0 2,4 0 0,2-3 0,3 3 0,1 0-1,5 0 2,-6 0-2,0 0 2,-2 0-1,2 0-1,6 0 2,0 0-1,-6 0 2,0 0-2,-8 0 0,8 0 0,-5 0-2,-4 0 2,9 0 0,1 0 0,-4 0-1,3 0 0,1 0 1,-1 0 1,0 0-1,6 0 0,0 0 1,-9 0-2,9 0 1,-5 0 1,5 0-1,-6 0 0,-14 0-1,8 0 2,4 0-1,8 0 0,-6 0-1,0 0 2,-5 0-2,2 0 2,3 0-1,0 0 0,1 0 2,-10 0-4,4 0 4,5 0-2,-3 0 0,4-2 0,-1 2 0,0 0 0,6 0 0,-9 0 0,-2 0 0,-1 0 0,4 0 0,-4 0 0,12 0 0,0 0 0,-6 0 0,6 0 0,0 0 1,-8 0-1,8 0 0,-12 0 0,12 0-1,0 0 1,0 0 0,0 0 0,-5 0 0,5 0 0,0 0 0,0 0 0,0 0 1,0 0-1,0-1 0,-15 1-1,9 0 1,6 0 0,-5 0 0,5 0 0,-6 0 0,6 0 0,0-2 0,0 2-3,0 0 3,-9 0-1,9-2 1,-6 2-1,1-2 2,-1 2-1,-3-4-1,-2 4 1,11 0-1,-6 0 2,6 0-2,0-2 2,0 2-1,0 0 0,0 0 0,0 0-1,0-2 2,0 0-2,0 2 2,-6 0-1,-2 0-1,8 0 2,0 0-1,0 0-1,0 0 2,0 0-1,0-1-2,0 1 2,0-3 1,0 3-1,0-1 1,0 1-1,-6 0 0,-6-2 0,-2 0-2,2 2 2,4 0 0,2 0 0,6 0-1,0-2 0,0 0 1,0 0-1,-6 0 2,-5 0-2,2 2 1,9-2-1,-6 2 0,6-1 0,0-3 0,-5 4 1,5 0-3,0 0 2,0 0-1,0 0 2,0-2-1,0-1 1,0 3-1,0 0 1,0 0 0,0 0 0,0-1 0,0-1-1,0 2 0,0 0 0,0 0 1,0 0-2,0-2 2,0 2 1,0 0-2,0 0 1,0-4-1,0-2 2,0-3-1,0-1-1,0 3 0,0-1 2,0 0-2,0 0 1,0 2 1,0 1-2,0 3 0,0-2 1,0 3 0,0-2-1,0 3 0,0 0 1,0 0-1,0 0 1,0 0-2,0-1 1,0 1 0,0 0 1,0-2-1,0 2 0,0 0 1,0 0-2,0-3 0,0 2 2,0 1-2,0 0 1,0 0 0,0-2-1,0 0 3,5-2-1,15 2 0,-2-2-1,-10 2 1,4 1 0,-6-2-1,2 3 1,-8-1-2,6 1 1,0 0 3,-6 0-4,6 0 2,2-2 0,4 0 1,-1 1-1,4-4-1,5 3 2,-3-2 0,9 1-2,6-3 2,-6 0-3,-6 2 3,0 2-1,-3-1 0,-2 3 0,2-3 0,-8 2 1,-4 1-3,-5-2 2,0 2 0,6-2 1,-6 2-2,6-2 1,0-2 1,8 0-2,6 1 2,-8 0 0,8 2-2,-14-1 1,-6 2 0,0 0 0,5 0-1,-5 0 1,0 0 1,6 0-1,8-2 0,-2-1 1,8 2-3,-8-1 3,8-2-1,-6 2 1,3 1-1,-2-2 0,-4 3-1,-5 0 2,3-2-1,-3 1-1,-1 1 2,-5-2-1,0 2 0,6-2 0,3 0-1,-4 0 2,7 0 0,-12 0-2,6 2 1,2-2 0,-8 2 0,6-2 0,6 1 0,2-2 0,3 2 0,4-2 1,-1 0 0,-9 1-1,-11 2 1,0-2-2,0 2 2,0 0-2,6 0 2,-6 0-1,0-2 0,0 2 0,0 0 1,0 0-1,0 0 0,0 0-1,0 0 2,0 0-1,0-2 0,0 2 0,0 0 0,0 0 0,0 0 0,0 0 0,9-2 0,-9 0 1,5 2-1,-5 0 0,6-2 0,-6 2 0,0 0 2,0-1-2,0 1 0,0-2 1,0 2-2,0 0 3,6 0-2,-6 0 0,0 0-1,0-3 1,0 3 1,0-2-2,8 2 3,-2-1-4,-6-1 4,0 0-3,0 2 2,0-2-2,6 2 1,0-1 1,-6-4-2,8 3 2,-2 2-1,-6 0 0,0 0 0,0 0 0,0 0 0,0 0 0,0 0-1,0 0 2,0 0-1,0-1 1,0 1 0,6 0-2,-6 0 1,0 0 0,0 0 0,0 0 1,0 0-1,0 0-1,11-3 1,-2 3-1,-9-1 1,6 1 1,-6-2-1,0 0 1,0 2-2,6-4 3,-6 4-1,0-2 1,0 2-2,5 0 0,-5-2 2,0 2-2,0 0 0,0 0 0,0-1 2,0 1-1,0-3 1,0 3-1,0-1-1,0 1 2,0-3-2,0 2 1,0-3-1,0 0 0,0-2 0,0 2 0,0 2 0,0 0-1,0 2 2,0 0 0,0 0 0,0-1-1,0 1 1,0 0 0,0-2 1,0-2-2,0-1 0,0 2 0,0-1 0,0 2-2,0 1 4,0-1-1,0 2-1,0-2 1,-5 2 0,5 0-1,-6 0 2,6 0-1,0 0 0,0 0-1,0-2 0,0 0 0,-6-2 0,-3 2 0,-2-1 0,5 0-1,0 3 3,6-2-3,-8 2 1,8 0 1,0 0 1,0 0-2,-6 0 1,0-1 1,0 1-2,-8-3 2,8-1-1,1 4-1,-4-1 2,3-1-2,-5 2 0,5 0 0,-8 0 1,8 0 0,-9-2-1,4 0-1,-15 0 2,0-2-2,9 3 1,2-2 0,-5 0 0,3 1-1,-3-1 1,8 2 0,-2-1 0,8 2 1,6 0-1,-6 0 0,-2 0-1,-4 0 1,6 0 0,-8 0 0,2 0 1,12 0-2,-14 0 1,8 0 0,1 0 0,-1 0 0,0 0-2,-3 0 4,9 0-2,0 0 0,0 0 0,0 0 0,0 0 0,-5 0 0,-1 0 0,0 0 0,-8 0 0,8 0 0,-8 0-2,14 0 1,-12 0 4,1 0-7,2 0 6,-8 0-4,8 0 3,-3 0-1,7 2 0,-1-2 0,6 1-1,-9 2 2,4-1-1,-1-2-1,0 2 2,-8-1-1,2 2 0,-2-2-1,2 1 1,-2 0-1,2 0 2,-2 0-1,2 0-1,-8 0 1,20-1-1,-6 2 2,1-2-1,5-1 0,-6 3 0,-3-3 0,-2 1 0,5-1 0,0 2 0,-2-2 0,-4 0 0,6 3 0,-2-3 0,2 1 2,-6 1-2,4 0 1,-4-2-2,1 2 1,-4-2 3,4 2-6,-4 0 6,4-2-3,-3 2 0,2-2-2,6 0 4,-2 0-2,8 0 1,-6 0-1,6 0 1,0 2-1,0-2-1,0 0 1,0 0 0,-6 0 1,6 0-2,0 0 2,0 0-2,0 0 1,0 0 0,0 0 1,0 0-1,0 0 0,-6 0 0,6 0 0,0 0-1,0 0 0,0 0-1,0 0-1,0 0 2,0 0 0,0 0 0,0 0 0,0 0 1,0 0-1,0 0 1,0 0 0,0 0-1,0 0 2,0 0-2,0 0 1,0 0 1,0 0 0,0 0-1,0 0 0,0 0 0,0 0 0,0 0 0,0 0 0,0 0 0,0 0 0,0 0 0,0 0 0,0 0-1,0 0 1,0-2 0,0 2 0,0 0 0,0 0-1,0-2 1,0 2-1,0-2 0,0 2 1,0 0 0,0 0-1,0 0 2,0 0-1,0-2 0,0 2 1,0 0-1,0-2 0,0 2 0,0 0-1,0-2 1,6 2 0,-6-2 0,6-2 0,0 1-1,-6-1 1,0 0 0,8 0 0,-8 0 1,0 2-2,0 0 1,0 1 2,0-2-3,0 2 3,6 1-4,-6 0 3,0 0-2,0 0 1,0-2-1,6-3 1,-6 2 0,0-1 1,0 1-1,6 0-1,-6 1 2,8 2-2,-8-1 0,6 1 0,-6-2 2,0 2-3,0 0 2,0 0 0,6 0 0,-1-4 0,1 0-1,-6 2-1,15-2 2,-15 3 0,5-2-1,10 2 1,-15-2-1,5 2-1,-5-1 1,6 0 1,-6 2 1,6-2-2,8-2 1,-14 1 0,18-3 1,-10 2-1,4 0-1,2 0 2,-14 0-1,6 0 0,-6 3 0,17-2 0,-8 0 0,2 1 0,-5-2-1,3 0 1,2 2 0,10-1-1,-10-2 1,-5 0 0,8 1 1,-2 0-2,2-1 2,-8 2-1,0 2 0,-1-1 0,4 2 1,-3 0-2,-6-1 1,0 1 0,6-3 0,-6 3 0,5 0-1,4-2 1,-9 2-1,6-2 2,-1 0-1,7 0 0,2-1 0,-8 1-1,0-2 1,3 1 0,-9 2 1,5 1-1,-5 0 0,0 0 0,0-2-1,0 2 2,0-4-2,6 2 1,-6-2 0,6 2 0,0-1 0,2 0 0,-8 2 0,6 1 0,-6-3 0,0 3 1,0 0-2,6 0 1,-6 0 0,14-1 0,-14-1 0,6 0 0,0-1 0,-1 0 1,4 1-1,-3 1-1,0-2 2,-6 3-1,5 0 0,-5-2 0,6 2 0,-6-1 0,9-1-1,-4-1 2,1 2-1,0 1-1,-6-2 2,9 0-1,-4 2 0,-5-2 0,6 1 0,0-2 1,-6 2-2,0-2 2,0 2-1,6 1 0,-6-2 0,0 2 1,0 0-1,0-2-1,8 0 2,10 0-1,-10-2 0,-2 2 0,0 0 0,-6 1 0,5-2 0,1 2 0,3-1 0,-9-1 0,11 2-1,-11 1 2,6-2-1,9 0-1,-10-2 2,1-1-1,3 4-1,-4-2 2,1 0-1,-6 2 0,6-1 0,-6 1 0,0 1 1,0 0 0,0-3-1,0 3 1,0-2-1,6 0 0,2-2 0,-2 2 0,-6-1 1,6 1-1,-6 0 2,6 0-2,-6 0 0,0 0 0,0 0 1,0 0 0,8 0-1,-2 0 0,-6-1 0,0 0 0,6 0 1,-6 1-1,6-1 0,-6 2 0,5-1 1,-5 0-2,0 2 1,0-2 1,9 2-1,-9-2 0,0 1 0,6-2 0,-6 2 0,6-1 0,-6-1-1,0 2 2,5-3-1,-5 0 0,9 2 0,-9 1-1,6-4 2,-6 4-1,5-3-1,-5 0 1,0 0 1,6 0 0,-6 2-2,6 0 1,-6 2 1,0-1 0,0 1-2,0-2 3,0 2-1,0-2-1,0-1 0,0 2 2,0-1-1,0-2 0,0 4 0,0-1 0,0 1-1,0 0 1,0 0 0,0-3 1,0 3-2,0-2 2,0-1-1,0-1-2,0 0 1,0 0 1,0 2-2,0 0 1,0 2 1,0 0 0,-6 0-2,0 0 1,6 0 0,0 0 0,-5 0 0,5 0 2,0 0-3,0 0 2,0 0 0,-6 0-1,6 0 0,0 0 2,-9 0-2,4 0 1,5 0 0,-6 0-1,0 0 0,-3 0 0,-2 0 0,-1 0-1,-2 0 1,-6 0-1,14 0 2,-6 0-2,7 0 1,5 0-1,-15 0 0,15 0 1,-11 0 0,-4 0 0,4 0-1,-4 0 2,10 0-1,-15 0 0,8 0 0,-2 0-1,2 0 1,1 0 0,-4 0-1,4 0-1,-4 0 2,10 0-2,-1 2 3,0 0-1,-3-2-1,4 4 1,5-4 0,-6 4 0,-20-3-2,12 2 2,2 0-1,-14-1 1,15 1 0,-4 0-1,4-1 2,11 0-3,-6-1 3,-3-1-1,9 0-1,-5 0 2,5 3-2,0-3 1,-6 2 0,6 0 1,-6-1-3,-3-1 3,9 2-2,-11-2 2,11 2-2,-6 0 1,-8 0 0,8 0 0,0-2 0,0 2-1,-8 0 1,8 0 1,-14-1-1,14 2-1,6-3 2,-5 1-1,5-1 0,-6 3-1,-3-1 1,9-2 1,-6 1-3,6 1 3,-5-2-2,-1 0 1,6 2 0,-9 0-1,-2 0 1,5 0 0,-8-1 1,8 2 0,0-3-2,6 0 1,0 0 1,0 2-2,0-2 1,0 0 0,-6 0-1,6 0 1,0 0 0,0 0 1,0 0-1,0 0 0,0 0 0,0 0 1,0 0-2,0 0 1,0 0-1,0 0 1,0 0 0,0 0-1,0 0 1,0 0-1,0 0-1,0 0 2,0 0 0,0 0-2,0 0 1,0 0 2,0 0-3,0 0 2,0 0 0,0 0-1,0 0-2,0 0 1,0 0-1,0 0-1,0 0-2,0 0-9,0 0-11,0 0-7,0 0-14,0 0-10,0 0-13,0 0-52,0 0-85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504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89 228 23,'0'0'21,"0"0"-3,0 0-5,0 0 4,0 0 5,0 0-3,0 0-6,0 0-1,0 0-2,0 0-5,0 0 3,0 0-3,0 0 7,0 0-2,0 0 3,0 0-3,0 0 2,0 0 3,0 0 2,0 0-1,0 0 9,0 0 0,0 0-1,0 0-8,0 0-1,0 0-4,0 0 0,0 0-6,0 0 3,0 0 0,0 0-1,0 0-3,0 0 2,0 0-4,0 0 3,0 0-4,0 0 1,0 0 0,0 0-1,0 0 0,0 0 3,0 0-3,0 0 0,0 0-1,0 0 0,0 0 0,0 0-1,0 0 0,0 0 2,0 0-3,0 0-1,0 0 1,6 0 2,-6 0-1,6 0 0,-6 0 1,8 0 1,-2 0-2,11 0 2,18-2 0,-12 0-2,12 2 2,-4-1-1,7-3 0,-7 0-1,1 2 1,0 1-1,2 1 3,4-3-2,-1-1 0,-11 2 0,0 0 0,-6 2-1,6-2 0,-9 1 1,9 1-1,6-2 1,8 2 1,-8-2-1,11-1 0,-3 1 1,-3-2 0,9 0-1,-14 0 0,0 0 0,-1 3 0,-5-3 0,6 1 0,-6 3-1,-6-1 1,6 1-1,-15-2 1,10 2 1,4 0-1,-7 0-1,2-2 1,-6 2 0,9 0-2,-3 0 2,6-2-1,0 2 1,0 0 0,6-1 0,-1 1 0,7 0 0,-12 0 1,14 0-1,-8 0 1,11 0-2,-3 0 1,-8 0 0,-1 0-1,-5 0 2,6 0-2,-6 0 0,11 0-1,-5 0 2,3 0 0,8 0 2,-12 0-2,1 0 0,3 0 1,-18 0-1,9 0 0,0 0 0,5 0 1,10-3 0,-18 3-2,-3 0 1,6-2 0,0 2 0,-6 0 0,3 0 0,11 0 0,-8 0 0,6 0 1,-1-1-1,1 1 0,0-3 0,-1 3 0,1-2 0,-6 2 1,6-3-1,8 3 0,-14-3-1,0 2 2,-3-1-1,3 0 0,0 0 0,-1 2 0,-4 0 0,4-1-1,7 1 1,-12-3 1,3 3-2,-3 0 2,6-4-1,-6 4 1,6-1-2,-8-2 2,13 3 0,-11-1-1,1 1-1,-4 0 1,-3-2-1,12 2 2,0-2-1,0 2 1,6-2-2,-7 2 1,7-2 0,0 0 1,-6 0-1,11 2-1,-23-1 2,-2 1-2,2 0 2,-2 0-1,-1-3-1,4 3 1,-4 0 0,4 0 0,2 0 0,-3-1 1,-2 1-2,8 0 2,6 0-2,-20 0 1,8 0 0,-8 0 0,5-3-1,9 3 1,1 0 0,10 0 0,1 0 0,0 0 0,-1 0 0,-5 0 0,-6 0 0,-2 0 0,-4 0 0,6 0 1,-8 0-2,-1 0 1,9 0 0,-5 0 0,2 0 0,9 0 0,-6 0 0,0 0 0,-14 0 0,0 0-2,-1 0 1,1 0 0,8 0-1,-8 0 1,20 0 1,12 0 0,-13 0 0,1 0 1,0 0 1,0 0-2,0 3 0,-6-3 1,-3 1-2,-11-1 1,14 0 0,-5 0 1,-9 0-2,-1 3 1,1-2 0,8-1-2,-2 2 4,2-2-4,4 2 4,-4-2-2,3 0 0,3 2 0,1-2 0,-4 0 0,3 2 0,-6 0 0,12-2 1,-14 2-1,8-1 0,-9-1 0,-5 3 0,14-2 0,-20-1 0,12 2 0,2 0-1,-2-2-1,-4 3 4,-2-3-4,0 1 4,0 1-2,-1 0 0,-5-2 0,9 0 0,-3 0 0,5 0 0,4 0-2,-4 0 4,4 2-1,2-2-1,3 0 0,-6 1 0,9-1 0,-14 3 0,-3-3 0,5 0 0,4 2 1,-4-2-1,-11 0 0,0 0 1,6 0-1,-6 0 0,0 0 0,0 0 1,0 0-1,0 0 0,0 0 0,0 0 0,0 0-1,0 0 1,0 0 1,0 0-2,0 0 2,0 0-1,0 0 0,0 0 0,0 0 1,0 0 0,0 0-2,0 0 1,0 0 0,0 0 1,0 0-2,0 0 0,0 0 1,0 0 0,9 0-1,-9 0 1,0 0 1,0 0-2,0 0 0,0 0 1,0 0 2,0 0-2,5 0-1,-5 0 1,0 0 0,0 0 1,0 0-1,0 0 1,0 0-1,0 0 0,0 0 0,6 0 1,-6 0 0,0 0-2,0 0 1,0 0 1,0 0-1,0 0-1,0 0 2,0 0-3,0 0 3,0 0-1,0 0 0,0 0 0,6 0 0,-6 0 0,0 0-1,0 0 1,0 0 1,8 0-2,-8 0 2,12 0-1,-6 0 1,2 0-1,-2 0 0,-6 0 0,0 0 0,0 0 0,6 0 0,-6 0 0,0 0 0,0 0 1,0 0-2,0 0 1,0 0 0,6 0 0,-6 0 0,5-5 0,4 5-1,-3 0 1,0 0 0,-6 0 0,0 0 0,0 0 1,0 0-1,0 0 0,0 0 0,0-1 0,0 1 0,5 0 0,-5 0 0,9 0-1,2 0 1,-5-2 0,0 0 0,3 2 1,-9 0-1,0-2 0,5 2 1,1 0-1,-6-1 0,6 1 0,2-5 0,-8 5 0,6 0 0,-6 0 0,0 0 3,0 0-3,0 0 1,0 0 0,0 0 1,0-2-1,0 1 0,0 1 0,0-3-1,0 3 1,0 0-1,6-1 0,-6-1 0,0 0 0,0 0 2,0 2-2,0 0 1,0 0-1,0-2 0,0 0 1,0 2-1,0-2 0,0 2 0,0-1 0,0 1 1,0 0-1,0 0 0,0 0 1,0-3-1,0-1 0,0 2 0,0 1 0,0-3 1,0 4-1,0-2 0,0-2 0,0 1-1,0 2 2,0 1-1,0-2 0,0 2 0,0-2 0,0 2 0,0 0 0,0-2 0,0 2 1,0 0-1,0-1 0,0-2 0,0 2 0,0-4 1,0 5-2,0-1 1,0-1 0,0 0 1,0 0-1,0 0 0,0 0 0,0-2 1,0 3-1,0 1 0,0-2 1,0 2 0,0 0-1,0-3 2,0 3-2,-6 0 1,6-1 0,-6 1-1,6 0 0,0-2 1,-8-1-1,2 2 1,0 1-1,6-2 0,-5 2 0,-4 0 0,3-2 0,0 0 1,6 1 0,-11-2 0,11 3 1,-9-2-2,9 0 0,-5 1 0,-7 1 0,3-2-2,4 2 3,-1 0 0,6 0-1,-6 0 1,0 0 3,-2 0-3,2 0 0,0 0-1,0-3 2,-2 3-1,2-1 0,0 1-1,1 0 0,-4-2 0,3 0 1,0 0 1,-5-2-2,2 4 2,-2-4-1,-4 4 0,4 0-2,-1 0 1,4 0 1,-4 0-1,6-2 0,-2 2 1,2 0 0,0-2 0,6 2 0,-5 0-1,5 0 2,0-2-1,-6 2-2,6 0 1,-9 0-2,3 0 2,1 0 2,5 0-2,-6 0 0,-3 0 1,9 0 1,-11 0-2,5 0 0,-3 0 2,4 0-4,-1 0 2,0 0 0,0 0-1,-2 0 4,2 0-2,6 0-1,-6 0 1,0 0-2,-2 0 2,-4 0-3,1 0 3,2 0-2,-2 0 1,5 0-2,-9 0 2,4 0-2,11 0 2,-6 0 1,-2 0-2,8 0 2,-6 0-1,6 0-1,0 0 1,-6 0 1,0 0 0,-2 0-1,-4 0 2,6 0-2,-2 0 0,-4 0 1,7 0-1,-1 0 1,-9 0 0,4 2-1,2-2 0,-2 2 1,-1-2-1,4 0 1,2 2-2,6-2 1,0 0 1,0 0-1,-6 0 0,0 2 0,6 0 0,-14 0 1,-3-2-1,-3 0 0,5 2 0,-11 0 0,20 0 0,1-2 1,-1 2-2,0-2 1,-2 0 1,2 0-1,0 0 1,6 1 0,-6-1-2,-2 0 0,2 3 2,-6-3-1,-2 2-1,-3-1 1,2 1 0,10 0-1,-10 1 1,9-2 1,-5 1 0,-3 0-2,8 0 1,0-2 1,6 1 0,0 2-2,0-3 2,0 2-1,-6-2 1,6 0-1,0 1 0,-8-1 0,8 0 0,-18 0 1,4 3-1,-3-1 0,2-1 1,4-1-1,-4 2 1,10 0-1,-1-2 2,0 2-1,6-2-1,-8 0 1,2 0 0,-6 0 0,4 0-1,2 0 1,0 0 0,0 2 0,-14-2 0,14 0-1,-8 0 1,3 0-1,-1 0 1,-2 2-2,-6-2 2,2 2-1,4-2 3,-3 0-3,2 0 3,-5 0-1,3 0 0,11 0 0,-8 2 0,2-2-1,-2 0-1,-3 0 1,2 0 0,9 1 0,-8-1 0,2 3 0,1-3 0,-9 0 0,14 0 2,-8 0-2,-6 2-1,14-2 1,-6 1 0,-8-1 0,0 0 0,3 0 0,-3 3 0,8-2-1,-8-1 0,8 2 0,-2-2-1,2 0 2,-8 0-1,6 0 0,-9 0-1,9 0 2,-7 4-1,4-3 0,-3-1-1,0 3 1,3-1 0,2-2 0,4 2 0,5-2 0,-3 0 0,4 2 0,-1-2 1,-9 0-1,10 0 0,-1 0 1,6 0-1,-12 0 0,4 0 0,2 0 1,-6 1-1,4-1 0,-4 0 0,7 0 2,-1 0-2,-9 0 0,4 0 1,2 0 0,-17 0-1,15 0 0,-9 0 0,-6 0 0,3 0-1,3 0 1,5 0 1,-2 0-2,11 0 1,-2 0 1,8 0-2,-6 0 2,0 0-1,-8 0 0,8 0 0,-6 0 0,-2 0-1,-3 0 2,-3 0-2,0 0 2,-6 0-1,8 0-1,-2 0 2,9 0-1,2 0-1,-2 0 1,5 0 1,-9 0-2,4 0 2,2 0-1,-2 0-1,5 0 2,6 0 0,-6 0-2,-2 0 1,2 0 0,0 0 1,-8 0-2,-4 0 1,4 0 0,-3 0 0,-3 0-1,-6 0 1,6 0 0,2 0 0,-2 3 0,0-3 0,3 0 0,-9 0-1,6 0 2,-12 0-1,12 0 0,8 0 0,-2 0 1,8 0-1,-5 0 0,-4 0-1,10 0 1,-1 0 0,6 1 0,-15-1 0,4 0 0,5 0 1,-14 0-1,0 0-1,-12 0 1,12 0 0,9 0 0,-1 0-1,-2 0 2,2 0-1,12 0-1,-8 0 2,8 2-1,-6-2-1,0 0 1,-5 0 1,2 0-2,-3 0 1,-2 0 1,3 0-1,-1 0 0,3 0 1,-2 0-2,5 0 0,-8 0 2,8 0-1,-8 0 0,-4 0 0,-2 0 1,0 0-3,9 0 3,-15 0-1,14 0 0,-8 0-1,-6 0 1,15 0 0,-10 0 0,1 0-2,14 0 4,1 0-4,-10 0 4,10 0-2,-7 0 0,-2 0-2,2 0 4,-8 0-2,0 3-2,3-2 1,-4 2 1,1-3 0,9 1 1,-9-1-1,2 2-1,-7-2 2,4 0-1,-10 0 2,5 0-4,6 0 2,2 0 2,4 0-4,3 0 2,-4 0 0,4 0 0,5 0-1,-9 0 1,10 0-1,-10 0 1,-2 0-1,3 0 1,-12 0-1,-12 0 0,7 0 1,-1 2 1,0-2-2,1 2 1,11-2 0,-1 2 0,10-2 0,-3 0 0,8 0 0,0 0 1,-8 0-1,14 0 0,-6 0 0,6 0 0,0 0 0,0 0-1,-6 0 1,6 2 0,-6-2 0,-2 0-1,2 2 1,-6-2-1,-2 0 1,-3 1 0,2-1-1,-10 3 0,-1-2 2,0 1-5,8 0 7,-2 2-6,9-4 6,11 2-6,-15-2 3,10 2-1,-1-2 1,-8 0 0,8 0 0,0 0 1,0 0-1,-8 0 3,8 0-6,-5 0 3,2 2 0,-3-1 0,-2-1 0,3 3-1,-10-3 2,4 2-2,-9-1 2,-5 1-1,10-2 0,-16 3 0,17-2 0,0-1 0,8 2 0,-2-2 0,8 3 0,-5-3 3,2 0-6,9 0 3,-6 0 0,0 1 0,6-1 0,0 0 0,0 0 0,-5 0 3,5 0-6,-9 0 3,9 0 0,-6 0 0,1 0-1,5 0 1,0 0 0,-6 0 0,0 2 0,6-2-1,-9 0 1,4 0 0,-1 0-1,0 0 1,-8 0-1,8 0 0,0 2-1,-2-2 0,8 0 1,-6 0-1,6 0 2,-6 0-1,6 0 0,0 0 1,-11 0 0,2 0-1,-3 0 1,7 2-1,-4-2 1,3 0 0,1 0 0,-1 0 0,6 0-2,0 1 2,-6-1 0,-3 0-1,-2 0 1,5 0 0,-3 3 0,4-3-2,-1 0 2,6 0-1,-6 2 1,6-2 0,0 0-1,0 0 0,0 0 0,0 0 0,-6 0 0,6 0 1,0 0 0,0 0 0,-8 0 0,8 0 1,0 0-1,0 0-1,0 0 1,0 0 0,0 0-1,-6 0 0,0 0 1,1 0-1,5 0 1,-9 0-1,9 0 1,0 0-1,0 0 1,-6 0 0,6 0-2,-6 0 2,1 0 0,-4 0-1,3 0 0,1 0 1,5 0 0,-6 0-1,6 0 0,0 0-2,0 0 3,0 0-1,0 0 2,0 0-2,0 0 2,0 0-1,0 0 0,0 0 0,0 0 0,0 0-1,0 0 2,-6 0-1,6 0 0,0 0 0,-9 0 0,4 0-1,-1 0 1,0 0-1,6 0-1,0 0 0,0 0-2,0 0 1,0 0 1,0 0-1,0 0-2,0 0 3,0 0 2,0 0 0,0 0 1,0 0-1,0 0 0,0 0 0,0 0 0,0 0 1,0 0-1,0 0 1,0 0-1,0 0 1,0 0-1,0 0-1,0 0 1,0 0 0,0 0 1,0 0-1,0 0 2,0 0-2,0 0 0,0-2 0,0 2 0,0 0 0,0 0-2,0 0 1,0-3 0,0 3-1,0 0 1,0 0 0,0-1 0,0 1 2,0 0-1,0-2 1,0 2 0,0 0-2,0 0 2,0 0-2,0 0 0,0 0 1,0 0-1,0 0 0,0 0-1,0 0 2,0 0 0,0 0 0,0 0 0,0 0-1,0 0-1,0 0 0,0 0 1,0 0 0,0 0-1,6 0 1,0 0 1,8 0 0,-2 0 0,-1-2 0,-2 0 0,-4 2-1,7 0 0,-3 0 0,-4 0-1,7 0 2,2 0-1,-2-1 1,2 1 0,3 0 0,-2 0 0,-9-3 0,-1 3 1,1-2-2,3 2 1,2 0 0,-5 0 0,8 0 0,-8-1 0,6 1 0,2-3 0,-2 1 1,2 2-2,-3 0 1,-2 0 1,-3-1-2,0 1 1,-6 0-1,11 0 1,3 0 0,-2-2 0,14-1 1,-6 3-1,0-1-1,6-1 2,-3 0-2,-3 2 3,-5-3-3,-4 3 1,1-3 0,8 1 1,0 2-1,-3 0-1,3 0 1,-5 0 0,2 0 0,-3 0 0,-8 0 0,0 0 0,0-2 0,8 2 0,-2-1 0,13 1 1,-10 0-2,2-3 1,3 3 1,0 0-2,-2 0 1,2 0 0,0-1 0,-9 1-1,10 0 2,-1-2-1,-9 2 1,9 0-2,-8-2 1,2 2 0,-8-2 1,0 2-2,0 0 2,8 0-3,-8 0 2,5 0-1,9 0 1,-5 0 1,8 0-2,3 0 2,0-2-1,-1 0 1,-4 2-1,4-2 0,-7 1 0,2 1 1,-14-3-1,8 3-1,-2 0 2,2 0-2,-3 0 0,4 0 2,-4-1-2,1 1 1,-3-3 0,2 3 1,-5-2-1,8 1 1,-8 1-2,8 0 4,-2 0-5,-1 0 2,4 0 0,-4 0 2,15-3-2,-11 2-2,2-1 4,9 2-2,-6-2 0,0 0 0,-3-1 0,-2 2 0,2-1 1,-8 2-1,-4-2 0,-5 2 1,6 0-2,-6 0 1,14 0 0,-8 0 0,0 0 0,14 0-1,-8 0 1,8 0 0,-15 0-2,7 0 4,-3-2-2,2 2 0,-5 0 0,3 0-2,2 0 2,3 0-1,-8 0 2,6 0-2,-7 0 2,4 0-1,3 0 0,2-1 0,-2 1 2,-7 0-1,10-3-1,-10 3 0,1 0 0,0 0 0,8 0 0,-8 0 0,6-1 0,-4 1 0,-8 0 0,6 0 0,0 0 1,-6 0-2,5 0 2,4 0-1,3 0-1,-7-2 2,4 2-1,3 0 0,-7 0 0,10 0 0,-10-3 0,7 2 1,-3 1-1,-4-2 0,7 2-1,-6 0 1,8 0 0,-3 0 0,-2 0 1,3 0-2,-7-2 1,10 2 1,-4-2-1,-5 2 0,8 0 0,-14 0 0,12 0 0,-12 0-1,9 0 1,-4 0 0,1 0-1,0 0 1,8 0 0,-2 0 0,8 0 1,-3 0-1,-2 0 1,5 0-2,-3 0 1,3 0-1,0 0 1,-3 0 0,-8 0-1,3 0 1,-7 0 0,1 0-2,3 0 4,-3 0-4,5 0 2,-2 0 2,2 0-2,-5 0 0,8 0-2,-2 0 4,8 0-2,-8 0 0,2 0 0,-3 0 0,10 0 0,-10 0 0,-2 0 0,2 0 1,1 0-2,2 0 1,-2 0 0,2 0 0,12 0 0,-15 0 0,4 0 0,-4 0 1,-5 0-2,8 0 2,-8 0-1,6 0 0,-4 0 0,4 0 0,2 0 1,-2 0-2,8 0 1,-9 0 0,4 0 0,-4 0 0,-5 0 0,8 0 0,4 0 1,2 0-1,-6 0 1,-8 0 0,6 0-2,-7 0 2,4 0-2,-3 0 1,-1 0 0,10 0 0,-9 0 0,5 0 1,-5 0-2,2 0 1,-2 0 1,6 0-1,2 0 0,-2 0 0,8 0 0,6 0 0,-6 0 0,-3 0 0,-3 0 0,-2 0 0,2 0 0,-2 0 0,8 0 1,-3 0-1,9 0 1,-6-2-1,-8 2 0,-4-2 0,-2 2 0,0-2-1,0 2 2,2 0-2,4 0 1,-1 0 0,4-2 0,-4 2 0,9 0 1,6-1-1,-14-1 0,8-1 1,-6 3-2,-2 0 1,-1 0 0,4 0 0,-9 0 0,8 0-1,-3 0 1,1-1 1,-3 1-2,-4 0 2,1 0-1,-6 0 0,0 0 1,0 0-1,6 0 0,-6 0-1,9 0 2,-9 0-1,5 0-1,7 0 1,-6 0 0,19-2 1,-16-1-2,3 3 2,8-1-1,-15 1-1,7 0 2,-3 0-1,-4 0-1,-5 0 1,6 0 0,-6 0 0,6 0 0,3 0 0,2 0 1,-5 0-1,0 0-1,2 0 2,-2 0-1,5 0 0,4 0 0,2 0-1,3 0 2,0 0-1,1 0 0,2 0 0,-3 0 0,-6 0 0,-2 0 0,-7 0 0,10 0 1,-10 0-1,7 0-1,-3 0 1,-4 0 0,7 0 0,8 0 0,6-2 0,-6 2 0,-8 0 1,-7-2-1,1 2 0,-6 0 0,9-2 0,-4 2 0,1 0-1,14 0 0,-14 0 1,14 0 0,-8 0 0,2 0-1,-2 0 1,-7 0 0,10 0 1,-9 0-1,5 0 0,-11 0-1,9 0 0,-3 0-2,-1 0 0,1 0 3,8 0 2,-2 0-4,2 0 2,-2 0 0,2 2 0,-2 0 2,14 0-1,-21 2-2,10-4 1,-4 2 0,-5-1 0,3 2 0,-4-3 0,1 2 0,6 1-2,-4-1 4,10 0-2,7 0 0,-4 0 0,-10 0 0,-2 0 0,-3-1 0,-1-1 0,15 0 0,-14 0-2,6 0 4,2 0-4,6 3 4,-8-1-2,-1-1 0,4 2 0,5-2 1,-14 1-2,-1 0 1,-5-2 0,0 2 0,6-2 0,0 0 0,-6 1 1,8-1-2,-2 0 1,6 0 0,-4 0 0,-8 3-2,6-3 2,-6 2 0,6 0 0,-6 0 0,6-2 0,-1 1 0,-5-1 0,9 0 2,-3 0-2,-6 0 0,0 3 0,5-3 0,1 0 0,3 0-2,-3 0 2,5 0 0,-2 0-1,-3 0 2,-6 0-1,0 1 0,5 1 0,1 1 0,0-3-1,2 1 1,4 3 0,-6-2-1,2 2 0,4-2 1,-1 0 0,-11 1-1,9 0 1,-3-2 0,-6 3 0,6-1 0,8-2 0,-14 3 0,11-2 1,-5-2-2,-6 4 1,6-4 1,-6 3-1,9-1 0,-4 1-1,-5 0 1,6 0-1,0 0 1,2-1-1,-2 1 2,-6 0-1,6-1 0,-6 0 0,6-1 1,-6 1-1,0 2 0,8-2 0,-8 0 0,0 0 0,6 0-1,-6 2 0,0-2 2,0 1-2,0-1 1,6 1-1,-6-1 2,6 2-1,-6 1 0,0-5 0,5 1-2,-5-1 2,0 0 0,9 0 0,-9 2-1,0-2 1,0 2 0,6-2 1,-6 0-1,6 0-1,-6 0 0,5 0 2,-5 2-2,0-2 2,0 1-1,0-1 0,0 0 0,0 0 0,0 0 0,0 0 0,0 3 1,9-3-1,-9 1-1,11-1 1,-11 0 0,0 0 0,0 0 0,0 2 1,0-2 0,0 2-1,0 1 0,0-3 0,0 1-1,0-1 2,0 2-1,0 0 1,0-2 0,0 0 1,0 0-2,0 0 0,0 0 2,0 2-2,0-2 1,0 4 1,-11-2-2,-9 1 1,0 1-1,8 0 2,-2-2 1,-4 0-2,-2-2 1,6 2-1,8-2 1,-11 0 1,3 0 0,2 0 0,-14 0 2,12 0-2,8 0 1,-6 0-1,4 0 0,-4 0-1,1 0 0,2 0-1,-2 0-1,-4 0 1,4 0-1,5 0 0,-3 0 0,-2 0 0,5 0 0,-14 0 2,14 0-2,-8 0 0,2 0 0,-8 0 0,-6 0 1,9 0-1,-3 0 1,0 0 0,8 0-1,-2 0 1,-9 0 2,8 0-3,4 0 3,-4 0-1,10 0-1,-1 0 1,-8 0-1,2 0 0,6 0 1,-8 0 1,2 0-2,-8 0 0,-6 0 0,6 0 0,3 0 0,-3 0 0,8 2 0,-2-2-1,8 0 2,-14 0-1,9 0-1,-15 1 0,5 2 0,10-2 0,-3 2 1,8-1 0,0-1-1,6-1 1,0 3 0,-6-2-1,6 1 1,-20 0 0,9 0-1,-4 0 0,-5 0 0,-3 2 3,9-2-2,2 2-1,-2-3 1,2 1 0,-8-2-1,9 3 1,-15 0-1,6-1 0,-1 1 0,4 0 0,3-1 0,2 0 1,7-1 1,-4 1 0,-3-2 0,-2 3-1,-3-2 0,-9-1 0,6 2-1,0-1 1,2 2 1,-8 1-3,12 0 2,-3-2 1,-3 0-2,8-1 2,-2-1 0,8 0-1,-8 2-1,8 0-1,-6 1 1,-2-2 0,-3 1 0,-9 0-1,11 0 1,-2 0 1,3 0-1,8 0 1,0 0 0,-8-2-1,14 2 2,-12-2-2,-2 1 1,8-1-2,-5 3 1,-10-2 0,10-1 1,-3 2-1,2-2 0,-2 0 2,2 0-1,-8 2 0,8-2-1,-8 2-1,0 0 2,9 0-1,-4-2 0,10 0-1,-1 2 2,-9-2-1,10 0 0,-1 0 1,-6 0 0,-2 0-1,2 0 0,-8 2 1,9-2-2,-4 0 2,4 0-1,-9 0 1,14 0-1,-3 0 0,-2 0 0,5 0 0,-8 0 0,-4 0 0,-2 0 0,0 0 0,3 0 0,3 0 1,2 0-1,-2 0 0,2 0 0,-8 0 0,8 0 0,-2 0 0,3 0 0,-4 0 1,4 0-2,-4 0 2,-2 0-2,-3 0 2,8 0-1,4 0 0,-4 0 0,1 0 1,2 0-1,-2 0 0,-4 0 0,-2 0 0,-15 0 0,6 0 0,6 0 0,-6 0 0,6 0 0,3 0 0,-3 0 0,0 0 1,8 0-1,-8 0 1,8 0 0,-8 0 1,-6 0-2,0 0 0,-11 0 0,0 0 0,2 0 0,-2 0 0,17 0 0,-3 0 2,-12 0-4,18-2 4,2 2-2,-2-2 0,-9 2 0,6-2 0,-6 2 1,0-2 0,0 2-2,0-2 1,1 2 1,-7-2-2,15 2 2,2 0-2,-2-2 2,-3 2-2,5-1 2,4 1-1,-1 0 0,-8-3 0,0 3-1,0 0 1,3-1 1,-3 1-2,8 0 1,-8-2 2,0 2-3,3-2 1,-15 0 0,-3 0 0,4 0-1,-1 0 2,0 0-1,-5 2 0,11-2 1,6 1-2,0 1 2,3-3-2,2 3 2,9-2-2,1 2 1,-1 0 0,-3-2-1,3 2 2,1 0-3,-10 0 4,10 0-2,-7-1 0,6 1 0,-2 0 1,2 0-1,-6-2 0,-8 0-1,-11 0 2,5 0-1,6 0-1,-6 2 1,14-2 1,-2-1-1,8 3 1,-6 0 2,7-1-2,-10 1-2,-5-2 1,9 2-2,-4-1 4,4-2-2,-15 3 0,0-2-2,0 1 4,-6-1-2,15 2 0,-3-2-2,-6 2 4,6-2-4,3 2 1,-9 0 1,11 0 1,-16-1-3,11 1 3,-3 0-1,2-3 0,1 1 0,-6 2 0,15 0 0,-3 0 0,-4 0 0,4 0 0,2-2 0,-2 2 0,14 0 1,-6 0-2,0 0 1,6 0 0,-5 0 1,5-1-2,-9 1 2,9 0-1,-11 0 0,-1 0 2,3 0-2,-2-3-2,-3 3 2,8-2 0,0 2 0,0 0 3,-2-1-4,2 1 1,-6-2 0,7 2 0,-4 0 0,-3-2 1,7 2-1,-10 0-1,-2-2-1,3 2 2,2-4-1,-8 4 2,6 0-2,2 0 1,1 0-1,-10-2 1,7 2 0,3-2 1,-10 2-1,4 0 0,3 0 0,2 0 1,-2-2-2,8 2 1,6 0 0,-6 0 0,6 0-2,0 0 0,0-2 0,0 2 2,0 0 0,0 0 0,0 0 0,0 0 2,0 0-1,0 0-2,0 0 2,0 0-2,0 0 3,0 0-2,0 0 0,0 0 0,0 0-1,0 0 1,0 0-1,0 0-1,0 0 2,0 0 0,0 0 0,0 0 0,0-2 0,0 2-2,0-1-2,0 1 1,0-3 1,0 2-4,0-1 2,6 2-3,8-3 4,4 3 2,22 0 2,-3-1-1,-5-3 1,6 0-1,-4 2 0,3 0 0,-5 0 0,0 2 0,8-2-1,3-2 2,-5 4-2,13-3 1,1 1 0,0 0 1,0 0-2,-9 0 2,3-2 0,-3 4-2,9-4 1,-12 2 1,-8-1-1,0 0 1,5 2-1,-5-1 0,8 2 0,-3-2-1,1 2 1,-12-2 1,0 2-1,-1-1 0,1 1 0,6-3 0,0 3 0,-1 0 1,10-2-2,-15 2 1,5 0 0,7-2 0,2 2 0,3 0 0,-6-2 0,-2 0 0,-12 2 0,3-2 0,0 2 0,0 0 0,0-1 1,0 1-1,-6-2-1,6 0 2,-3 1-2,2-1 2,1 2-2,0-2 1,6 0 0,-6 0 1,0-2-2,0 2 1,0 2 1,5 0-1,1 0-1,-12-2 2,6 0-1,6 2 0,-7-2 0,1 2 0,12-1 0,-12-1 0,5 2 1,-5-2-2,6 2 1,14-3 0,-9 3 1,1-1-2,2 1 1,3 0 0,-17-2 0,14 2 0,-2 0-1,-1 0 1,3 0 0,4 0 0,-13 0 0,4 0 0,2 0 0,6 0 0,3 0 0,-14 0 0,14 0 0,-14 0 0,5 0 0,9 0 0,-14 0 0,0 0 0,5 0 1,-3 0-2,-8 0 3,6 0-3,0 0 1,-6 0-1,5 0 1,7 0 1,-12 0-2,5 0 1,-11 0 1,6 0-2,6 0 1,-6 0 0,17-2 0,-3 2 0,-8 0 1,-6 0-2,-15 0 1,4 0 1,-4 0-2,4 0 1,2 0 0,9 0-1,-6 0 2,0 0-1,-3 0 0,9 0 0,-11 0 0,-4 0-1,15 0 2,0 0-2,-15 0 2,10 0-1,-10 0-1,4 0 1,-4 0 1,3 0-2,4 0 1,2 0 0,-6 0 0,-2 0 0,-1 0 0,4 0 0,-4 0-1,-2 0 2,-3 0-1,-6 0-1,0 0 1,0 0 0,0 0 0,5 0-1,1 0 1,14 0-2,-14 0 2,8 0 0,-8 0 0,0 0 0,14 0 0,-3 0-2,-8 0 2,-3 0 0,-6 0-1,0 0 0,5 0 0,1 0-1,3 0 3,-9 2-1,6-2-1,-1 2 1,7-2 0,2 0 0,-8 1 0,-6-1 0,0 0 0,0 0 1,0 0 0,0 0 0,0 0-3,0 3 0,0-3 5,0 2-1,-20-2 2,-18 2-4,12-1 1,-5 1-2,5 0 2,-6 0-1,-14 2 1,15 0-1,-7 2 0,-8-3 0,14 0 1,-5 1-1,-15-2 1,9 2-1,-9 2 2,0-2-1,6-3 4,3 2-4,-3-2 1,3 1-2,3-2 0,-3 0 2,11 0-3,-14 2 1,-12 1 0,7-2 1,-7-1-1,-20 4 1,9-2-1,-14 2 1,5-1 0,-11-1 0,11 2-1,15-2 1,-15-2 0,21 0 0,8 2-1,8-2 0,-2 0 0,9 0 1,11 0-1,-12 2 0,4-2-1,5 2 3,8-2-2,-2 0 0,-6 0 0,0 0 0,-5 2-1,-7 0 1,7-2-1,-10 1 1,4-1 0,17 4 0,-6-4 0,0 3 1,9-1-1,-9-2-1,6 0 1,0 1 1,-3 2-1,2-2 0,1-1 0,3 2-1,8-2 1,-2 2 1,5-2-2,-3 2 1,9-2 0,0 0 0,0 0 0,-5 0 0,5 0 0,-6 0 0,0 0 1,-14 0-1,14 0-1,-8 2 1,2-2 0,7 2 1,-4 0-1,9-2-1,0 0 0,0 0 1,-6 0 0,6 0-1,-5 0 1,-1 0 1,-9 0-1,10 2-1,-1-2 1,0 0 1,-8 2-1,-4-2-1,-2 2 0,-11-2 0,-1 0 1,-8 0 1,8 0-1,0 0 1,21 0-1,-4 0 1,4 0-2,-3 0 1,2 0 0,-8 0 1,-6 0-3,6 0 2,-18 0 1,13 0-2,7 0 2,-2 0-2,0-2 1,9 2-1,-4-2 3,9 0-2,-5 0-1,2 2 2,-2 0-1,5-2 1,-3 2-2,4 0 1,-1 0 1,6 0-2,0 0 0,0 0-2,0 0 4,0-2-2,0 2 1,0 0 0,0 0 1,0 0-2,0 0 0,0 0 0,0 0-1,0 0 0,0-2-3,0 2 2,0 0 2,0-2-1,0 2 0,0 0 2,0 0-4,0 0 2,6-2-1,8 2 4,-3-1-2,15-2 2,-5 2-2,4-1 1,1-1 0,-3 2 0,3-3 0,15 2 2,-24 0-2,14-2 0,-5 4 1,15-2-1,2 0 0,3 1-1,-9-2 1,9 0 0,-8 1-1,8 0 1,-9 0-1,9 0 1,-8 0-1,-1 2-3,9-2 1,0 2 2,3 0 0,9 0 1,-18 0-2,3 0-1,-11 0 2,2 0 0,-8 0-1,-3-1 1,3 1 0,-6 0-1,6 0 1,6 0 1,5-3 0,3 1 0,-8 0-3,-6 1 0,6-2 1,-6 2 0,-15-1 0,9 0 1,0 0-1,12 2 2,-6-4-1,11 2 1,1 0 0,2 0-1,-14 0-1,-9 2 0,-2 0 0,-4 0 1,-11 0 0,0 0 1,0 0 0,0 0-1,0 0-5,0 0 6,0 0 4,-17 0 0,-23 0-3,-30 2 0,-7 0-1,-1-2 3,-31 0-2,8 0 0,3 0 1,-8 0-2,22 0 2,7 0-1,5 0-1,14 0 1,15 0 0,-15 0 0,12 0 0,-6 0 0,9 0 0,-9 0 1,6 0-1,3 0-1,-14 0 1,-7 0-2,-2 0 1,-9 0 0,-2 0 0,13 0 0,-8 0 0,15 0 0,14 0 1,8 0-1,9 0 2,15 0 1,5 0-3,0 0 2,-2 0-2,-4 0 1,6 0-1,-2 0 2,2 0-2,-6 0 0,-13 0 0,4 0 0,-4 0 0,-1 0 0,0 0 0,3 0 0,3 0 0,14 0 0,-9 0 0,4 0 0,-3 0 0,8 0-1,0 0 1,6 0 0,0 0-1,-6 2 0,6-2 0,-8 0 1,8 0-1,-12 0 1,1 2 0,-10 1-2,-4-3 1,-1 1 1,-6 1-2,-5 0 2,11 0 2,0-1-4,0 2 2,6-2 0,8 1 2,-8 0-2,9-2 0,-4 3 0,4-3 1,-4 1-1,4-1-1,-4 0 2,10 0 1,-1 0-4,0 2 4,-2-2-1,2 0-1,-6 2-1,-2 0 2,2-2-2,-14 2-2,6 0 3,-6 0 0,0 1 0,3 0-4,3-2 4,-6 3 0,12-2 0,3 0 1,-10 0-1,16-2-2,-1 2 2,0-2-1,6 0-1,0 0 0,0 0 0,0 0-1,0 0 1,0 0 2,0 0-1,0 0 1,0 0-1,0 0-2,0 0 1,0 0 1,0 0 0,0 0 0,0 0-2,0 0-2,0 0 3,0 0 1,0 0 0,0 0 1,0 0 0,0 0 0,0 0 0,0 0 1,0 0-1,0 0 0,0 0 1,0 0-1,0 0 1,0 0-1,0 0 0,0 0 1,0 0-1,0 0 0,0 0 2,0 0-2,0 0 1,0 0 1,0 0 0,0 0-1,0 0 0,0 0 0,0 0 0,0 0-1,0 0 1,0 0-2,0 0 2,0 0-1,0 0 1,0 0-1,0 0 1,0 0 1,0 0-1,0 0 0,0 0 1,0 0-2,0 0 0,0 0 2,0 0-4,0 0 4,0 0-2,0 0 0,0 0 1,0 0-1,0 0 0,0 0 0,0 0 0,0 0 0,0 0 0,0 0 0,0 0 0,0 0 0,0 0 0,0 0 0,0 0 0,0 0 0,0 0-1,0 0-1,0 0 0,0 0-1,0 0-9,0 0-15,0 0-28,0 0-29,0 0-37,0 0-78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505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547 2872 11,'0'0'12,"0"0"-2,0 0 2,0 0 1,0 0 2,0 0-2,0 0 0,0 0-5,0 0 2,0 0-2,0 0 0,0 0-1,0 0 3,0 0-2,0 0-1,9 0 1,-9 0 2,0 0-2,0 0-1,0 0-1,0 0-2,0 0-1,0 0 2,0 0-1,0 0-1,0 0-1,0 0 1,6 0 0,-6 0 1,5 0 1,1-2-3,0 2 0,-6-2-1,14 2 1,6-2 0,-8-1 0,20-3 2,-12 0-2,0-1-1,-3 1 3,3 0-2,12 2-2,-6 0 0,0 2 0,5-2 1,-11-1-1,12-1 0,0 0 0,-12-1 0,3-1 2,11-1-2,-2-3 1,-6 2-2,5-3 2,-13 0 2,16-1 0,-11 1-2,3 1-4,-6-1 5,-5 1-1,-10 1-2,7-2 4,2-2 0,-2 1-2,8-1 0,-14 1 0,5 3 0,-2 0 0,-4-1-1,-5 1-1,6-1 2,0 0-1,3 3-1,-4-3 1,-5 1 1,12 2-1,-12-3 0,6 2 0,-6 3 0,8-3 0,-2 1 0,-6-1 2,0-2-2,0 1-2,0 1 2,0-2 0,0 3 0,0 0-1,0 1 1,0 1 0,0 0 0,0 4 0,0-1 0,0 0 1,0 1-2,0-2 1,0-1 1,0 5-2,0-3 1,0 2 1,0 2-1,0 0-1,0 0 2,0 0-1,0 0 2,0 0-2,0 0 1,0 0-1,0 0 0,0 0 2,0 0-2,0 0 2,0 0 1,0 0-1,0 0-1,0 0-1,0 0-3,0 0 0,0 0 3,0 0-2,0 0 2,0 0-1,0 0 2,0 0-1,0 0 2,0 0-2,0 0-1,0 0 1,0 0-1,0 0-1,0 0 1,0 0-1,0 0 4,0 0-2,0 2-2,0-2 2,0 2 2,0-2 2,0 0-3,0 0-1,0 2 0,0-2 0,0 1 2,0 5-1,0 0 2,0 4 0,0 1 0,0 1-1,0-1 1,0 1-2,0-3-1,26 3 1,-15-3-1,9 1 1,1-2-1,-16-1 0,7 2 0,-4-4 1,-8 0-1,0 1 0,0-2 2,6 0-1,-6 2 0,0-3 4,0 5-4,0-1 0,0 1 0,0 2-1,0 1 1,0-1 0,0 1-1,0-3 0,0-1 0,0-1 0,0 0 0,0-2 1,0 2-2,0-2 1,0 2 0,0-1 1,0-1 1,0 0-2,0 0 1,0 0 1,0-1 2,0 1 1,-6 0 0,-8-2-3,3 2 3,-4 2-4,4-5 1,-4 5 0,10 0-2,-7 2 1,-8-1-2,0 4 1,-12-3 1,12 2-1,9-5 0,-1 1 0,3-2 0,-2 2 0,-3-2 1,2 0-2,-8-3 1,14 3 1,-5-2-1,2 1 0,-2 0 2,-4-1-2,9 1 0,-5 2 0,-3-2 0,8 1 1,-14 0-2,8 0 2,1-1-1,-10-1 0,16 0 3,-10 2-5,4 0 4,-4-2-2,4 2 0,-3-2 1,-4 2-2,4-3 2,2 3-1,-2-2 0,8 0 0,1 0 0,5-1 0,-6 2 0,-3 1 0,-8 0 0,3-1 0,2 1-1,-2-2 1,2 2 0,-8-3 0,9 2 1,5 1-2,-9-3 1,10 4 0,-10-2 0,10 3 0,-1-3-2,-6 2 2,4-2 2,2-3-4,0 2 4,6-2-4,-6 2 2,-2 0 2,2-2-2,-5 1-2,5-1 4,-3 0-2,9 0-2,0 0 2,0 0-2,0 0 2,0 0-2,0 0 1,0 0 1,0 0-1,0 0 1,0 0 0,0 0 0,0 0 0,-6 0 0,6 0 1,0 0-1,0 0-6,0 0 2,0 0 1,0 0-3,0 0-3,0 0 0,0 0 2,0 0 1,0 0 0,15 0 6,2 0-2,9 0 1,0 0 1,5 0 2,-5 0 1,-6-1-1,-2-1 1,-4 0-3,-2 2 1,8 0-1,6-2 0,-15-1-1,9 1 1,0-2-1,6 2 1,-3 0 1,3-2-1,0 1 1,0 0-2,0 1 0,0 1 2,0-3-2,-6 0 0,-9 0 0,4 1 1,2 0-2,-11 1 2,2 2 0,-8 0-1,0 0 1,0 0 0,0 0-3,0 0-2,0 0-2,0 0 4,0 0 1,-26 0 7,-14 5-5,3-4 7,-1 1-5,-2-2 2,8 2-3,-5-2-1,5 2 1,6-1-1,6 2 0,-11-2 0,19 2 0,-2-3-1,8 1 2,6-1-1,0 0 0,0 0 1,0 0-1,0 0-1,0 0 0,0 0-2,0 0 0,0 0-5,0 0 3,0 0 0,0 0 0,26 0 1,0 0 3,-9 0 1,15 0 0,2 0 0,-2 0-2,5 0 4,-11 0-2,6 0-1,-1 0 1,-5 0 1,0 0 0,-6-4-1,-2 0 1,-4 1-1,6 1 0,-8 0 0,-1-2 2,3 2-2,-8 1 0,0-3 0,-6 4 0,0-2 0,0 2 0,0 0 1,0 0 2,0 0 3,0 0-8,0 0 2,-17 0-1,-9 0 3,0 0-1,0 0 2,6 0-2,3 0 0,2 0-1,10 0 0,5 0 0,0 0 0,0 0-1,0 0 1,0 0-1,0 0-2,0 0 1,0 0-6,0 0 1,0 0 4,0 0 0,11-2 3,9-1 0,6-2 1,0-1 1,6 1-2,-7-3 0,1 2 0,12 0 0,-12 1-2,-6-2 1,6-1 1,-15 2 0,-5 1 0,2 2-1,-2 1 1,-6 2 0,0-2-2,0 2 4,0 0-2,0 0 0,0 0-2,0 0 2,0 0-4,0 0-2,0 0 8,0 0-11,0 0 8,-20 4 6,-6 2 0,9-2-2,3 0-1,8-1-1,0-1 0,6-2 0,0 0 1,0 0-2,0 0 0,0 0-2,0 0-2,0 0-3,0 0 1,0 0-8,0 0 12,0 0 4,12-5 0,13-5 2,-4-4-3,4-1 0,7-2-1,-6 0-1,6 0 1,-7 0-3,-7 1 3,2 5 0,6 1-3,-15 4 2,-11 2 1,9 4-2,-9-2 1,0 2-1,0 0 0,0 0-4,0 0-5,0 0 4,0 0 6,0 2 4,0 6 6,0 2-5,-9 1-10,-2-3 5,-4-3 6,-2 1-4,3 1 1,2 2 1,-2-2-1,8 0 1,6-4-2,0-1-1,0-2 1,0 0-3,0 0-4,0 0-1,0 0-2,0 0 3,0-4 12,0 0-2,14-3 2,4-3-4,2 2 2,6-1-3,-15-3-1,-2 3 1,2 3-1,-5 0 0,-6 6 0,0 0 0,0 0 0,0 0-2,0 0-2,0 0-2,0 2 6,-6 10 14,-20 1-24,-11 4 16,5-4-2,-2 3 0,11-3 1,3-3-3,0-3 0,8 1-2,-2-2 0,2 2 2,12-3-1,0 0 0,0-4-2,0-1-4,0 0-4,0 0-8,0 0 0,0 0 13,6 0 7,14-4 0,6-2 0,6-1-2,-6-1-3,-1 0 1,-13 1 1,2 1-1,-8 4-1,-6 2 2,6 0-1,-6 0 0,0 0-2,0 0-7,0 0 4,0 0 0,0 0 12,0 6 4,-20 1-1,2 7-3,-16-1-4,11-3 4,3 0-1,-6-4-3,14-3-2,4-1 3,8-2 0,0 0 1,0 0-4,0 0-4,0 0-2,0 0-5,0 0 5,0 0 7,0 0 2,0-2-1,0 2-2,0 0 1,0-2-1,8 1 1,-2 1-1,0 0 0,-6-3 0,6 3-1,-1-3 1,-5 1 0,15 2 0,-15-3 0,0 3 1,0 0-1,0 0 2,0 0-1,0 0-2,0 0-2,0 0 6,0 0-3,-20 8 3,-18 0-1,7 1 2,11-1-1,8 0-2,12-5 2,0 0 0,0-3 1,0 0-3,0 0-6,0 0-1,0 0 4,0 0 3,0 0-1,0 0 1,0 0 0,0 0-1,0 0-1,0 0 0,0 0-1,0 0 4,0 0-2,0 0 0,0 0 0,0 0 0,0 0-2,0 0 1,0 0 4,0 0 1,0 0-2,0 0-3,0 0-2,0 0-2,0 0 2,0 0 3,0 0 1,0 0 3,12-3-1,2-2 2,18-3 0,-7 0 1,-2-3-3,-2 2-3,-1-1 2,-3 2-1,-3 1-1,-2 3 0,8 2 1,-14 0 1,8-2-1,-8-2-1,5 3 2,-2-3-1,-3 0 1,5 0-1,-11-1 0,9 2 1,2-2-1,-5 1-1,0 1 0,8-1 2,-8 0-2,0-1 1,8 1 1,-8-2-2,5 1 1,4-1-1,-9 2 0,-1 0-1,4 3 1,-9-1 0,6 0 0,-1 0 0,-5 1 0,0-2 0,0 2 0,0 0 0,0 0 0,0 3 1,0 0-1,0 0 1,0 0 0,0 0 0,0 0-1,0 0 0,0 0 0,0 0 0,0 0 0,0 0-2,0 0-3,0 0-1,0 0 3,0 2-5,0 4 12,0 0 0,0 1-1,0 1 0,-5 1-1,-10 1 0,4-1-2,-9-1 2,8 0-1,6-1-1,-2-1 1,2-2-1,0-2 0,6-2 1,-5 0 0,5 0-1,0 0 0,0 2-1,0 0 1,0-1 0,0 2 0,0-2 0,0-1 0,0 0 1,0 0-3,0 0-2,0 0-3,0-1 3,0-5 12,0 2-2,0-2-2,0-2 2,0-3-6,0-2 1,0 1-1,0 2 0,0-1 0,0-2 0,0 1-1,0-1 1,0 2 0,0-3 0,0 1-3,0-3 3,0 3 1,0-1-2,-9 4 2,9-1-1,-6 4 0,0 1 2,6 2-2,-5 3 1,5-2 1,0 3-1,0-2-1,0 2 0,-6 0 0,6 0-1,0 0-2,0 0-4,0 0-1,0 2-3,0 6 13,0 2 0,0 5 0,0 0-1,6 0-1,-1-1 0,1-3 2,-6-5-2,6-2-2,-6-2 4,9-2-1,-9 0 4,5 0-5,-5 0-2,6 0 0,-6-3 13,0-8-4,0-2-5,0-2-1,0-4 1,0 0-2,0-1 0,0 3 0,0-1-2,0 0 1,0 0 1,0 0-1,0 0 0,0 5 1,0 0 0,-6 3 0,1 2 1,5 0-1,0 5 0,-9 1 1,9 2 0,0 0-3,0 0-5,0 0-4,-6 0 4,6 7-7,-6 3 19,6 1-1,0 7-4,0-1 3,0 1-2,0-3-1,0 2 1,0-1-1,0 3 0,0 1 1,0-1-1,6 0 0,9 1 0,-10-5 0,1-4 1,0-2-1,2-6-1,-8-3-1,12 0-5,-12 0 1,11 0 2,-11 0 1,0 0 14,0-10-1,0-3-6,0-8 3,0-2-1,0-4-4,0 0-2,0 1 0,-11 1 0,5 2 0,6 3 2,-14 5-2,8 0 0,0 3 0,6 1 0,0 3 1,0 4-1,0 4 0,0 0 0,0 0-1,0 0-6,-5 0 0,5 0-5,-9 0-3,9 10 13,0 1 8,0 5-4,0 5 3,0 0 1,0 2-5,9 0 0,-4-3 0,1-1-1,0 0 0,-6-6 1,0 0-2,0-5 2,8-3-1,-8-5-1,6 0 0,-6 0-1,0 0-4,0 0 3,6 0-1,0 0-1,-6 0 0,14 0 11,-8-7 2,0-5-4,-1-5 2,-5-5-5,0-2 1,0-1-1,0 1-1,0-2 0,0 1 0,0 1 0,0 1 2,0 2-2,-5 4 0,-1-3 0,0 5 0,-3 0 0,4-2 1,-7 5-1,6 6 1,6 3 3,-8 0-1,8 3 1,0 0-6,-6 0 1,0 0 4,1 0-9,-4 6 1,9 8 11,0 2-1,0 6-4,0 3-1,0-2 1,0 0-1,0 0 0,14 0 0,-2-2 2,8-1-2,-14-2 0,8-4 0,-8-7 0,0-1 0,-1-6-2,4 0 1,-9 0-3,6 0 3,-1 0 0,-5 0 14,0-6-5,6-5 1,-6-5-3,0-4-2,0-5-1,0-4 0,0-2-2,0-1-2,0-1 2,-11 4-2,-9 3 2,-1 5 0,10 3 0,-9 1-2,8 7 2,7 3 1,5 5 1,-9 0-1,9 2-2,0 0 0,0 0-1,0 0-1,0 0-2,0 0-2,0 0-5,0 8-4,0 7 23,0 4-5,0 6-3,14 2 4,18 0-3,0-3-1,-7 1 1,-4-4-1,-4-5 0,-9-7 0,-8-3 0,6-6 1,-6 0 1,0 0-2,6 0 5,-6-9 4,0-3 15,0-2-20,-6-5-3,-31-7 1,-9-3-5,8-4 2,-8 3-2,20-3 0,-11 2 2,11 3-3,0 3 4,6 4 0,14 4 0,1 1 0,5 7 0,-6 3 1,6 2-1,0 4 1,0-1 0,0 1-1,0 0 1,0 0 0,0 0-4,-9 0-5,9 0-7,0 9-1,0 5 19,0 7-1,0 3-1,0 3-1,15 0 1,-10-2 1,7-4-2,2-2 3,-8-3-3,8-8-3,-8-1 3,0-7-2,8 0 0,-8 0 0,0 0-2,-6 0 0,11 0 4,-11 0 10,0-12-1,9-7 3,-9-6-7,0-5-4,0-3 0,0 2-1,0 4 0,0 3 0,0 5 1,0 0-2,0 3 2,0 3 0,0 2 1,0 1-1,0 0-2,0 2 2,0 6 0,0-1 0,0 1-1,0 2-1,0 0 1,0 0 1,-9 0-2,9 0-3,-11 0-3,5 2-3,0 3-6,6 5 20,0 5-3,0 2 2,0 6 0,0-1-2,0-3 2,0-8-4,0-1 1,0-7 1,0-3 0,0 0-1,0 0 1,6 0-3,0 0 1,-6 0-2,0-11 15,0-2-4,0-4-8,0-7 2,-20-2-2,2 1 0,-2 2-2,0 2 3,9 1-3,5 2 1,6 2 0,0 3 1,0 4 0,0-1 0,0 4 0,0 2 1,0 2-1,0 2-1,0 0 1,0 0-2,0 0-2,0 0-6,0 0-2,0 0-5,0 12 8,0 3 12,0 6-2,11 6 3,10-2-4,-4-1 0,-3-6 1,-8-3-2,8-5 1,-14-5-1,6-3 3,0-2-1,-6 0 0,0 0-3,11 0 1,-11-2 8,0-9 5,0-7-6,0-1-6,0-7 4,0-3-5,0 2 1,0 2-2,0 3-1,-17-1 1,3 3 0,14-1-2,0 4 3,0 4 0,0-1 1,0 5 1,0 0-2,0 2 1,0 4 0,0-1 1,0 4-1,0 0 0,0 0 1,0 0-4,0 0-3,-6 0-7,6 0 0,-6 0 1,6 4 0,0 1 14,0 5-1,0 3 2,0 4-3,0 3 2,0-1-1,0-2-1,0-4 1,0-3-1,0-9 2,0-1-1,0 0-4,0 0-1,6 0-3,-6 0 16,14-8 3,-14-6-6,0-4-4,0-1-1,0 2-1,0 2 1,0 2-1,0 1 0,0 3 0,0 3 0,0 2 0,0 2 1,0 2 0,0 0-3,0 0-4,0 0-6,0 0 0,0 0 1,0 5 1,0 0 14,0-3-1,0 1 0,0 1-2,0-2-4,0 2 3,0-2 0,0 2-1,0-2 0,0 0-4,6-1 1,-6-1 1,0 2 3,0-2 3,0 0 1,0 0 2,0 0 3,0 0 4,0 0-1,0 0 1,0 0-7,0 0-2,0 0 0,0 0 0,0 0-3,0 0-2,0 0 0,0 0 0,0 0 2,0 4-2,0 2-1,0 0 4,0 4-2,0-1 1,0-2-1,0 3 1,0-3-1,0 1 1,0-2-1,0 2 1,0-2-1,6 3 3,-6 2-2,11 1 1,-2 0 1,-9-3-2,6-1 0,-1-2 0,-5-3-1,0-1 0,0 2 1,6-3-2,-6 4 2,9 1-1,-9 1 1,6 1 1,-1 1 1,-5 1-2,6 1 2,-6 0-2,6-3 1,-6 2-1,9-1 0,-9 1 2,5 0-3,1 1 0,0 1 0,2-2 1,-2-1-2,-6-3 1,6-4 0,-6 0 0,0-2 0,6 0 0,-6 0 0,5 0 2,10 0 3,-15-2-1,6-6 7,-6-1 8,0-3-4,0-3-11,0-6-2,0-1-1,-21-4-2,-2 1 3,3 2-2,6 2-1,2 3 1,7 3 1,-10 1-1,15 3-1,-11 2 2,5-1-1,-3 0 0,-2 5 0,5-4 0,-8-1 0,8 1 0,0-3 0,-8 4 0,14 2 2,0 1-2,-6 1 0,6 2 1,-6 0-2,6 2 1,0 0 0,0 0-2,0 0 1,0 0 1,-5 0 0,5 0 0,0 0 0,0-3 0,0 3 0,0-1 0,0-1 0,0-2-2,0 1 2,0-1-1,0 1 1,0 0 0,0 3-1,0-2 0,0 2 1,0 0 0,0-2-2,0 2 2,0 0-2,0 0-1,0 0 0,0 0 0,0 0 1,0 0-3,0 0 2,0 0-1,0 0 2,0 0 1,0 0-1,0 0 1,0 0 0,0 0 1,0 0 1,0 0-2,0 0 1,0 0 0,0 0-2,0 0-1,0 0 2,5 0-1,1 0 1,0 0 1,-6 0-1,0-2-2,0 2 2,8 0-1,-8 0 0,6 0-3,-6 0 0,6 0 3,0 0-4,-6 0-2,8 0 2,-8 0-1,0 0 3,0 0 1,0 0-2,0 2 8,6 2-1,-6 0 1,0-2-3,6 2 2,-6-3-1,0 1 0,11 2 0,-11-2 0,9 4 1,-9-2-1,0 0 1,0 1 0,0 1 2,0-2-1,0 2 3,6-5-1,-6 3 0,0-1-3,0 0-1,5-1 0,-5 4 0,6-1 1,-6 4-1,9-4-1,-3 2 1,-1-1 0,-5-2 1,0 0-2,0 0 3,0-2-2,0 2 0,6 0 1,-6-1-1,0 2 1,6 0-1,-6-2 0,0 1 0,0-2 1,0 2 1,0 0-1,0-1 0,0 1 0,0 2-1,0 0 0,0 2 1,0-4-2,0 1 0,0-3-1,0 2 1,0-3 1,0 2-2,0-1 1,0-2 0,0 3 1,0 1-1,0 2 0,0 0-1,0 2 1,0-1 0,0 1 1,0 1-1,0 2 0,0-3 0,0-1 0,0-2 1,0 2-1,0-1 0,9 1 0,-9-4 0,0 2 1,0 3-1,0-2 0,0 2 2,0-1-2,0-1 0,0 2 0,0-2-2,0 1 4,0 1-4,0-1 4,0 1-2,5 2 0,-5-2 0,0-1 0,0 1 0,0 1 0,0-1 0,0 0-2,6-3 2,0 1-2,2 2 2,-2-2 1,-6 1-2,6-1 2,0-2 0,-6 2-1,5-1 0,4 3 2,-3-1-2,-6 1 0,6 2 0,-6-1 0,0-1 1,0 0-1,5 0 1,-5-3-1,0 1 0,0-2 1,9-1-2,-9 1 1,6 0 0,-6 0 0,5-1 0,-5 0-1,0 1 1,6-1 1,-6 1-2,0 0 2,9 0-1,-9 0 0,0-3 0,0 1 0,0 1 0,6-3-1,-6 0 0,0 0 1,0 0-4,0 0 2,5 0 1,1 0 1,-6-5 1,6 2-1,-6-3 8,0 2 1,0 0-7,0-3 0,0-1-1,0-2-2,0-3 3,0-3-3,-12 2 0,7-2 1,-1 4 0,-3 1 0,9 4 0,-6 2 0,6 2-3,-5-1 3,5 4 1,0-1-1,-6-4 0,-3 3 0,4-1 2,-1-1-4,0 0 2,6 2 2,-9 2-1,9 0-2,0 0-2,0 0 0,0 0-5,-5 0 0,-1 0-2,6 0 5,0 0-3,0 6 5,0-1 2,0 5 1,0 0 2,0 1-2,0 4 3,0-3-3,0 1 1,0 1-1,0-1 1,0 0-1,0-3-1,0 3 2,6-1 0,-1 0-2,10-1 1,-9-4 1,-1 5-1,10-4 0,-10-1-1,1-1 2,3 0-1,-3-1 0,5-1 0,-5 2 0,2-2 1,-8 2-2,6-2 1,-6 3 0,0-1 0,6-1 1,0 3-1,2 0 0,4-1 0,-6-1 1,-1 0 1,4 0-1,-9 0-2,0-2 2,0 1-1,0-2 1,6 3 0,-6 0-1,0 2 1,5-3-1,-5 2 0,6 0 0,-6-1 3,0-2-3,0 1 2,0 1 3,0-2-3,0 2 2,0 0-2,0-3 0,0 1-1,0 2 3,0-2-2,0 1-2,0 0 2,0 0-2,0-1 0,0 0 1,0 1 0,0 1 1,0-1-2,0 0 0,0-1 1,0-1-1,-6 3 0,6 0 0,-5-3 0,5 1 0,0 1 0,-6 0 0,6-1 0,-9-2 0,9 2 0,0-2 0,0-1 0,-5 1 0,5 0 0,0 2 0,0-1 0,-6 0 0,6 1 1,0-1-2,-6 2 2,0-2-1,6 3 1,-8-3-1,2 0 0,6 0 1,-6 1 0,0-2 3,-2 2-1,2-2 1,0 0-1,1-1-1,-1 2-1,-3 0-1,3 2 2,1-4-2,-1 3 0,6-2 1,-9-2-1,9 0 1,-5 2 0,-1-2 1,0 2-2,-3 0 0,-2 0 0,-1 1 0,-2 1 0,8-4 0,1 2 1,5-2 2,0 0-2,0 0 1,0 0-1,0 0-1,0 0 0,0 0-1,0 0 1,0 0 0,0 0 0,0 0 0,0 0-2,0 0-5,0 0 1,0 0-2,0 0 4,0 0-3,0 0-1,0 0 1,0 0 10,0-2 1,0-2-4,0 1 2,0-3 0,11-2-2,3-1 0,-2-1 2,-6 1-2,8-3-2,-8 2 0,0 3 2,-1-3 0,4 3-2,-9-1 2,0 2-1,6-1 1,5-3-1,-2 2-1,8-3 2,-11-1 0,2 1 2,-2-1-4,-6 3 2,0-3 0,0 3 0,0 1-2,6 1 2,-6 1 0,0 0-1,0 2 1,0-1-1,0 2 1,0 2 0,0 1 1,0 0-1,0 0 1,0 0 1,0 0-6,0 0-2,0 0-1,0 0 4,0 0 0,0 0-5,0 4 4,0 1 8,0 3-2,-6 5 2,-14 3-3,-6 3-1,9-2 1,3 0-1,-7-3 0,10-3 0,5-1 0,6-3-1,0-1 0,0-4 0,0 0 0,0-2-4,0 0-1,0 0-4,0 0-1,0 0 7,0-4 8,0-3-3,0-3 1,6-6 0,14-3-3,-8-1 0,2-4-2,-14 3-3,0 6 3,0 5 4,0 6 0,0 4 2,0 0 0,0 0-5,0 0 2,0 0-7,0 10 2,-35 4 14,12 1-6,-11 1-1,11 6 3,3-1-3,-12 2 2,12-4-1,8-2-3,4-3 0,2-5 2,6-3-3,0-6 1,0 0-2,0 0-3,0 0-2,0 0 4,0 0-2,0-2-7,0-6 12,0-3 2,0-4-4,0-5 2,0-2-1,20-3 1,-8-4-2,2 4-5,3 8 3,-17 5 4,9 11 0,-9 1 0,0 0-6,0 0-4,0 1 6,0 11 14,0 5-2,0 4-6,-26 4-1,0 4 5,0 0-1,0 1-4,1-1 2,13-6-2,-2-4-1,8-8 0,6-5 0,0-4-1,0-2-5,0 0-3,0 0-3,0 0-3,0 0 15,0-5 5,26-7-4,5-3-1,1-6-1,8-3 0,-2-1-3,-18 4-1,3 3 0,-9 9 2,-8 2 3,-6 7 2,0 0 0,0 0-4,0 0-2,0 14 5,-11 6 9,-21 9 0,6 6-3,-20-2 2,20-5-2,6-7 0,14-5-3,0-9 0,6-3-3,0-4 0,0 0 0,0 0-2,0 0-3,0 0-7,0-3 13,0-4 1,0-2-3,12-1-2,8-1-1,0 3-1,-8 1 3,2 2-1,-8 5 1,-6-1 2,0 1 1,0 0-4,0 0-5,0 0-3,0 3 9,0 7 13,0 4-10,-20 1 4,-6-2-5,9 0 1,-4 0 3,1-5-2,3 2-2,-3-2 0,0-1 0,14-3-2,0-4 0,6 0 0,0 0-10,0 0-10,0 0 3,0 0 17,6-6 8,14 1-4,6-1 0,-14 2-5,8 2 1,-15 0 0,-5 2-3,0 0-4,0 0-4,0 0-1,0 0 3,0 4 26,0 6-2,0 3-3,-25 3-3,-13-3 5,-2 3-6,3-5 2,11-2-1,0-3-2,0-4-2,14-2 1,7 0-2,5 0-6,0 0 0,0 0-1,0 0-4,0 0 0,0 0 0,0 0 2,0 0-1,0 0 4,0 0-6,0 0-8,0 0 1,11 0 8,21-6 8,-1 0 2,-5 1 0,6-1-1,-6 4-1,-18-1-1,-2 3 1,-6 0 1,0 0 2,0 0 0,0 0-1,0 0-1,0 0 2,0 0-1,0 0 6,0 1 2,0 3-3,-14 2 0,-12-3-5,9 3 3,2 0 4,-2 0-2,-17-1 3,-4 3-2,-14 0 7,4 1-7,-4-3-1,0-1 0,6 2-1,3-4-4,3 1 3,2-2-4,12 0 6,6-2 0,-11 0-6,13 0 5,4 0-5,8 0-2,0 0 4,6 0-6,0 0-1,0 0 3,0 0 2,0 0 2,0 0-2,0 0-3,0 0-1,0 0-1,0 0-1,0 0-4,0 0-10,0 0 9,0 0 2,6 0 2,20-2 7,6 0-5,5 1 2,-11-5 2,-6 3 1,-8-1-3,-4 4 2,-8 0 3,0 0 0,0 0 0,0 0-2,0 0 6,0 0-4,-20 0-6,-26 0 9,-11 0-5,-1 0 4,-5 0-1,0 0-3,-9 0 1,29 0 0,2 0 3,15 0-4,21 0 1,-1 0 2,6 0-5,0 0 0,0 0-1,0 0 0,0 0 1,0 0-1,0 0-1,0 0 2,0 0-3,0 0-3,0 0 0,0 0-2,0 0 5,6 0 3,14 0 1,6 0 1,0 0-2,-9 0-2,9 0 0,-12 0-1,3 0 2,-8 0 1,-9 0 2,0 0-1,0 0-1,0 0 1,0 0 3,-35 7 0,-8-4 2,-9 1-2,1 2 4,8-1 0,11 0-3,-8-2 0,22-1-4,4 0 0,8-2 0,6 0 1,0 0-1,0 0-1,0 0-1,0 0-3,0 0-3,0 0 2,0 0-3,12 0 5,14 0 5,-6 0 2,-9 0-3,-2 0 2,-3-2-3,-1 2 1,-5 0 0,0 0 0,0 0 0,0 0 1,0 0-1,0-2 2,0 2 3,0 0-4,0 0-1,0 0 4,0 0 3,0 0 2,0 0-4,0 0 0,0 0-2,0 0-2,-5 0 0,-10 0 0,4 0-1,-9 0 0,8 0 0,-8 0 0,0 0 0,8 0-1,1 0 2,2 0-1,4 0 0,5 0 0,0 0 0,-6 0 1,6 0 0,0 0 3,-6 0-2,-3 0-1,9 0 1,-5 0-1,5 0-1,0 0 1,0 0 0,0 0 1,0 0 1,0 0-3,-12 0 0,-8 0-4,9 0 2,2 0 1,-3 0 1,-2 0-3,3 0 3,11-1 3,0-1-1,-6 2-3,6 0 2,0 0 1,0 0-2,0 0 2,0 0-2,0 0-2,0 0 0,0 0 1,0 0-1,0 0 2,0 0 1,0 0-2,0 0 1,0 0-3,0 0 3,0 0 0,0 0-1,0 0 2,0 0-2,0 0 2,0 0-2,0 0 2,0 0-1,0 0 0,0 0 0,0 0 1,0 0-2,0 0 1,0 0 0,0 0 0,0 0-1,0 0 1,0 0 0,0 0 0,0 0 1,0 0-1,0 0 0,6 0 1,19 0-3,-19 0 0,0 2-1,3-1 5,2 1 1,1-2-3,8 0 1,0 0-1,-9 2 0,15-2 1,-11 0-2,2 0 4,3 0-1,-9 2-1,10-2-1,-16 1 0,10 2 1,-15-3 0,0 2-1,11 0 2,-5-2-1,-6 0-1,9 2 1,-9-2-1,5 0 0,1 2 1,-6-2 0,0 0-2,0 1 0,14-1 3,-2 0-1,8 0 0,-8 0-1,2 0-1,-3 0 0,4 0 0,-9 0 1,-1 0 0,1 0 2,0 0-2,-6 0 3,9 0-3,-9 4 1,0-4 0,0 0-1,5 0 0,15 0 1,-8 0-1,-1 0-1,15 0 1,-17 0-1,2 0 2,-5 0-1,9 0 0,-10 0 1,1 0-6,8 0 4,-8 0 1,14 0 0,-2 0 1,-4 0 2,-3 0-2,-5 0-1,-6 0 1,0 0-2,9 0 2,-9 0 1,0 0-4,6 0 1,-6 0-1,11 0 0,3 0 2,-2 0 0,2 0 2,-8 0-2,0 0 0,-6-2-2,0 2 2,0 0-1,6 0 1,2 0 1,-8 0 3,0 0-4,0 0 3,0 0 3,0 0-5,0 0 4,0 0-4,0 0-3,-8 0-5,-24 0 0,-11 0 6,3 0-3,2 0 8,7 0-3,10 0-1,-4-2 0,-7 2 0,12-1 1,3-1-1,-9 0 2,5-2-2,10 4 0,-3 0 0,2-3 2,12 3-2,0-1-2,-6-3 0,-2 1 4,8-1-4,0 0 6,-12 2-2,-14-2 0,12 0-2,8 4 0,0-1 2,6 1 0,-5 0-2,5 0 0,0 0 0,-6 0 1,6 0-1,0 0 0,0 0 0,0 0-3,0 0 3,0 0-2,0 0 0,0 0 2,0 0 0,0 0-1,0 0 2,0 0-1,0 0 0,0 0-1,0 0 1,0 0-1,0 0 1,0 0 0,0 0 1,0 0 0,0 0-1,0 0 0,0 0-2,0-3 0,0 3-1,0-3 3,0-1 1,6 0-1,-1-2 2,-5 0 0,12 3-2,-12-1 0,9 2-2,2-1 4,9 0-2,-8 1-2,2 0 2,-2-2 2,8 0-2,-9-1 0,4 1 1,-4 0 0,4 0-1,-4 0 2,3 1-2,-2-1 0,-1 2-2,10-1 4,-7 0-4,-3 0 4,-5-3-2,3 2-2,-3 2 4,-1-2-2,1 2 0,0 0 0,-6 0 1,8-2 0,-8 3 1,6-1-4,0 0 2,0-2 2,8 2-4,3-2 2,3-2-1,6 3 1,-14-3-1,8 0 1,-6 1 0,-8-1 0,6 1 1,-12 0-2,8 1 2,-8 4-1,0-1 0,6 1 0,0-3-1,5 2 1,-2-1 0,2 0 0,-5-3 0,8 0 0,-2-1-2,2 3 2,-2-3 0,-6 2-1,8 2 1,-3-2-1,-5 1 2,9 1-2,-4-2 1,-2 0 1,-4 2-1,1 0 0,0 0 0,3 0 0,-4-2-1,1 2 2,0 1-2,0-3 2,8 0-2,-8 0 1,0 1 1,2 0-1,-2 0-1,11-2 2,-17 2-2,15 1 1,-4-2 1,-11 1-1,14 0 0,-14 2-1,6-1 1,0 2 0,3-3-4,-4 0 6,1 1-4,0-2 2,8-2-1,-2 2 1,-7 1 0,4 1 0,-9 0 1,0 2-1,0 0 2,0 0-6,0 0 0,0 0 0,0 0 1,0 0 1,0 0 3,0 0 6,0 0-3,0 2-2,0 2 9,0-1-7,-14 3-3,2 4-2,-2 0 2,-3 1 0,2-2 0,4 1-1,-4-2 0,4-2 1,-4 3-1,-2 3 0,-9-1 0,0 2 2,0 1-1,1-3 0,4-1-2,4-3 3,-17 1-1,16-2 0,4-1 2,-3-3-2,8 0 0,-2 0 0,5 0-1,-8 0 0,8 2-2,-6-2 2,-8 0-1,6 4-1,8-1 4,-5 1-4,5 0 1,-9 0 0,-5 0 1,15-3 0,-1 1 1,6-2-1,-6-2-1,6 0-1,0 0-4,0 0 3,0 0-1,0 0 1,0 0-3,0 0 0,0 0 3,0 0 4,12 0-2,13 0 0,7 0 6,-12-2-2,0-2-2,6-2-1,12-2 1,-13 1 1,13-1 0,-7-3-1,15-1-1,-2-1 0,-4-2 1,-3 3 1,-5-1-2,-6 1 0,-6 3 0,-9-3 0,4 3 0,-4-3 0,-5 3 0,3-3-2,-4 1 1,1 1 1,-6 2 0,0 5 1,6-1-2,3 2 1,-9 2 0,0-2 0,0 0 0,0 2-1,0 0 2,0 0 0,0 0-1,0 0 2,0 0 0,0 0 3,0 0-3,0 0-6,0 0 3,0 2-6,-26 8 6,-6 3-4,-8 1 15,2 4-11,7 2 1,5-1 2,6 0-2,14-4-2,0-3 2,6-5-2,0-3-6,0-4-7,0 0-1,0 0-1,0 0 10,0 0 11,0-10 0,32-5 5,11-4-2,-3-6-4,-8-4-1,0-1-2,-12 1 0,-3 1-3,9-1 3,-12 5-6,3 0 3,-8 3 0,-3 6 1,-6 1 1,0 5 2,0 3 0,0 0 0,0 2 0,0 3-1,0-2 0,0 2 2,0 1-2,0-3 0,0 3 1,0 0-1,0-1 1,0 1 1,0 0-2,0 0 3,0 0-2,0 0-2,0 0 1,0 0-3,0 5-6,-15 5 11,4 5 4,-9 5-7,-6 3 1,9 1 1,2 1-1,4-3 0,11-7 0,0-6-1,0-3-3,0-4-1,0-2-5,0 0-3,0 0 9,6 0 1,14 0 5,-9 0 2,9 0-1,6-2 0,0-11 2,0-4 2,-3-7-5,11 0-1,-16-5-1,2-2-1,0-1 1,-20-1-1,0 1-1,0 1-1,0-2 2,-20 5-2,-6 2 3,6 12 0,3 3 3,8 8-2,3 3-2,6 0-1,-6 0 2,6 0 0,-11 0-6,2 3 0,9 4-3,0 3 13,0 2-1,0 8-3,0 3 1,0 4 0,0-1-1,0 3 1,0-6 0,0-3-1,0-4 2,0-4-4,0-4 2,9-5 0,-9-3 2,6 0-4,5 0-1,-11 0-1,6 0 11,-6-11 7,0-5-7,14-7-3,-8-7-1,0-3-1,-6-3-4,0 0 2,0-3-2,0 5-1,0 8 0,0 4 3,-6 11 1,6 7 2,-6 2-1,1 2-2,5 0 1,0 0-4,0 0-3,-9 0 2,3 0 3,0 4-7,1 3 1,-10 7 13,15 5 2,0 4-8,0 8 1,0 3 0,0 0 1,0-1-2,0-2 1,0-2-1,0-7 1,0-3-1,0-5-1,0-8 0,0-5-5,0-1-1,0 0-1,0 0-3,0-1 22,20-13-4,1-5 0,4-8-2,-2-7-3,3-1-4,0-1 2,-6 0-1,-14 3 0,-6 4-4,0 3 4,0 5 1,0 3 3,0 11 1,-6 1 0,1 6-4,-4 0 0,3 0-3,0 0 3,1 0-4,-1 0 0,-3 4-5,-2 7 17,-9 6-3,8 6-3,-2 6-4,14 4 4,0 3-1,0-2-4,0-1 6,0-2-9,0-6 8,14-2-2,12-9 0,-9-2 0,-2-6-2,-10-2-3,1-4-5,0 0-2,3 0 1,-4 0 4,-5-2 14,6-6-5,0-1 3,2-7-2,4-3-3,-6-4 3,2-2-5,-2-1 4,-6-3-4,0 4 1,0 2 2,0 8 1,0 5 0,0 6-1,0 4 1,0 0-2,0 0-4,0 0-7,0 6 3,0 12 17,0 8-3,0 5-2,0-1-3,0 1 4,0-6-4,0-6 0,0-7 1,0-5 1,0-5 1,0-2 2,0 0 4,0 0 1,0 0-3,0-2-8,0-10-10,-32-1 2,7-6 16,-7-6-7,-14-5-3,14-5-2,-14-1-6,20 7 2,1 10 1,2 9 7,14 10 1,3 0-10,0 0 6,-8 0-12,8 20 10,-5 4 11,11 11-4,-6 1 1,6-3-1,0-8-2,0-6-1,0-6 2,0-3-1,0-4 0,0-5-4,0-1 1,0 0-2,0 2 3,0-2-1,0 4 2,0 0 0,0-1-1,0 4 1,0-6-1,0-1 1,6 0-1,0 0-2,-6 0 6,5 0 5,-5 0-3,0 0-5,0 0 3,0 0 3,0 0-6,0 0-5,0 12 10,0 5 2,0 4-5,0 0 1,6 0 2,-6-5 0,9-9-3,-9-1-1,0-4 0,0-2 2,0 0 0,5 0-1,-5 0-1,0 0 6,0-6-7,0-2-12,0-2 8,-5-2 4,-15-2 1,14 1-12,0-1 10,6 0 0,0 3 0,0 4 1,0 3-1,0 2 4,0 2-1,0 0-6,0 0-4,0 2 12,0 13 4,0 3 1,0 6 0,0 3-4,0 0-3,0-6 0,0-4 0,0-4 0,0-5-1,0-4 0,0-4 3,0 0 0,0 0-2,0 0-4,0 0-1,0 0 3,0 0 2,0 0 5,0-2 0,0-1-11,0-2 2,-14 0 5,8 0-4,0-2-3,-2 3 6,8 1 3,0-1-4,0 0 0,0 4 0,0 0 0,0 0 0,0 0-6,0 0-3,-6 0 12,0 8-2,-5 1 1,2 1 0,9 1-1,0-1 0,0-3 0,0-1-1,0-2 0,0 0 0,0-4-1,0 0 2,0 0-2,0 0 4,0 0-1,0 0 0,0 0-2,0 0-2,0 0 1,0 0-2,0 0 2,0 0 0,0 0 1,0 0 2,0 0 1,0 0-3,0 0 1,0 0-1,0 0-4,0 0 1,0-2 2,0-2 1,0 2 1,0 0 8,0-2-9,0 3 0,0-1 0,0-2 1,0 0-1,0 2 3,0-2-2,0 0 1,0-3 1,0 2-2,0-6 0,-6 4 0,6 1 0,0-4-1,-6 3 0,1-3 0,-4 1 0,3-1 2,-5 1-2,2 1-2,-2 1 2,5-2 2,6 4-4,0 0 4,-6 0-2,6 2 1,0-3-2,0-2 1,0 0 0,0 1 0,0-1 0,0 1-2,0-1 4,0-4-2,0 3 1,-8-1-2,8-1 2,-6 1-1,-6 2 1,12 4 1,-8 1-1,8 3 1,0 0-2,0 0-2,0 0 4,0 0-4,0 0 2,0 0 0,0 0 2,0-4-4,0 3 2,0-4 0,0 3-2,0 0 1,0 2 0,0 0-2,0 0 3,0-2-1,0 2 2,0-1-1,0-3 0,0-4 0,0-3 0,0-1 0,0-1 0,0 3 0,14 4-1,-14 1 1,0 3-1,0 0 1,0 2 0,0 0-1,0 0 0,0 0 3,0 0-1,0 0 2,0 0-1,0 0 0,0 0 2,0 0-4,0 0 0,0 0 3,0 0-3,0 0 0,0 0 4,0 2-2,0 0 0,0 0 4,0-2-1,0 0-4,-6 2 3,-2-2-3,-4 1 6,-8 1 1,3 0-5,2 0 0,4 1-1,-4 0-1,4-1 1,5 0 0,-8 0 0,14 0-1,-6-2 0,0 1 1,-2-1 0,-10 2-1,13 0 0,-4 0 0,-2 0 1,5 0 1,-14 0 0,20-2-3,-6 0 1,0 0 5,-8 0 1,8 0-5,-8 2 0,8-2 0,0 0-2,0 2 1,-2-2-2,2 4 2,0-2-1,1-1-1,-1 2 1,-3-3 1,3 0 0,6 1 0,0 1 1,-11-2-2,11 0 1,-9 2-2,4-2 1,-7 2 1,6 0-1,-8-2-1,8 2 1,6 0 0,-6 0 0,-8-2-2,3 2 4,-4-1-2,9-1 0,1 2 1,5 0-1,-15 0-1,10 0 1,-7 1 0,3-3-1,9 1 2,0 1-1,0-2 0,-5 0 0,-1 2 1,0 0-1,0-1 2,-8 2-2,8-2 0,-8 2 1,8-2-1,6-1 0,-6 0 1,6 0 0,0 0-1,-5 0 2,5 2-2,0-2 0,0 2 0,-6 0 0,-3-2 0,-2 2-2,11-2 4,-15 2-2,10-2 0,-1 2 0,6 0 0,0 0-2,0-1 2,0 2-1,-6-2 0,0 2 1,-2 0 0,8-1 0,0 0 1,0-1-1,0-1 0,0 0-1,-6 3 1,6-1 0,0 1-1,0 0 1,0-3-2,0 1 4,0-1-4,0 2 4,0-2-4,-6 3 4,6-3-2,0 0 1,-6 0-1,6 0 1,0 0-1,0 0 0,0 0-1,0 0 0,0 0 1,0 0-2,0 0 1,0 0 1,0 0 0,0 0-1,0 0 2,0 0-1,0 0 3,0 0-3,0 0-3,0 0 0,0 0 1,0 0-2,0 0-2,0 0-2,0 0 0,0 0 4,0-3 4,0 1 2,0 2 3,0-1-4,0 1 1,0-3-2,0 3 0,0-2-2,0 1 1,0-1 1,0-2 1,12 0 1,8 1-2,-3-1 0,-2 0 0,5 0-2,-9-2 4,1 2-2,2 1 0,-2-1 0,8-2 0,-9 2 0,15 0 0,-6 0 0,-5-1 0,-4 1 1,1-2-2,2 2 2,-2 2 0,-4-2-1,4 3 0,-12 1 0,6-2 2,-6 2-1,0 0-1,0 0 0,0 0 0,5-3 0,4 2-1,8-3 2,3 0-1,0 0 0,-2 0 0,-4 1 0,-2-3 1,2 2-1,3-2 0,3-1 2,-5-3-2,2-2-1,-3 3 3,-2 3-2,-6 3-1,2 1 1,-8 0 1,6 0-2,-6 2 1,6-2 0,5-1 0,4 0 0,-4-2 1,3 1-2,-2-2 1,-3 0 0,2 0 1,-5 4-1,0-2-1,2 3 2,-8 1-2,6 0 1,0-3-1,0 2 1,8-1 0,-8 0 1,-1-1-2,1-3 2,3 1-1,2 2 0,-11-1-1,6 2 1,3 0 0,-9 2-2,0 0 2,0 0-3,0 0 1,5-2 2,-5 2 0,6 0 0,-6-1 0,6 1 0,-6-3 0,0 3 0,0 0 0,0 0 0,0 0 0,0 0 0,0 0 0,0 0 1,0 0-2,0 0-3,0 0-2,0 0 2,0 0 2,0 3 2,-17 2-5,-9 3 11,0-1 0,-6 1-5,1 1-1,10-3 0,1 0 2,9-2-2,2-2 2,-2 1-2,-1 2 1,-2-2-1,-12 3-1,14 2 1,-2-1-2,3 1 0,5-2 1,-3-1 1,9 3-2,-11-4 2,5 2 0,0-1 1,-8 1 0,2 0 0,-2 0-1,-12-1 2,15 1 0,-4-2 0,9-4 0,1 2-1,5-2 0,-6 2 2,6-1-3,0-1 1,-9 3-1,9-3 0,0 0 0,0 2 0,0-2 0,0 0 0,0 0 0,0 0 0,0 0-1,0 0 1,0 0 1,0 0-2,0 0-4,0 0-4,0 0 1,0 0 3,15-2 4,5-2 6,3 0-2,3-2-3,8-3 4,4 0-3,-13-1-2,7-2 3,-6-2-2,0 2-1,-9 0 2,3 0-1,0 1-2,-2-1 2,8-1-2,-6 0 1,6 1 1,-1-1 0,1 3-2,-8 0 2,-4 3-1,-3 1 1,-2 2-1,-3 3-2,-6-1 3,6 2 0,-6-3 0,0 3-1,0 0 0,0 0-2,0 0-8,0 0-4,0 0 1,0 0 1,0 8 17,0 2 2,-21 5-1,-4 3-1,-7 1-2,0 2 3,6-3-3,1 4 2,7-4-2,-2 6 0,9-5 1,-4-2-2,9 1-1,6-3-1,0-6 1,0-1-1,0-4-2,0 0-1,0-4 4,0 0 1,0 0-4,0 0 1,0 0-3,0 0 1,0 0 0,0 0 5,12 0 3,14-3 1,0-5-1,5-3-1,10-2-2,-10-2 0,-5 3-1,-9-1 0,-2 0 0,-4-3-1,4 1 1,-10 3-1,-5 0-1,6 5 2,-6 2 2,0 1-2,0 2 1,0 2 2,0 0 1,0 0-3,0 0-2,0 0 1,0 0 1,0 0 0,0 0-3,0 3-1,0 4 5,-6 1 7,-14 9-8,3 1 2,-3 5-1,0-2-2,3 0 2,2-1-1,4-5-1,2-6 0,3-1-2,6-6-1,0 0 1,0-2-1,0 0-3,0 0-6,0 0 2,6 0 7,8 0 6,7 0 0,-10 0 0,9-2-2,6-5-1,-9-1 1,9-6 1,-6-3-1,6-4 2,0-4-3,-14-2 0,2 1 0,-8-1 0,-6 4-1,0 2-2,0 2 3,0-1-1,0 5 0,-6 0 1,-8 1 0,-7 1 1,10 5-1,5 3 1,6 5 0,0 0-2,0 0-2,0 0-4,0 0-3,-8 0 0,2 5 2,-6 3 11,7 2 1,5 6-1,-9 4 0,-3 5-1,-2 3-2,3 1 0,5-2 2,6 1-1,0-2-2,0-7 1,0-6-2,0-5 2,0-5-1,0-3-2,0 0-5,6 0 1,-6 0 2,11 0 16,-2-11-5,2-2 1,9-10-1,6-7-3,-9-2-2,-2 4-2,-15-2 1,0-1-3,0-2 0,0 3 0,0 1-1,-6 2 3,-8 8 0,-6 8 2,2 3 0,13 4-1,-4 4-3,9 0 3,0 0-2,0 0 0,-6 0 1,0 0 1,6 0-1,0 0 0,-5 4-3,-4 0 1,9 2 9,-11 5 4,5 8-7,6 8 0,-6 3-3,6 3 1,0-3 0,0-1-1,0-2 2,0-8-1,-9 0 1,9-5-1,0-7-1,0-3 1,0-4 1,0 0-1,0 0-6,0 0-7,0-6 14,0-6 3,21-3 1,4-3-5,1-9 2,0 0-3,-9-4 0,-8 3-1,-9-3-3,0 2-1,0 1 7,0 1-4,-9 6 4,-16 4-2,-7 5 0,15 7 3,2 1-6,4 4 0,5 0 3,6 0-1,-9 0-2,4 0-2,-7 5-2,4 6 13,2 5-2,0 5-2,6 6-1,0 6 0,0-5-1,0 3 0,0-1 0,0-1 1,0-2-1,0-6 0,0-6 1,0-4-1,0-6 0,0-3-1,0-2-1,0 0-2,12 0-4,-4 0 3,4-7 12,8 0-3,-3-4 1,3-9-3,-5 0-1,-10-6-1,7 4 0,-6-2-1,-6 0-1,0 1 0,0 0 1,0-1 2,0 6-3,-18 4 4,-8 5 1,6 7-7,15 2 3,-7 0 1,-2 0-6,2 3-4,-2 7 13,2 2 3,12 1-6,0 3-1,0 1 0,0-2 2,0-2-2,0-1 2,0-3-2,0-2-1,0-2 1,0-3 0,0-2 0,12 0-1,-6 0-1,-6 0 0,8 0 11,-8 0 0,0-10 0,0-1-2,0-3 1,0-5-6,0 0 2,0 1-3,0 6 0,0-2 0,-8 4 0,2 3 0,-6 1 0,7 2 1,-4 0-1,3 1 1,6-2-1,0 2-1,-6-1 2,6-1-2,0 1 1,-5-1 0,5 4 1,0-1-1,0 0 1,0 2 2,0 0 1,-9-2 1,3 2 6,6 0 6,0 0-1,-5 0-6,5 0-9,0-2-1,-6 2 0,-3 0 0,3 0 0,6 0 3,0 0 0,0-2 0,0 2 1,0-1-2,-5-2 2,5 3-1,-6-4-1,6 3-2,0-1 3,-6-2-3,6 4 1,0-1-1,-8-2 1,8 3 0,0-2 0,-6 2 0,6 0 0,-6 0 3,6 0-2,-6 0-1,-2 0 4,8 0-1,-6 0-3,0 0 2,6 0 1,0 0-2,0 0 2,0 0 0,0 0-2,0 0 3,0 0-1,0 0-1,0 0-1,-6 0-1,6 0-1,0 0 0,-5 0 1,5 0-2,-9 0 2,3 0 0,6 0-1,0 0 0,-6 0 1,1 0-3,-10 0-2,10 0 4,-1 0-1,-3 0 1,9 0 3,-6 0 0,1 0-1,5 0 1,-12 0-3,4 0 1,-4 0 0,6 0 1,-2 0-2,2 0 1,0 0-1,-5 0-1,2 0 1,3 0 0,1 0 0,-1 0 0,-14 0-2,14 0 0,0 0-1,-8 0-1,2 0 2,-2 0 1,2 0 2,-2 0-1,-3 0 2,2 0-1,10 0 2,-1 0 0,-3 0-3,9 0 1,0 0 0,-5 0-1,-1 0-1,-6 0 0,4 0-3,-4 0 3,6 2 1,-2 1 1,2-2-1,6 1 1,-6-2 2,6 0-2,0 2 0,0-2-2,-5 0 1,-10 0 0,9 2-1,6-2-2,0 1 2,-11 1 0,2-2 1,4 2 1,-7-2 0,12 0 2,-9 0-3,9 0 1,-5 3-2,-1-3 2,0 1-1,6-1 0,0 0 0,0 0-1,0 2 1,-6-2 0,-2 2 0,-9 0-3,8 0 3,3 0-1,0-1 2,1-1-2,-10 0 2,15 0-1,-6 3 2,6-3-2,-5 2-2,-10-1 2,10 2 0,-1-2 2,0 2-2,0-2 0,6-1 0,0 2-2,-8-2 4,8 2-2,0-2 0,0 2 1,0-2-1,-6 1-1,6 2 1,0-1 0,-6-1 0,0 1 0,-8 0 0,14-2 0,0 0 0,0 0-2,0 0 2,-6 0 3,6 0-3,0 0 0,0 0 0,0 0 1,0 2-2,-5-2-2,-4 4 5,3-2-4,0 0 4,-5 0-2,2-2 0,9 0 1,0 0-2,0 0 2,0 0-2,0 0 3,0 0 0,0 0-2,0 0 1,0 0-2,0 0 1,0 0-2,0 0 2,0 0 0,0 0 2,0 0-2,0 0 1,0 0 0,0 0-1,0 0 1,0 0 0,0 0 2,-11 0-6,11 0 3,-15 0 0,15 0 0,-5 0 3,5 0-3,0 0 0,0 0 0,0 0 0,0 0 1,0 0-1,0 0 1,-6 0 0,6 0-1,0 0 0,0 0 0,0 0 0,0 0 1,0 0 0,0 0 0,0 0-2,0 0 1,0 0 0,0 0-2,-6 0 2,0 0 0,-2 0 0,-4 2 0,12-2 0,-5 0 0,5 0 1,0 0 0,-15 1-1,15-1-2,0 3 2,-6-2-2,6-1 3,-5 0-2,-1 0 2,6 0-1,0 0 0,0 0 1,0 0-1,0 0 1,0 0 0,0 0 0,-9 0-2,-2 0 2,11 3-2,-6-3 0,-3 0 0,9 0 1,0 0 0,0 0 0,0 0 0,0 0 0,0 0 0,0 0 0,0 0 0,0 0 0,0 0-1,0 1-1,0-1-2,0 0 1,0 0-1,0 0-2,0 0 3,0 0-3,0 0 5,0 0 0,0 0-1,0 0 2,0 0 2,0 0-2,0 0-4,0 0 3,0 0-3,9 0 2,3-1 0,2 1 4,-3-3-2,1 2 0,8-2 0,-6 3 1,-8-1-2,0 1 2,-6 0 0,0 0-1,0 0 0,6 0-1,8 0 1,-2 0 1,-7-2 0,4 0-1,-3 0 0,-6 0 0,5-2-1,1 2 2,-6 0-2,0 2 1,6 0 1,-6 0-2,0 0 2,0 0-2,0 0 1,9 0 0,-4 0 1,1-2-1,-6 2 0,14-1 1,-14-1-1,6-1-1,6 2 2,-4-3-1,-2 2 0,0 1 0,0-2-1,-1 2 1,10-2 1,-4 2-1,-2-1 0,-3 2 0,-1-3 0,-5 2 0,0 1 1,6-2-1,-6-2 0,0 2 0,15-1 0,-10 0 0,7 1 1,-4 0-1,-2 1 0,0 1 0,5-2-1,-2 2 1,-9-2 0,12 0 0,-7 1 0,10-4 1,-10 3-1,1 0 1,3 0-1,-9 1 0,6 1 0,-6 0-1,5-2 2,1 0-1,-6 2-1,6-2 2,-6 0-2,8 0 2,-2-1 1,0 0-2,8-1 1,-14 1 0,12 0-1,-6 2 0,-1 1 0,4-2 0,-3 0 0,5-2 0,4-2 0,-4 3 0,-5 0 0,2 0 0,-2-2 0,0 4 0,-6-3 1,6 0-1,8 3 0,-8-3 0,0 2 0,8 0 0,-14-2 0,17 2 0,-8-1 0,-3 0 1,5 1-1,-11-2 0,0 3 1,9-3 0,-9 0 0,5 0 1,-5 2-2,6 0 1,-6 2-2,0-4 1,12 1 0,-4-3 1,-2 0-2,0 2 1,-6 0 1,6 1-1,2-1 0,-2 0 0,0 2 1,-6-2 0,0 0-1,5 3 1,-5-3-1,0 2 0,6-2-1,-6-2 2,15 0-1,-10 1 0,10-1-1,-10 0 1,-5 1 0,6-3 0,0 2 0,3-1 0,-9 1 0,5-1 1,-5 4-2,0 1 1,6 0 0,-6 0 1,0 2-1,0-1 0,0-1 0,0 2 1,0-2-1,0 0 0,6 2 1,-6-1-2,0-2 2,0 3-2,0 0 1,0 0 0,0-2 0,0 0 0,0 0 1,0-2-2,0 3 2,0-4-2,0 1 1,0 3 1,0-1-2,0 0 1,0-2 0,0 0-1,0-1 1,0 1 1,0 0-1,0 0 0,0 2 0,0 1 0,6-1 0,-6 0 0,0 0 0,0 0 0,0-2 0,0 4 0,0-2 0,0 2-1,0 0 2,0-2-2,0 0 1,0 1 0,0-2 0,0 2 0,0-4 0,0 1 0,0 3 0,0-1 0,0 2 0,0 0 0,0-2-1,0 2 1,0 0 0,0 0 1,0 0-1,0-2 0,0 1 0,0-2 0,0 1-1,0 2 1,0 0 0,0 0 0,0 0-1,0 0 2,0 0-2,0 0 2,0-1 0,0 1 0,0 0-1,0-2 0,0 2 1,0 0-2,0 0-3,-6 0 3,-6 0 4,7 0-2,-10 0 1,9 0-2,6 0 4,0 0-3,-5-3-1,5 3 0,-9 0 1,9 0-1,-6 0-1,6 0-2,-5 0-2,-1 0 3,6 0 3,0 0 3,0 0-2,0 0 1,-9 0-2,9 0 0,0 0 0,0 0 0,-6 0-1,1 0-1,5 0-6,-12 0 2,4 0 3,-4 0 4,-2 0 1,8 0 0,0 0 1,0 0-2,1 0-1,-4 0-1,9 0 1,0 0 1,-6 0-2,1 0 0,5 0 0,-6 0 0,-14 0 0,20 0 0,0 0 0,0 0-1,0 0 0,-6 0 3,6 0 1,0 0-1,-6 0 2,-2 0-2,-4 0 0,6 0-2,-8-1 1,14 1-2,-12 0 1,-2 0 0,-3 0 0,2 0 0,10 0 0,-1 0 1,6 0-1,0 0 1,0 0-1,0 0 1,-9 0-1,9 0 0,0 0 1,-5 0-2,-1 0 0,-6 0 0,4 0 2,2 0-1,0 0 1,6-2-1,-6 0 0,6 2-1,0-2 1,-8 2 1,8 0 0,-6 0 0,0 0-1,1 0 0,-1-2 1,-9 0-1,4 0-5,-3 2 5,-12-1 1,14-1-2,-8 2 2,9 0-2,-4 0 1,4 0-1,5 0-2,-3 0 2,9 0 2,-6 0-1,6 0 1,0 0-1,-5 0 2,-1 0-2,-3 0 1,4 0-1,5 0 0,-6 0 0,6 0-5,-6 0 3,6 0 0,-6 0 0,6 0-2,0 0 4,-8 0 4,8 0-1,0 0-1,0 0-1,0 0 0,0 0-1,-6 0 1,0 0-1,0 0-1,-8 0 1,8 0 0,-8 0-1,14 0 0,-12 0 1,7 0 1,-1 0-1,-8 0 0,2 0 0,-8 0 1,0 0-1,3 0-1,2 0 2,-2 0-1,8 0-1,-2 0 2,5 0-1,-3 0 0,4 0 0,5 0 0,0 0 1,0 0-1,0 0-1,0 0 1,0 0-1,0 0 0,0 0 1,0 0 1,0 0 0,0 0 0,0 0-1,0 0 0,0 0 2,0 0-2,0 0 0,0 0 0,-12 0 0,12 0 0,0 0 1,0 0 0,0 0-1,0 0 0,0 0 0,0 0 0,0 0-5,0 0 2,0 0 1,0 0 1,0 0 0,0 0-3,0 0 2,0 0 2,0 0-1,0 0-2,0 0-1,0 0 1,0 0-1,0 0 1,0 0-1,0 0-1,6 0 5,-6 0-1,6 0 1,-6 0-1,5 0 1,16 0 1,-16 0-1,4 0 1,2 0-1,-5 0 0,20-2 0,-12 2 1,-2-3-1,14 2-1,-15-1 2,4 0-1,-10 0 2,7-2-2,2 3 0,-8-2 0,20-1 1,-20 4-1,8-2 0,3 2 0,-2 0 1,5-1-1,-14 1 0,5-2 0,-11 2-1,0-2 2,6 2-1,-6 0 0,9 0 1,-4-2-1,1 0 0,0 2 0,2 0 0,-2 0 0,6-2 0,14 2 0,-12-1 0,-3 1 0,4-3 0,-9 0 1,5 1-1,9-2 0,-8 2 0,2-2 0,-2 3 1,-7-2-1,-5 3 0,9 0 2,-9 0-2,0 0 0,6-2 0,-6 2 2,5 0-4,1-2 2,3 1 0,2-1 0,-5-1 2,0 2-4,2-1 2,4 0 0,-6 2 0,2-2 0,-2 2 0,-6-2 0,6 0 2,-6 2-2,0-2 1,6 2-2,-6 0 2,8-2 0,-8 2 0,0 0-2,0 0 2,0-2-1,23-2-1,-8 3 1,-4-3 0,-2 2 1,2-2-1,-5 1 0,8 0 1,-2 0-2,-6 1 2,8 0-1,-8 0 0,-6 0 0,5 2 0,1-2 1,-6 2-1,0 0 0,9-1 0,-3 1-1,-1-3 2,10-1-1,-4-2 0,4 3 0,-4-4 0,-5 6 0,0-3 1,-6 4-1,8-2 0,-8 2 1,0-1-1,0 1-1,0 0 2,6 0-1,-6 0 0,6-3 0,0 2 0,-6-1 1,0 2-2,0-2 2,0 2-1,0 0 3,0 0-3,0 0 2,0 0-3,0 0 3,0-2-3,0 2 2,0 0-1,0-4 0,8 0 1,-2 0-1,-6 1 0,0 1 0,0 0 0,0-2 1,6 2 0,-6-2-1,0 2 0,0 0 4,0-2-4,0 0 0,0 1 1,0-1-1,0 0 0,0 2-1,0 1 2,0 1-2,0-3 2,0 3-1,0-2 0,0 2-1,5-1 1,-5-4 0,6 4 0,-6-3 1,9 2-1,-9-2 0,0-1 0,0 1 0,0 0 1,0 0-1,0 0-1,0 4 2,0-1 0,0-2-1,0 2 0,0-2 2,0 0-1,0-1-1,0 0 0,0 0 0,0 2 0,0 0 0,0 1 0,0-1 0,0 0-1,0 0 1,0 0-1,0 0 1,0-1 0,0 0 0,0 2 1,0 1-1,0-3 0,0 2 0,0 1 1,0-2-1,0 2 0,0-3 1,0 3-1,0-1 0,0-5 0,0-2 0,0 6 0,0-2 0,0 3 0,0-1 0,0 0-1,0-2 2,0 2-1,0-2-1,0 1 2,0-1-2,0 0 1,0 2 1,-9-2-1,9 1 0,-6-1 1,1-1-1,-1 4 0,0-2 2,-2 0-1,2-1-1,0 0 0,0 1 0,-2 0 0,-4 3-1,6-1 1,1 1-2,-10-2 1,4 0 1,-4 2 0,4-3 1,11 2 1,-9-1-2,3 2 2,6 0 1,0 0 0,0 0-2,0 0 2,0 0 1,0 0 1,-5 0 5,5 0 1,0 0-6,-6 0-4,6 0-1,-6 0 0,-2 0 0,8 0 0,-6 0 3,6 0-3,-6 0 1,0-4-1,6 3 0,-14-1-1,2 0 2,7-1-1,-4 3 1,9 0-1,-6 0-1,1 0-1,-1 0 0,6 0 2,0 0 0,0 0 3,-9 0-2,9 0-1,-11-1 1,5-1-1,0 0 0,-2 0 0,2 2 1,6-2-1,-6 2 0,0 0-1,-2-2 0,2 2 2,6-2-2,-12-2 0,4 3 1,-4-2 2,-8 2-1,3-2 0,3 3-2,-4 0 0,-2-1 1,0 1-3,3 0 1,8 0 2,3 0 2,-5-2-2,2 2 2,4-2-1,-16 0 0,21 1-1,-5-2 2,-1 3-2,6 0 1,-12 0-1,4 0-1,-4 0-2,-2 0-2,8 0 4,0 0 5,1 0-3,-10 0 0,4 0-1,-4 0 2,4-2-2,5 1 0,0 1 1,-2-3-1,8 3 0,0 0 1,0 0-1,0 0 0,0 0-1,0 0 0,-6 0-1,6 0 2,0 0 0,0 0-2,0 0-3,-6 0 4,6 0-1,-26 0 1,12 0-1,8 0-1,-5 0 4,5 0 0,-8 0 0,8 0 0,-14 0-1,8 0 1,6 0-2,-8 0-1,14 0 4,-6 0-2,1 0 1,-4 0-1,3 0 0,-5 0 1,-4 0-2,10 0 2,-16 3-2,10-3-1,-9 1 1,3 4 2,2-5-3,4 1 3,2 1-1,-2-2 2,11 0-2,0 0 1,0 0-1,0 0 1,0 0-1,0 0-2,0 0 3,0 0-2,0 0 2,0 0-2,0 0 1,0 0-2,0 0-2,0 0 2,0 0-1,0 0 0,0 0 0,0 0-2,0 0-1,0 0-2,0 0 3,0 0 0,0 0 1,0 0 0,0 0 2,0 0 4,25 0 1,-13 0-2,2 0 0,-2 0 0,8 0-1,-9 0 1,-2 0-2,8 0 1,-2 0 1,2 0-2,3 0 2,-6 0-2,4 0 2,-4 0 0,-2 0-1,2 0 1,-8 0-1,-1 0-1,1 0 3,0-2-3,14 1 2,12-2-1,-1 1 1,-11 2-1,1-1-1,-10-2 2,-11 2-2,6 1 2,8 0-1,-8 0 0,0 0 0,2 0 2,4 0-4,-1 0 4,10-2-1,-16 0-1,4 0 0,-9 2 0,11 0 0,-11-2 0,15 0 0,-4 0 0,-5-1-1,14 1 2,-8 0-1,2-1 1,-2 2-1,-7-3 2,10 4-3,-15 0 2,5-2 0,-5 2 0,0 0 0,0-2-2,0 2 1,6-2 1,3 0 0,-3 0 0,5 0-2,-5-2 1,8 3 0,-8-3 1,8 0-1,-2-2-1,8 0 2,6 1-1,-15 0 1,-5-2-1,-6 4 2,9 0-2,-4 3 0,-5 0 0,0 0 0,0-1 1,0 1-1,0 0 0,0 0 0,0 0 0,6 0 1,-6-2-1,6 0 0,-6-3 0,6 0 0,2 3 1,-8-2-1,6 1 0,-6 1 0,6 0 0,8-2 0,-14 1 0,6 2-1,-6-1 2,0 2 0,0-2-1,0 0 1,6 1-1,-1-3 0,1 0-1,-6 0 2,0 0-2,9-2 1,-9 3 0,0-1 0,0 0 1,0 0-2,6 1 2,-1-3-1,-5 2 0,0-3 0,6 2 0,-6 0 0,9 1 0,-9 0-1,0 2 2,0 0-2,0-2 1,0 3 0,0-2 1,0 2-1,0-4-1,5 4 2,-5-1 0,0 0-1,0-2-1,0 2 2,0-2-1,0 4 1,0-3-2,0 1 2,0-1-2,0 0 2,0 1 1,0-1-1,0-4 1,0 4-2,0-3 0,0 2 0,0 2 0,0 0 0,0 1-2,0-2 4,0 1-2,0 2 0,-5 0 0,5-2 0,0 0 1,0 1-1,0-1 0,-9 2 0,3-2 0,6 0-1,0 0 1,-5-3 0,-1 4 1,6-1-2,0 1 2,0-1-1,0 2-1,0-3 1,-9 3 1,9-1-1,-6 1 0,1-4 0,-1 2 1,-8 1-2,8-4 1,0 2 0,-8-2 0,14 2 2,-6-1-4,-6 0 4,7 0-3,-4 2 2,9 1 0,-6-2-2,1 2 3,-1-3-2,-3 2 0,-2 0 1,5 0-2,0-1 1,6 2 1,-8 1-2,2-2 2,0 2-2,-8-1 2,14 1-2,0 0 0,-12-2 1,6 0-1,-8 2 1,3-2-1,11 2-1,-15 0 2,4-2 0,5 2 0,-8-2 1,8 0-1,-14 0 0,8 0 2,6-2-1,-2 2 0,-4 1-1,7-2 0,-1 3 0,-3-1 1,9 1 0,-6 0 0,6 0-2,0 0 1,-5 0-1,-10 0 1,10 0 0,5-2 1,0 2 0,0-2-2,0 2 2,-12-2-1,12 2 0,-9 0 0,9 0 1,0 0-1,-5-2 0,-1 2-1,6 0-1,-12 0 0,4 0 0,2 0 2,0 0 1,6 0 0,0 0-2,0 0 1,0 0-1,-5 0 2,5 0 0,-9 0 0,9 0-1,0 0 1,0 0-1,0 0 0,0 0-2,0 0 1,0 0-1,-6 0 4,6 0-1,0 0 0,0 0 1,0 0-2,-6 0 1,1 0 0,-10 0-1,-2 0 0,8-2-1,4 2 2,5-2-1,0 2 0,-6 0 0,6 0-2,0 0 1,0 0 0,0 0 1,0 0 0,0-2 0,0 2 1,0 0-2,0 0 0,0 0 2,0 0-2,0 0 1,0 0 0,0 0 0,0 0 1,0 0 0,0 0-2,0 0 1,0 0 1,0 0-1,0 0 0,0 0 1,0 0 0,0 0 0,0-2-1,0 2-1,-6-1 0,0 1 2,6 0-1,0 0 0,0 0-1,-8 0 1,8 0 0,0 0-2,0 0 1,0 0 0,0 0 1,0 0 0,0 0 0,0 0 1,0 0 0,0 0-1,-6 0-1,6 0 2,-6-3-2,0 3 2,-14-1-1,6-1-1,2 2 1,1-2 0,11 2 0,0 0-1,0 0 0,0 0 0,0 0 0,0 0 1,-9 0 0,9 0-2,0 0 0,-5 0 0,5 0 0,0 0 1,-6 0 0,6 0-1,-6 0-1,6 0 3,0 0 1,0 0 1,0 0-1,-9 0-2,9 0 1,0 0 0,0 0-3,0 0 2,0 0 1,0 0 0,0 0 0,0 0 0,0 0 0,0 0 0,0 0-3,0 0-1,0 0 0,0 0-1,0 0-1,0-3 4,0 2 2,9 1 3,-3 0 0,0-2-3,8 2 1,-8-2-1,-1 0 1,1 2-1,0 0 0,14 0 1,-6-1-2,-2 1 2,-6 0-1,8-2-1,-8 0 2,5 2-2,9-3 1,-5 0 0,2 1 0,-11 0 1,8 0-2,-8 0 2,0 0 0,8 0-1,-2 0 0,2 1 0,3-2 0,-2-1 1,-10 1 0,1-1-1,9 3 0,-10-2 0,-5 1 0,0 2 1,0 0-1,0 0 0,0 0-1,0 0 1,6 0 0,-6 0 0,0-1 0,6-2 0,2 1 1,-8 2-1,12-1 0,-6-1 0,2-1 0,-2 0 0,0 1 1,0-1-1,-1 0 0,-5 2 3,15-3-4,-15 4 3,5-2-1,1 0 0,-6 0-1,9 0 0,-9 0 0,0 0-1,11-2 1,-5 3 0,8-3 0,-8-1 0,0 2-1,0 0 2,-6 0-1,8-1 0,-2 0 0,0-1 0,0-1 0,8 0 1,-8 2-2,14 1 1,-14 1 0,-1 0 0,-5-2 0,6 2 1,-6 2-1,0-2 0,0 0 0,0 2 0,0-2 0,9 0 2,-9 0-1,0 1-1,5-3 2,1 0-2,-6-2 0,0 2 0,0-1 0,6-1 0,-6 0 0,0 2 0,0 1 0,0-3 0,6 2 0,-6-2-1,0 2 2,0 1-1,0-3 0,8 1 0,-8 2 0,0-1 0,0 1 1,0 1-2,0-2 1,0 0 0,0 0 0,0 0 0,0 2 0,0 0 0,0 2 0,0 0-1,0-1 1,0 1 1,0-3-1,0 2 0,0-1 0,0 0 1,0 0-1,0-2-1,0 0 4,0 1-5,0-3 4,0 2-4,0 0 2,0 2 0,0-2-1,0 3 1,0-1 0,0 2-1,0-3 2,0 3-1,0-1 0,0 1 0,0-2 0,0 0 1,0 0-2,0 0 1,0 0 0,0 0 0,0-2 1,0 2-1,0 0 0,-8 1-1,8-1 1,-6-2 1,0 2-1,0 0-1,-8-1 1,8 2 1,6-1-1,-5 2 0,5-1 0,-6-2 2,-3 1-2,-2 1 0,11-1 0,-6 0 0,6 2-2,0 0 1,-6 0 1,6 0 1,0-2 2,0 2-2,0 0 0,-8-1-1,8-2-1,-6 1 3,6 2-2,0-2 0,0 2 1,-6 0-1,0 0-1,-14-2-2,6 2 2,2-1 1,1-2 2,-4 0 1,10 1-2,-10 0-1,10-1 1,-1 2-1,0 1-1,0 0 1,-2 0-1,2 0 0,6 0 1,-6 0 0,0 0 2,-2 0-1,2 0-2,0 0 0,1 0 1,-1 0 0,-3 0-2,3 0 2,6 0-1,-5 0 1,-10 0 2,10 0 1,-7 0-1,3 0-1,9 0-2,0 0 4,0 0-3,0 0 0,-5 0 0,5 0 0,0 0-2,-6 0 0,6 0 0,0 0 2,-6 0 1,6 0 1,-6 0-2,-2 0 1,-4-2 1,7 2-2,-10 0 0,4 0-2,-4 0-2,-2 0-5,3 0 5,-4 0 6,10 0-2,8 0 0,0 0 2,-6 0 1,6 0-2,0 0 0,0 0 0,-6 0-1,0 0 0,-8 0 1,8 0-3,-8 0-2,8 0 1,0 0 4,6 0 0,0 0 0,0 0-1,0 0 2,0 0-2,-5 0-2,-10 0 4,-11 0-2,15 0-3,-15 0 2,6 0 0,14 2 0,0-1-2,1 2 3,-1-3 2,-3 0-1,4 2-1,-1-2 1,-14 2 0,8 0-2,-8-1 1,0 2 0,14 0 0,-5-1 0,-9 0 1,14-2-2,0 0 0,6 0 2,0 0-1,0 0 1,0 0-2,0 0 3,0 0-2,0 0 0,0 0 0,0 0 0,0 0-1,0 0 2,0 0-2,0 0 2,0 0-1,0 0-1,0 0 0,0 0 1,0 0 1,0 0-2,0 0 2,-9 0 0,9 0-2,0 0 2,0 0-1,0 0 0,-5 0-2,-1 0 3,6 0 0,-6 3-1,-2-3 1,8 0-2,-6 0 2,6 0-1,-6 0-1,6 0 2,-6 0-2,6 0 1,0 0 0,0 0-1,0 0 3,0 0-2,0 0 0,0 0 0,0 0 0,-8 1 0,8-1 0,-6 0 0,6 0 0,0 0 2,0 0-4,0 0 4,0 0-1,-6 0-1,-5 0 0,2 0-1,-2 2 1,5-2 0,-3 2 0,-2 0-2,5-2 1,0 1 2,6-1-1,0 0 0,-8 0-1,8 0 1,0 0 1,0 0-2,0 0 1,0 2-1,0-2 2,-6 0-2,6 0 0,0 0 1,0 0-1,0 0 1,0 3 0,0-3 0,0 0 0,0 0 0,0 0 0,0 0 0,0 0 0,0 0-1,0 0 1,0 0 1,0 0-2,-6 0 0,6 0 1,0 0 0,0 0 0,0 0 0,0 0 0,0 0 0,0 0-1,0 0-1,0 0 3,0 0-1,0 0 1,0 0-2,0 0 1,0 0 0,0 0 1,0 0-1,0 0 0,0 0 0,0 0 0,0 0-1,0 0 0,0 0 0,0 0 2,0 0 0,0 0 0,0 0 0,0 0 0,0 0 0,0 0-1,0 0-1,0 0-4,0 0 1,0 0 0,0 0 2,0 0-2,0 0 9,0 0-2,0 0-3,0 0 1,0-3 0,0 3-1,0-2 1,0 2-1,0-1-1,0 1 1,6-2 0,8-2 0,-8 0 0,5 0 0,-5-2 1,3 5 0,-3 1-2,-1-2 2,1 0-2,3 2 1,-4-2-1,-5 2 1,6-3-1,-6 3 1,6 0-1,8-1 1,-8 1 0,-6-2 1,6 2-1,-6-2-2,0 2 3,6 0 0,-6 0-1,0 0 0,0 0-1,0-2 2,14-2-1,6 1-1,3-1 2,3-3-2,-6 4 1,0 2 1,-20-2-1,6 2 0,0 1 0,-6 0 0,5-2 0,4 2 0,-9-2-1,6 2 2,0 0-1,-6 0 1,0 0-2,0 0 2,0 0-2,0 0 2,0 0-2,0 0 2,0 0-2,0 0 2,0 0-2,0 0 2,5 0-2,4-2 1,-3 2 0,5-2 0,-5 0 0,3 2 0,-4-2 0,1 2 0,0 0 0,8-2 1,-8 2-2,0-2 2,-1 0-2,4 2 2,-3 0-1,0 0-1,-6 0 2,5 0-1,-5 0-1,0 0 1,0 0 0,0 0 0,0 0 0,0 0 1,9-1-2,-9 1 1,6-3 0,-1 2 1,-5-1-2,6 0 2,0 0-1,3-1 0,-4 2 0,15 1 1,-14-2-2,0 2 2,0 0-1,-6-2 0,0 2-1,0 0 1,8 0 1,-8-2-2,6 2 1,0-1 1,0 1-2,-1 0 1,-5 0 0,9-3 1,-3 3-2,-6 0 1,0 0 0,5 0 1,1 0-2,3-2 1,-3 2 0,-1-1 0,1 1 0,0-2 0,3 2 0,-9 0 0,0-3 0,0 3 0,0 0 1,0 0-2,5 0 1,1-1 0,-6 1 1,14 0-1,-8-2 0,-6 0 0,12 2 0,-12-2-1,5 2 2,4 0-1,-9 0-1,0 0 1,12 0 0,-12 0 0,5 0-1,-5 0 2,9 0-2,2 0 2,-11 0-1,6 0 0,-6 0-1,9 0 2,-9 0-2,6 0 2,-6 0-1,0 0-1,0 0 1,0 0 0,5 0 0,1 0 0,0 0 0,-6-2 0,8 2 0,-2 0 0,-6 0 0,6 0 0,0 0 0,-6 0 0,0 0-2,0 0 3,8 0-1,-8 0-1,0 0 1,0 0 0,0 0 2,0 0-2,0 0 0,0 0 0,0 0-1,0 0 0,0 0 0,6 0 0,-6 0 1,12 0 0,2 0 1,3 0-2,-2 0 2,-4 0-1,-11 0 0,6 0 0,-6 0 0,0 0 0,0 0 0,0 0 0,0 0 0,0 0 0,0 0 0,0 0 0,8 0-1,-2 0 2,6 0-1,-4 0 0,4 0 0,-6 0 0,-6 0 0,0 0-1,0 0 0,0 0-3,0 0 2,0 0 3,0 0 0,0 0-1,8 0 0,-2 0 1,0 0-1,14 0 3,-14 0-3,-1 0 0,-5 0 0,0 0-3,0 0 2,0 0 0,0 0 2,0 0 0,0 0-1,0 0 0,0 0 0,6 0 3,-6 0-3,0 0 1,0 0-1,0 0-1,0 0 1,9 0-3,-9 0 2,0 0 0,0 2 1,0-2 1,5 0-1,1 0 1,-6 2-1,6-2 0,-6 0 0,0 0 3,0 0-3,0 0 0,0 2 0,0-2-3,0 0 2,0 0 1,0 0 0,0 2 1,6-2-2,-6 1 5,8-1-4,-2 3 0,0-1 0,0-2 1,-6 0-2,8 1 2,-8-1-1,6 0 0,-6 0 0,0 0 1,6 0-1,-6 0 0,0 0-2,0 0 2,0 2-4,0-2 2,0 3 2,0-3 0,0 0 1,0 0 0,5 0-1,-5 1 0,6-1 1,3 0-1,-9 2 0,11-2 0,-11 0 3,6 2-6,-6-2 3,0 2 0,9-1 3,-4-1-3,1 0 0,-6 3 0,0-3 0,6 0-3,-6 2 2,0-2-2,0 0 1,0 2 0,0-2 3,0 0-1,0 0 1,0 0 1,0 0-1,0 0 0,0 0 0,0 0-1,0 0 0,0 0 0,9 2 1,-4-2-1,-5 1 0,0 2 3,6-2-3,0 1-3,0-2 3,-6 2-1,8 0 2,-2 0 2,6 0-3,-4 0 0,-8 0 0,0-2 0,0 4 0,6-3-4,-6 2 3,0-3-1,0 1 0,0 1 4,6-2-3,-6 1 3,5 2-2,10-1-1,-15 0 0,6 0 2,-1 0-1,-5 0 2,0 2-1,0-3 0,0-1-2,6 2-1,3 0 2,-9 0 0,5-1 1,-5 2-1,6-1 1,-6-2 0,6 2 2,-6 0-2,0-1-1,0 2 0,9-2 1,-4-1 0,1 2-1,-6-2 0,0 2 0,6-2 1,-6 2-4,0 1 2,0-2-3,0 1 3,0 0 1,0 0 2,0 1-2,6 0 0,-6-2 3,8-1-3,-8 2 1,0 2-2,0 0 1,0 0 2,0-1-1,0 1 0,0 0 0,0 0 0,6 0-1,0 0 1,-6-3 0,0 4 1,0-2-2,5-1 0,4 2 0,-3-2 1,0 0-1,-1 1 1,-5 2-2,6-4 1,3 4 1,-9-4-2,5 1 2,-5 0-1,0 0 0,0 0 0,0 0 0,0-1 0,6 2 0,-6-2-1,0-1 2,0 2-2,0-2 2,0 2-1,0 0 0,0 0 0,0 0 0,0 0 0,0 0 0,6 0 1,-6-1-1,0-1-1,0 3 2,0-1 0,0-2-1,0 2 0,0-2 0,0 1 0,0 1-1,0-2 1,0 4 0,9-3 1,-9 4-2,5-2 1,-5 0 1,0-2-1,12 1 0,-12 1-1,0-2 1,0 1 1,0 0 0,0 1-2,6 0 2,8 1-2,-14-1 2,6-1-1,-6 2 0,0 0 0,5-2 1,-5 0-1,9 0 0,-9 2 0,12 1 1,-12 0-1,5 2 0,4-2 1,-9 1-2,6-2 1,-6 0 0,0-2 0,0 0 0,0 0 1,0 0-2,0-1 2,5 1-1,1 2-1,-6-2 2,0 3-1,0-4-1,0 1 2,0 0-1,0 0 0,0-1 0,6 1 0,-6 0 0,0 2 0,0 0 1,9 0-2,-9 0 1,5-2 1,-5 2-1,0-3 0,6 1-1,-6 0 2,0 0-2,0 0 1,0 0 1,0 0-2,6 0 2,-6 0-2,0 2 2,0-3-2,0 2 2,0 0-1,0 2 0,0 0 0,0-2 0,0 1-1,0 1 1,0-4 1,0 3-2,8-2 1,-8 2 0,6-3 0,-6 2 0,0-2 1,0 3-1,0-2 0,6 2 0,-6-2 0,0 2 0,0-3 0,0 4-1,0-2 0,0 3 1,0-2 0,0 0-1,0 1 2,0-1-2,0 2 2,0-2 0,0-1-2,0 1 1,0-2 0,6 2 1,-6-2-2,0 0 2,0 2-1,0-2 0,5-2 0,-5 2 0,0-2 0,9 2-1,-9 0 2,0 1 0,0 1-1,0 0 0,0 0 0,6 2 0,0-3 0,-6 1 0,0-2 1,0 2-2,0-2 1,0 1 0,0 0 0,5-1 1,-5-1-1,0 3 0,0-1 0,0-2-1,0 1 2,0 2-1,9-3-1,-9 2 1,6 0 0,-6-1 1,0-1-1,0 4 0,5-3 0,1 0-1,0 2 2,-6-3-1,9 3 0,-9 1 0,0-2 0,5 1-1,-5 0 2,6-3-1,-6 4-1,6-4 1,2 1 0,-8 3 0,0-4 0,6 1 0,-6-2 0,0 2 0,0 0 0,0-1 0,6 4 1,-6-4-1,6 4 0,-6-4-1,0 1 2,8 2 1,-8 0-4,6-1 2,0 1 2,5 2-2,-11-2 0,0-2-2,0 2 4,0-2-2,0 0-2,0 0 4,0-1-2,9 1-2,-9 0 4,0 0-2,0-2 1,0 1-2,0 2 1,0-1-2,0 0 2,0-2 0,0 2 0,0 0-1,0-1 1,0 1 1,0 2-2,0-2 2,0 0-1,0-2-1,0 2 2,0-1-1,0 2 0,0-1 0,0-2 0,0 2 0,0 0 0,0-1 0,0 2 0,0-2 0,0 1 0,0 0 0,0 4 2,6-4-2,-6 2-2,0-4 4,0 0-2,0 2 0,0-2 0,0 0 0,0 0 0,0 1-2,0-1 2,0 2-1,0 2 1,0 0 1,0 0-2,0-2 2,0-2-1,0 0 2,0 0-2,0 0 1,0 0 0,0 0-1,0 0 0,0 0 0,0 0 0,0 0 0,0 0 0,0 0-1,0 0 0,0 0 1,0 0-2,0 0 1,0 0 2,0 0-1,0 0 0,0 0 2,0 0-2,0 0 0,0 0 0,0 0 0,0 0 0,0 0-2,0 2 1,0-2-1,0 0 3,0 0 0,0 0 0,0 0 2,0 0-2,0 0 2,0 0-2,0 0 0,0 0 0,0 0 0,0 0 0,0 0 1,0 0-1,0 0 0,0 0 0,0 0 0,0 0 1,0 0-1,0 0 0,0 0 1,0 0 2,0 0-1,0 0 1,0 0-3,0 0 0,-6 0-1,-20 0 0,6 0 0,-6 0 0,15 0 1,-10 0-1,16 0 0,-10 0 0,4 0-2,-4 0 2,-2 0 0,3 0 0,2 0 0,-8 0 0,3 0 1,3 0-2,2 0 0,-8 0-2,0 0 2,-6 0-1,9 0 0,-9 0 0,6 2 2,-6 1 0,0 1 0,9 0 2,-3-3-2,5 2 1,9-3-1,6 2 0,0-2 0,-5 0-1,5 0-1,0 0 4,0 2-4,0-2 4,-6 0-4,6 2 2,0-2 2,-6 1-4,-2 2 2,-4-2 0,-2 1-1,8 0 2,0 0 1,6 2-4,-6-4 1,6 0 1,0 0 1,0 2 1,0-2-2,0 0-2,-5 2 2,-4-2 2,3 2-2,6-1-3,-6-1 4,6 0-2,0 0 1,0 2-1,0-2 1,0 0-2,0 3 1,0-2 0,-5 7 1,5-2-1,-9 1 1,9 1 0,-6 0 0,1-2 0,5 3 0,-6-3 1,-3 1-2,9-1 1,0 1 1,0 3-3,0-4 0,0-4-3,0-2 1,0 0-2,0 0 2,0 0-1,0 0 0,0 0 0,0 0 0,0 0 5,0 0 4,0-4-4,15 0 1,5-2 0,6 1 1,5-2-3,-13-3 2,7 4-1,-4 0 1,-16 1 0,1 0-1,3 4 1,-4-1-1,-5 0 0,12-2 0,2 0 1,4-4-2,7 1 2,-4-3-2,4 3 2,-4 0-2,2 0 2,-3 1-2,0 5 1,-14-3 1,-6 2-2,5-1 1,-5 2 1,9 1-2,-3-2 1,-6 2 0,0 0 1,0 0-1,0 0 2,0 0-4,0 0 4,0 0-2,0 0 0,0 0 1,0 0-1,0 0 1,0 0-1,0 0 0,0 0 0,0 0 0,0 0-1,0 0 2,0 0-2,0 0 1,0 0-1,0 0 1,0 0 0,0 0 1,0 0-1,0 0-3,0 0 5,0 0 0,0 0 1,-15 0-5,10 0 1,-16 2 1,4 2 0,-14-2 2,-4 3-4,12-1 7,9-2-4,2 0 1,12-2-2,0 0 2,0 0-2,0 0 0,0 0 0,0 0 1,0 0-1,0 0 0,0 0-1,0-2-4,0 0 0,0-2 12,0 3-6,6-5-1,5-4 2,15-3-2,0-6 0,6 0-2,-1 1 2,-10 4-2,-1 4 2,-3-4 0,-3 2-1,-2 3 1,2 1-1,-8 2 2,0 5-1,-6 1 0,0-2 1,0 2-2,0 0-1,0 0-7,0 0 5,0 0-3,0 0 2,-26 6 1,-12-3 3,1 3-5,-3 2 9,-12 1-4,20 3 4,1-2-3,5-2 1,9 4-1,8-4-1,3 2 1,6-2-1,0-5 0,0-1 0,0-2-3,0 0 3,0 0-1,0 0 1,0 0-4,0 0 2,0 0 5,0-2-3,26-4 3,0-1 2,6-3-1,-6-1-2,-6-1 0,-3 1-1,-3 1 0,-2 0 0,-12 3 0,0 2 0,0 2 0,0 1 2,0 2-1,0 0 0,0 0-3,0 0-4,0 0 1,0 0-1,0 5-7,-26 0 3,9 4 16,-9 3-6,11 3-1,-2-1 3,9-3-4,8-1 2,-6-4 1,6-2-2,0-4 0,0 0-2,0 0 1,0 0-1,0 0-2,0 0-4,0 0-4,0 0 4,6-4 9,19-5 3,7-2 2,3-3-1,2 0-2,-11-6 3,-6 3-4,-9 1 0,-5 0-2,-6 4 1,0 5 1,0 1 0,0 2-2,0 4-3,-11 0 2,-9 0 1,20 0-5,-21 0-1,16 0 3,-1 0 2,-8 8 4,14 5-6,-18 6 3,4 0 0,8 3 1,0-3-2,6-4 4,0-6-6,0-1-1,0-3-1,0-2-1,0-3 0,12 0-3,2 0 8,18 0 2,-12 0 2,-8-3-1,13-4 1,-4-2 3,-4-1-2,-3-1 0,-2-1-2,-7 0-1,4 3 1,-9 1 1,0 5 1,0 0 0,0 2 1,0 1-2,0 0-1,0 0 1,0 0-5,0 0 1,0 0 0,0 0 4,0 0-5,0 0 1,0 0-4,0 4-3,0 1-4,0 5 14,0 0 3,0-1-4,0 1 1,0-5-2,0-3-1,0 0-1,12-2 3,-7 0-2,4 0-2,-3 0 8,-1 0 2,1 0-5,-6 0 0,0-2 0,6-1 0,8-1 0,-2-2 1,2 2-2,-2 0-2,-4 0 4,-2 3 0,-6-2-2,0 0 2,0 1 1,0-2 0,0 2 3,0 0-4,0 1 0,0-2 0,0 3 0,0 0-1,0 0-3,0 0-2,0 0-1,0 0-1,0 3-6,0 0 6,0-1 10,0 0-3,0 2 1,0-4-1,0 1 1,0-1-1,0 0 1,0 0 0,0 0 1,0 0-2,6 0 4,-6-1 12,0-5 6,0-2-8,0-5-12,0 0-2,-12-2 3,-14-1-6,1 0 4,-1 1-2,0 0 0,6 0 0,2 1 0,10 3 0,2 1 0,6 4 0,0 3 1,-6-1 1,6 2-1,0 2 0,-5 0 0,5-2 2,0 2-2,0 0 1,-9-2-1,3-2 0,0 0-1,6-1 1,-11-1-1,11 1 0,-9-2 0,4 2 0,5 3 3,0 2-3,-6 0 0,6 0-3,-6 0 0,-3 0-4,4 2-5,5 8 8,0 0 8,0 6-5,0 5 3,0 4-7,0 0 5,0 0-8,0-2-5,0-6-2,0-4 12,0-5-5,0-2 7,0-6 3,0 0 3,0 0 1,0 0-7,0-6 5,0-5 8,0-3-5,0-5-4,0-2 0,0-4 0,0 1-3,0 4 0,0 1 1,0-1-1,0 2-1,0 3 2,0-3 0,0 7 1,0 3-2,0 2 0,0 6 1,0 0-2,0 0-2,-6 0-3,0 0 3,-8 0-5,-3 6-11,2 4 12,9 3 7,-8 8 5,3 5-3,-1 3-2,12 1 2,0-2-2,0-1 0,0-4-4,0-2 3,0-4-5,0-6 3,0-5-2,0-6 0,0 0 0,0 0-1,0 0-1,0 0 1,0 0 13,0-7 2,0-5-4,0-5-4,0-2 0,0-4 2,0 0-1,0-2-2,0 0 1,0 2-2,0 5 1,0 3-1,0 8 2,0 3-1,0 4 0,0 0 0,0 0-1,0 0-6,0 0 4,0 2-9,-14 6 8,14 5 8,-6 2-7,6 8 6,0 6-1,0 4 0,0-1 0,0-2-1,0-4-1,0-8 1,0-4-1,0-8 0,0-2 0,0-4 1,0 0 0,11 0 3,-11 0-1,9-4 18,-3-7-5,-6-5-14,0-7-1,0-6 1,0-1-4,0-5-2,0 3 2,0 3-2,0 4-4,0 8 3,0 5 5,0 8 0,0 3 3,0 1-4,0 0-7,-6 0-1,-3 0-7,4 9 0,5 5 19,0 1 1,0 2-6,0 2 3,0 1 0,0-1 0,0 2 0,0 0-1,0 0 1,0-2 1,0 0-2,-6-4 0,6-7 1,0-4-1,0-4 1,0 0-2,0 0 4,0 0-2,0 0 3,0 0-2,0-2 14,0-5-6,0-5-3,0-5-6,0-5-1,0 0 0,0-2-1,0 2 1,0 3-4,0 1 6,0 9-4,0 3 1,0 4 2,0 2-1,0 0 0,0 0-5,0 0-3,-6 0 3,-8 2-8,2 6 4,-2 3 7,-3 6 6,-3 8-2,5 6-1,4-1 3,5-3-2,6-5-2,0-8 1,0-4-2,0-4 0,0-6 0,0 0 0,0 0 1,0 0-4,0 0 11,0-4 5,6-8-2,-1-2-6,10-5-3,-9-6-2,-1-2-2,-5-4-2,0-2-4,0 3 0,0 4 5,0 10 2,0 8 2,0 6 0,0 2-4,0 0-8,0 0-4,0 10-8,0 9 31,0 4-8,0 2 7,0 1-5,0-3-1,0-2 0,0-2 1,0-3-1,0-3 0,0-3 3,0-6-3,0-2 1,0-2 2,0 0 3,0 0 1,0 0-3,6-6 3,3-6 0,-9-3-3,0-6-1,0-3-2,0-4 0,0 0 0,0 3-1,0 2 1,0 2-2,0 3 1,-15 3-1,4 4 2,-4 3-1,4 6 0,5 2 0,-8 0 1,2 0-2,-2 0-5,2 4-3,7 2 13,-4 3-1,-3 4-3,7 3 0,-4 5 0,9 2 2,0 4 0,0-2 0,9 0-3,17-7 0,-3-2 1,-3-7 0,-6-5-3,-2-4 1,-7 0-2,1 0 7,3 0 11,-9-2-2,0-11-4,0-9-5,0-6-2,0-4-1,0 1-1,0 5 1,0 0-3,0 5 0,-9 8 3,3 6-1,6 3 0,-5 4-2,5 0-4,-6 0-1,-8 0 3,2 0-6,6 4 2,-2 5 10,2 2 0,0 5 0,6 3 2,-6 2-1,6-4-2,0-1 1,0-1-1,0-4 0,0 1 0,0-6-2,12-3 1,-6-1-2,2-2 0,4 0-4,-6 0 1,2 0 14,-2 0-6,0-4 1,-1-7 0,10-4 2,-9-4-3,-6-5-1,0 1-1,0 5 2,0 3-1,0 3-1,-6 4 2,-9 6 3,10 2-5,-15 0 0,2 0 0,-2 0-6,0 0 5,3 0 1,2 5 4,4 6 1,-4 0-7,10 4 2,-1 5 1,6 0 0,0 1 0,0-3-3,0-1 0,0-6 4,6-3-4,14-4-4,-9-4-1,9 0 0,-8 0 8,-3 0 1,8 0 3,3-10 0,6-5 0,-9-2 0,-17-3-4,0-2-1,0-1 2,0 2 1,0-1-3,-23 8 1,3 4 0,0 6 0,3 4-3,2 0 1,4 0-5,-4 0-2,10 2 1,-10 2 2,9 4 9,-5-3-4,-3 4 2,2-1-1,-8 2 0,8 1 2,-2 1-1,8 3-1,6 2 2,0 1-3,0-3-3,0-4 1,0-1 1,0-5 0,0-5-2,0 0-5,6 0 1,3 0 7,8 0 2,3-3 2,6-9 3,6-1-4,-12-6 4,-3 0-5,-8-3-1,-9 1 0,0 0 0,0 1-2,0 0 2,-35 4 1,3 5-1,7 8-5,-1 3 5,8 0-3,4 0-11,8 0 5,-5 7 9,2 5 2,-8 3-3,11 2 3,6-1-3,0 1 0,0 0 0,0 1 0,0-2-3,6-2 7,20-3-4,-15-3-1,-5-4 2,8-2-5,-14-2 1,6 0-2,0 0 2,-6 0 9,6-2-1,8-10 1,6-3-1,-3-6-4,4-4 1,-16 0-2,-5 5 3,0 2-3,0 5 0,0 4 3,0 0 2,0 6-4,-31-1 0,-1 4-2,0 0 1,12 0-8,0 0 0,-11 7 14,13 5-4,-8 1-4,1 4 0,10-2 0,4-1 4,5-4-4,6-2 1,0-1 1,0 3-2,0-2-1,0 3-1,17-2 4,29 1-5,0 0-1,3-7 1,-17-1 7,2-2 2,-2 0-1,-1 0 4,1-5 0,0-9 1,-6-5-3,-6-2 0,-3-2-1,-17 0-4,0 0 1,0 2-1,0 6-1,0 1 2,0 3-1,-11 5 0,-4 2-4,4 2 0,-1 0 0,4 2 2,2 0-2,-6 0 0,-2 0 0,8 0 0,-5 0 0,2 4 2,9 2-1,-6 2 10,6 3-1,-6 1-5,6 1 1,0 1-4,0-1 2,0-1-1,6-4-1,20-3-3,-6-4-1,-2-1 2,-10 0 6,9 0 2,-2 0-1,11-3 5,0-12-2,-9-3-1,3-5-3,0 0-2,-14-2 0,-6 1 0,0 1 0,0 3-1,0 7 2,0 7 0,-6 6-5,-8 0 0,-6 0-1,8 2-7,-8 8 1,-6 3 22,9 4-11,-9 4 0,6 4 0,14 0 0,0-2 2,6-2-4,0-3 0,0-3 2,0-1-2,6-6-1,20-1-1,0-4 1,-9-1-3,3-2 1,-14 0 5,8 0 1,-2 0 2,2 0-2,-2-4 3,2-7 1,-2-3-4,-7-2 2,-5-2-3,0-3 1,0 2 1,0 2 0,0 1-3,0 5 1,0 3 0,-5 4 0,-1 4-3,0 0-1,-8 0 5,2 0-5,-2 0-3,2 4 6,-2-1-1,2 0 11,-2 1-6,3 5 2,-10 3-1,10 5-1,5 2-3,6-1 0,0-1-1,0-2-1,12-3-2,14-6 1,-6-3-1,-9-3 1,-5 0 3,3 0 6,-4 0 2,1-2 3,0-10 1,0-2-4,2-6-3,-8-3-1,0-2-4,0 2 0,0-2-1,-31 1 0,-10 0-2,10 6 2,-1 0 1,0 5 0,12 3-2,9 7 3,-4 3-7,10 0 0,5 0 6,-15 0-5,9 1-6,6 5 9,-5 2 1,5 5 4,0 5-3,0 2 2,0 2 0,0-1 0,0-4-1,0-2 0,0-5 0,11-5-2,9-3 0,-14-2 0,8 0-3,-8 0 2,0 0 10,-6-4-1,9-3-1,2-7 3,1-5-4,2-4-4,-8-2 1,-6-2-3,0-3 1,0 3 0,0 6 0,0 6-1,0 7 1,0 6 0,0 2 1,0 0-4,0 0-2,0 0 3,0 0-2,0 0-1,0 2-6,0 6 5,0 5 9,0 5-6,0 5 4,0 3 3,0-1-3,0-2-2,0-2 3,0-7-2,6-5 0,8-5-2,-8-4 0,5 0-1,4 0 2,-10 0 0,-5 0 14,6-4-5,3-4 2,-4-5-6,-5-2-2,0-5-1,0 0 0,0-4 2,0 1-4,-25 1-2,-7 1 3,6 7-3,6 5 2,3 7-3,2 2-2,-5 0-2,9 0-3,-4 0 2,9 5 7,1 2 7,-1 2-6,0 2 2,6-1 0,0 1-2,0 3 0,0-1 1,12 2 1,14-3-4,-1 0 2,-4-5-2,-4-3 5,-11-4-7,8 0 3,-14 0 2,6 0 12,0 0-3,-6-3 8,0-5 2,0-6-9,0-5-7,0 0-3,0-4 0,-12 5 1,-14 1-1,-6 4-2,7 2 3,-1 1-6,6 6 4,2 0 1,4 4 5,2 0-1,7 0-4,-4 0 1,9 0-1,0 0 0,0 0-1,0 0-5,0 0-2,0 0 8,0 0-1,0 0 1,0 0-2,0 0-2,0 0 3,0 0-1,0 0-2,0 0-3,0 0 3,0 0 8,0 0 0,0-3 3,0-3 3,0-2 1,0-3-8,0-3-3,0 1 0,0 1 0,0 3 0,-11 3 1,11 2 2,0 2-2,0 2-1,0 0-1,-6 0-3,6 0-5,0 0-5,0 4-6,0 12 10,0 5 12,17 6 2,29 5 2,-3 0-4,3-1-1,-14-3-2,8-1 3,-8-4-2,-15-2 0,-3-1 0,-8-7 1,0 0-3,8 0 2,-8 3 1,0-1 0,8 1 0,-8-3-1,5 1 0,-2-3 2,-3-1-2,-6-1 1,0-1 0,6-1 0,-1 3-1,1 0 2,-6 1 0,0 3-1,9 1 0,-9 0 0,5 0 3,-5 3-3,0-3 1,0 0-1,0-3 3,0-1 3,0-5 1,0 0-4,0-5-3,0 1 3,0-1-3,0 2 0,0-1-1,0 2 0,0 0 0,0 1 0,0 1 0,0 2 0,0-2 0,0 1 0,0-1 1,0-2-1,0 0 0,0-1 1,0 3-1,0 0 0,0-1 1,0 4-1,0 0 0,0 1 2,0-3-2,0 1 0,0-3 0,0 1 2,-5-2-3,5-2 1,0-1 0,0 2 1,-9-1 0,9 0-2,-6 1 1,1 3 1,5 1-1,-6 0-1,0 2 2,6-3-2,0 2 2,0-1-2,0 1 2,-9-1 0,4 1-2,-1 0 1,6-1 0,-6 3 0,6-2 0,-8 1 1,2-3-2,6 0 2,0-3-1,-6 2-1,6-3 2,0-1 0,-6-1-1,6 0 3,0 0-2,0 0 4,0 0-1,0 0-1,0 0 0,0 0-2,0 0-1,0 0-3,0 0 3,0 0-3,0 0 1,0 0 3,0-3 0,0-2-4,0 2-2,-14-3 5,2 0 5,-2 2-2,3 1-2,5 1-1,-9 0 1,15 2-1,-5 0 0,5-2 1,-6-2 1,6 3-5,0-4 0,-6 1-1,-2 1 9,-10-3-3,-2 0 4,9 2-3,-4-1 0,4-1-3,-4 0 0,4 0 0,-4 1 1,10 3-1,-1-2-1,6 2 2,0-1-1,-6 3-1,6 0 1,0 0 0,0 0 1,0 0-1,0 0-1,-8-1-7,2-3-6,0-1 7,6-1 4,-6 2 5,6 2 1,0-2 0,0 4-3,0 0 0,0 0 1,0 0-1,0 0 0,0 0-1,-8 0-2,8 0 0,0 0 1,0 0 3,0 0-1,0 0 2,0 0-3,0 0 1,0 0-2,0 0-2,0 0 2,0 0 1,-6 0 1,6 0 0,-6 2 0,-5 0 7,2 0-14,9 1 9,-6-2 0,6 1-4,0 2-1,0-2 2,0-1 2,0 3 1,-5-2-1,5-1 1,0-1 2,0 3 0,-6-3 0,6 2-1,0-2 1,0 0-3,0 2 0,-9-2-1,9 0 2,0 0 1,0 0-1,0 0 5,0 0-1,0 0 1,0 0-2,0 0-2,0 0 0,0 0 0,-11 0-3,11 2 0,-6-2-2,0 2 2,-2 0 0,-4-2 0,6 1 2,6-1-2,-8 2 1,2-2-1,-6 0 1,4 2-1,-4 2 0,1-1 0,-9 2 0,5-3 0,4 1 0,-1 0 0,-2-2 0,2 1 1,4 0 0,-4-2 0,7 2-1,-10 1 0,9-3 0,6 1 0,-5 1-1,-1 0 2,-3 0-2,-8-2 0,8 1 2,4 1-2,-7 1 1,6 0-1,-2 0 2,-4-2-1,7 1-2,-4 0 2,9 0-1,-6 0-1,6 1 2,-6 3 0,1 0 0,-10-2 0,-2 1 0,8 0 0,4-3 2,-1-1-2,6-1 0,0 0 0,0 0 1,0 0-1,0 0 0,0 0 1,0 0-1,0 0 0,0 0 0,0 0-1,0 0 1,0 0-5,0 0 1,0 0-2,0 0-5,0 0 2,6 0 1,8 0 8,12 0 1,-20 0 0,5 0 0,4 0 2,-10 0 0,1 0-2,0 0 0,2 0-1,4 0-1,-1 0-1,10 0-2,-16 0 4,15 0 5,-5 0-4,-4 0 0,9 0-1,-8 0 1,8 0-1,6 0 3,0 0-3,-9 0 0,3 0 0,-14 0 0,8 0 0,-2 0 1,2 0-1,9 0 0,-3 0 1,-5 0-1,2 0-1,-3 2-3,-14 2 3,6-2 0,-6-2 0,0 2 0,6 0 1,-6-2 0,0 0 1,0 0-3,0 2-1,0-1-1,0-1-1,0 3 2,0-2 6,14 5-3,-2 0 4,-7-2-3,10 1-1,-9-1 1,5 0-1,-2 0 0,2 0 0,-5 2 0,3 1-1,2 1 1,1-1-1,2 1 1,-2-3 1,-4-1 0,4 1-1,-7-1 0,1-1 0,-6-3 0,0 4-5,0-2-3,0 0 5,0 2 3,0-2 2,0-1 1,0 1-1,0-2-1,0 0 1,0 2-2,9-2 0,-9 2 0,0 0 0,6 2 1,-6 0-1,5-3 0,-5-1-1,0 3 1,0-2 1,0 1-1,0 6 2,6-2-1,-6-2-1,0 3 0,0-1 1,0 0 0,9-1 0,-9 1-2,0 0 2,0 1-1,0 0 1,0 0-1,0-1 3,0-2-3,0 1 0,0-1 1,0-2 0,0 2-1,0 0 1,0-1-2,0 2 2,0 0-1,0-1 1,0 0-1,0 1 0,0 1-1,0 2 2,0 0-1,0 1 1,0-1-2,0 1 2,0-2-1,0 3 0,0-2 0,0-2 1,0 2-2,0-1 2,0-1-1,0 0 3,0-4-3,0 1 1,0 1-1,0-2 1,0 0 0,0-2-1,0 0 0,0 0 1,0 0-1,0 0 1,0 0 0,0 0-1,0 0 0,0 0 1,0 0-1,0 2-1,0 0 0,0 2 2,0 2-1,0-3 1,0 1-1,0 0 0,0 0 0,0 2 0,0-3 0,0 3 0,0-2 2,0-2-4,0 0 4,0 0-4,0-2 4,0 0-2,0 0 0,0 0 1,0 1-1,0-1 0,0 4 1,0-2 1,0 2-2,-9 0 0,3 0 1,6-1-2,-5 4 1,-1-4 0,6 1 0,0-2 0,0-2 1,0 0 0,0 0-1,0 0-1,0 0 0,0 0-3,0 0-3,0 0 0,0-4 8,6 2 4,-1-3-3,10-1 1,2-5-2,3-3-1,0 1-3,-3-3-1,4 6 1,-16 1 1,1 5 3,-6 0-1,0 2 0,9 2 0,-9 0 1,0 0-2,0 0 1,0 0-2,0 0-3,0 0 3,0 0-1,0 0-1,0 0-1,0 0 5,0 0-2,0 0 4,0 0-2,0 0 0,0 0-2,0 0 4,0 0-4,0 0-2,0 0-1,0 0 1,0 0-1,0 0 1,0 0 0,0 4 4,0 2 2,0 0 2,0 5 5,-9-1-2,-2 4-1,-15-2 0,6 4-1,2-1 0,-8 1-3,6-3-1,9-2-1,-4-1 1,10-2-1,5-3-1,0-1 2,0-4 0,0 0-1,0 0 0,0 0-1,0 0-1,0 0-2,0 0-1,0 0-3,0-4 8,5-1 5,27-1-1,8-3-2,-2-4-1,-1 0-3,-2 0-3,2 2 0,-17 1 4,-8 5-1,-12 2 4,0 3 0,0 0-1,0 0 1,0 0-2,0 0 1,0 0-1,0 0 3,0 0-1,0 0-1,0 0 0,0 0 2,0 0-5,0 0 2,0 0 3,0 0 0,0 0-3,0 4-4,0 2 9,-12-1 0,-8 5 0,-12 4-1,6-1-3,6 3 1,3-3-2,-3-2 1,6 1 0,-4-3-1,-2 1 0,14-3 1,-8-1-1,8 1 0,6-6 2,0 1-4,0-2 4,0 0-5,0 0 1,0 0-5,0 0-5,0 0-1,0-2 8,15-6 9,22-4 0,0-3-1,9-2-3,-2 0 1,-10 6-2,-22 2-1,-12 4-2,5 3 4,-5 2 0,0 0 3,0 0-4,0 0-4,0 0 0,0 0 4,0 4-3,0-1 11,-5 7 1,-21 2-4,-12 6-2,-2 4 3,3 1-3,-6 0 4,8-2-2,3 0-4,7-5 4,7-3-1,4-5-3,8-5 0,6-3 0,0 0 0,0 0-2,0 0-2,0 0-6,0 0-1,0 0-4,0-2 6,32-3 16,-1-5-5,15 0-1,-8-3-1,2-2 1,3-2-2,3-1-1,-14 6-1,-21 3-2,4 4 3,-10 3-1,-5 2 5,0 0-2,0 0 2,0 0-2,0 0-2,0 0-2,0 0 1,0 0 4,0 0-3,0 6 5,-11 1 3,-3 6 1,-12 7-5,-12 2 5,7 1-2,11-2 1,-1-3-1,10-5-5,5-1 1,6-7-1,0-3 0,0 0 1,0-2 0,0 0-4,0 0-3,0 0-4,0 0-4,0-5 9,17-7 11,29-2-2,6-4-1,-9-3-3,3-1 0,-14 5-1,-6 2 0,-6 3 1,-14 5 0,-1 2-1,1 2-1,-6 1 4,0 2-1,0 0-1,0 0-3,0 0-5,0 0 12,0 6-6,-6 1 4,-14 2 5,3 5-2,-15 2-2,-2 3 1,11 0-3,3 0 4,5-2-3,4-3-1,-3-3 1,8-5-1,-6-1 0,12-2-1,0-3-1,0 0 0,0 0-3,0 0-3,0 0-5,0-3 4,0-2 11,18-3-2,16-4 0,-2-3 1,11-3-4,-3-6-2,-8 5-9,-1 2 3,-19 6-2,-4 5 8,-8 4 6,0 2-2,0 0-2,0 0-2,0 0 3,0 8-8,-34 7 22,-3 4-11,-7 4 4,4-2-1,9 0 8,5-2 2,6-4-10,-3 1-1,8-3-2,9-3 1,6-2-6,-5-5 2,5-3-1,0 0 0,0 0-4,0 0-5,0 0-10,0 0 2,0 0 22,26-7-1,11-1 0,-5-3-2,5-4-1,-3-1 0,-11 1-1,-2 0 0,-1 3 2,-15 4-1,-5 3 2,0 2 1,0 2 2,0 1 1,0 0 0,0 0 3,0 0-1,-20 7-17,-17 7 22,5 1-4,-5 2-2,2 6-1,4 0 1,5-2 1,9-1-6,17-5 1,0-4-4,0-5-1,0-4 0,0-2-2,0 0-5,0 0 2,11 0-4,21 0 14,-1-2 2,4-6-4,-3-1-2,-1-2 2,1-3 0,-6-2-2,-9 1-1,-3 2-1,-8 3 3,-6 4 1,0 2 2,0 4 1,0 0 0,0 0-4,0 0 0,0 0 3,0 10-12,-11 6 18,-15 1-1,-6 8-3,6-1 2,-5 2 0,16-4 1,4-5-5,11-3-2,0-2 0,0-5 0,0-3-2,0-4-3,0 0-1,0 0-5,0 0-5,11-2 17,9-6 2,0 0-2,12-3-1,-6 0-1,-9 0-1,3-2 0,-14 4 1,-6 6 1,0 0 3,0 3 2,0 0 2,0 0-6,0 0-6,0 3 13,0 4-17,0 4 9,-20 7 9,3 3-4,-3 4 0,-1-1 1,16-3-2,5-7-3,0-4 0,0-5-5,0-3 3,0-2-4,0 0-3,0 0-9,0 0 4,0-4 16,20-3-1,11-1-2,1-4 0,-6 1 0,-6 1-4,-3 5-1,-17 1 4,0 2 0,0 2 2,0 0 0,0 0-6,0 0-3,0 0-3,0 3-4,0 5 24,0 2-3,0 0 2,0-1-2,0-5-4,-11 0 1,11-4 2,-6 0 1,6 0 1,0 0-1,0 0-3,-14-8-8,-4-3-4,-2-7 9,0-1 6,3-3-4,-3-5-3,0 0 0,-12 2-2,6 0-1,-5 2 1,5 0 3,-12 2-2,7 4 0,5 5 3,0 8 3,20 4-4,-2 0 2,-4 0 0,1 0-12,-4 8 1,-5 1 14,9-1-3,5 4-2,-3-4 0,9-5 0,0-1 1,0-2-1,0 0 1,0 0-1,0 0-4,0 0-4,0 0-2,0 0 2,0 0-2,0-5 2,0-1 6,0 0 8,0 0-2,0-1-1,0 3 0,0 2 2,0 2-2,0 0 2,0 0-5,0 0 2,0 0-2,-11 6-7,5 1 7,0 3 4,-2 0 2,8 0-6,0-2 0,0-2 0,0-4 0,0-2 0,-6 0-1,6 0-2,0 0 3,0 0 0,0 0 1,0 0-1,0 0 2,0 0-1,0 0 0,0-5 2,0 1 9,0-3 0,0-2-8,0-2 0,0-1-7,0 1 3,0 5 0,0 2 3,0 4 0,0 0-1,0 0-5,-12 0 6,-2 2-3,8 6-11,-5 3 6,2 3 10,9 3-3,0 2-1,0-2-1,0-1-1,0-7 2,0-2-2,0-4-2,0-3-2,0 0-2,9 0 0,-4 0 1,1 0 10,0-3-3,8-4-1,4-2 1,2-3 1,6-1-2,-15 1 0,-2 1-1,-4 1 1,-5 5 0,0 1 1,6 4 1,-6 0-1,0 0-4,0 0-2,0 0-7,0 0-7,0 9 14,0 3 10,0 5 0,15 3 0,-4-4-2,1-2-2,2-7 1,-3 1-2,-2-6 0,-3-2 0,-6 0-2,6 0 1,-6 0-2,0 0-5,5 0 4,1-10 11,3 3-3,2-5-3,-5 1 0,-6 0-1,9 2 0,-9 2 0,0 5 1,0 2 0,0 0 3,0 0-5,0 0-6,0 0-9,5 8 6,7 3 18,8 3-6,-9 0 2,10-6-2,-7-1 1,-3-4 0,1-3-5,-3 0-1,-9 0 1,5 0-4,1-6 17,8-5-1,-8-6-4,0-6-2,-6 2-4,0-2 1,0 2-1,0 1 0,0 5-1,0 6 1,0 3 1,0 4-1,0 2 0,0 0-1,0 0-1,0-2 0,0 2 1,0 0 0,0 0-2,0 0 1,0 0-1,0 0-1,0 0 1,0 0 4,20 0-1,-8 0 2,2 0-4,-3-4 1,-11 1 2,6-4 5,-6 0-2,0-5-3,0 1 1,0-2-1,0 1 0,0 3 0,0 3 1,0 4 0,0 2-2,0 0 1,0 0-2,0 0 1,0 0 0,0 0 0,0 0 2,0 0-1,0 0-1,0 0 0,0 0-5,0-3 3,0 0 2,0-3 1,6-1-1,14 1 0,-20 2 0,6 3 1,-6-2-1,0 3 2,0 0-1,0-1 1,0-1-1,0-1 2,0-1-3,0-3 0,0 0 0,0-4-3,0 6 3,0 2-1,0 1 3,0 2-2,0 0 2,0 0-2,0 0-2,0 0 2,0 0 0,0 0 2,0-2-2,0 0 1,0-2-2,0 0 1,0 0-2,0 0 2,0 3 0,0 1 0,0 0 0,0 0 0,0 0 0,0 0 2,0-2-1,0 2 1,0 0 0,0 0 2,0 0-1,0 0 1,0 0-2,0 0 2,0 0-1,0 0 3,0 0 2,0 0 1,0 0-4,0 0-1,0 0 2,0 0-3,-12 0 1,7 0 4,-10 0-6,4-3 3,5-1-2,-8 1 0,8-2 2,-14 0-4,2 2 5,-2-3-8,-6 0 2,6 2 2,3-4 0,3 3-2,-6-1 2,2 0-2,-2 2 0,14 1 0,-8 1 0,8-2 0,-5 1 0,-9 0 0,0 0 1,-3 1 0,2-1-3,1 3 2,9-1 0,-4 1 3,4 0-3,5 0 0,-2 0 2,2 0 0,0 0 0,6-2-1,-6 2-1,6-2 1,-8 2 0,2 0 3,6 0-3,-6 0 1,-5 0-2,2 0 1,3 0-5,0 0 3,1 0 2,-10 0 4,-5 0-6,9 0 4,-1 0-1,-2 0-1,2 0 0,-2 0 0,-3 0 0,8 0 0,3 0 2,6 0-2,-5 0 0,-1 0 2,6 0-2,0 0 0,0 0 0,0 0-1,0 0-1,-9 0-1,9 0-1,0 0-1,-11 0 7,11 0-2,-6 0 2,0 0-1,6 0 2,-8 0-4,2 0 1,6 0-1,-6 0 0,6 0 0,0 0-4,0 0 4,0 0-1,0 0 1,0 0 1,0 0-1,0 0 3,0 0-2,0 0-1,0 0-1,0 0-2,0 0 1,0 0-3,0 0-3,0 0-3,0 0-3,0 0 5,0 0 1,0 0 3,6 0-1,0 0 6,14 0 0,-9 0-1,9 0-3,-14 0 1,14 0 0,0 0 0,-8 0 0,14 0 1,-6 0-1,6 0 1,0 5-4,11 3 4,6 2-1,-3-1 1,-2 1-2,-7 2 3,1-1-4,-6 0 0,6 1 3,-7-1 1,-4 1-1,4 3-3,-4 0 0,-4 2 3,-3 3 7,-2-1-5,2 2 1,-8-2-2,0-1 0,-1-4 1,4-2-3,-9 0 6,0-1-2,0-1 3,0-1-2,0 1-1,0-1 2,6 3-1,-6-2 0,5 0 1,1 1-1,-6-4 0,0 1-2,0-5 1,0 3 0,0 1 2,0-2 0,0 3 1,0 1 0,0 1-1,0-2-2,0 1 3,-6 0-1,1 1-1,-1 0-2,-3-3 1,4 5 1,-1 1-1,0-1-1,-3-3 1,4 1 0,-1-2-1,0-3 2,0 1-1,-2-2 2,2-2 0,0 2 1,1-1-1,-4 1-1,-3 0-1,1 0-2,2 0 2,4-1-1,5 1 3,0 0-6,0-2 6,0-2-2,0 0-2,-6 2 4,6-2-2,-6 2 0,-8 0 0,2 1 0,-14 1-2,12 2 2,2-2-2,7-2 1,5 0-1,-9-2 2,3 0 0,6 0-2,0 2 1,0-2-1,0 1 0,0 2 0,0-2 0,-5 1 1,5 0 0,0 0 0,-6 1 0,6-3 0,0 1 0,-6 1 0,6 2 1,-14 0-2,2 1 2,-8 3 0,0-2-1,8-1 0,7 1 1,-10-2-1,4 0 0,2-1-1,3 1 1,1-1 0,5 0 1,0-3-2,0 2 1,-6 2 0,0-2-1,6 0 2,0 2-2,0-2 2,-8-1-2,2 5 1,-6-2 0,4-1 0,2 4 0,6-4 1,-6 0-1,0-2 0,-8 3 0,8-2 1,0 0 0,1 0 0,5-2 1,-9 0-2,9 1 1,0-1 0,-11 0-1,11 3 0,-6-3-1,-3 2 1,9 0-1,0-1 1,-6 3 0,-5-1 1,5 2-1,-2-1 0,-4-2 0,6 1 0,-2 0 0,2-2 0,0 3 0,0-2-1,1-1 2,-4 2-2,9-3 2,-6 1-1,1 2 0,-1-3 1,6 1 1,-9 1-4,9 2 4,-11 0-2,-1-2-2,-2 2 1,8-2 2,0 2-1,-2-3 0,2-1-1,0 2 2,6-2-1,-6 2 0,-2-2 2,2 2-2,-5 0 0,5-1 0,-3 2 0,-2-1 0,11-2 0,-6 2 0,6 0 0,0-2-2,-9 2 4,9-2-4,0 1 4,-5-1-2,-1 2 0,-6 2 0,-2-2 0,-6 2 0,8 0 0,-8-3 0,9 4 0,11 0 0,-20-3 0,8 0 0,12 0 0,-9 0-2,9 0 1,-5 0 2,-1 0-1,6-2 0,-6 2 0,0-1 0,-8 1 0,3 0 2,2 0-4,3 0 2,0 1 0,6-2 0,-5-1-1,5 0 1,0 0 0,-6 2 0,6-2 0,-15 0-1,15 0 2,0 0 0,0 2-1,0-2 0,-5 0-1,-1 0 1,6 0 0,0 2 0,0-2-3,0 1 3,-9 2 0,9-3 0,-5 4-2,-1-3 3,0-1-1,6 2 0,0-2 0,-6 0 1,6 0-2,-8 0 1,8 2 0,0 0-1,0 2 1,0 0 0,0-1-1,-6 0 0,6 1 1,-6-3-1,6-1 2,0 0-1,0 0-1,0 0 2,0 0-2,-6 0 0,-8 0 0,3 2-3,2 0 3,9 0 0,0-1-1,0-1 2,0 0-1,0 0-4,0 0-1,0 0 1,0 0-1,0 0 4,0 0 0,0 0 2,0 0 2,0 0-4,0 0 2,0 0 0,0 0 0,0 0-1,0 0 0,0 0-8,0 0 0,0 0 3,0 0 4,0 0-3,0-1 10,0-1-3,0 0-2,0 0 2,0 1 0,0-3-1,0 0-1,0 0 1,0 2 1,0-2-2,9 0 0,-4 1 2,15-4-2,-14 0 2,14-1-1,3-1-2,3-1 1,0 1 0,-6 1 0,6-2 0,0 3 0,6-1 1,-21 2-2,9 3 2,-14-1-1,8 0 0,-8 0 1,0 0-1,0-2 1,2 1 1,-2-3-1,6 2 2,-7 1-4,4 1 2,2-1-2,-11 2 1,6 1 0,-6 2-2,9-2 1,-3 2 2,5 0-2,-5 0 1,-6-1 0,8-1 0,-8 0 0,6-1 0,0 0 0,0 1 1,-6 0-2,8 0 2,-2-1-1,6 0 2,2 0-4,12-4 4,-9 2-2,-3-3 0,-2 2 1,2 1 0,-2-1 0,2 3-1,-8 0 0,0 3 0,-6-1 0,0 1 0,5 0 0,-5-3-2,15 3 2,-4-3 1,4-1-1,2 0 0,3 0 2,0-2-3,-2 3 2,2-1-2,0 0 2,-14 2-2,-1 0 1,1 0 0,8-1 0,-8 3 1,0-3-1,-6 2 0,0 1 0,0 0 0,0 0 0,0 0-1,0 0 1,9 0-2,-9 0-1,5 0 3,1 0-2,0 0 2,0 0-3,2 0 2,-2 0-3,-6 0 4,6 0-3,-6 0 0,5 0-1,10 6 0,-9-1 10,5 3-9,-2 1 6,2 3-3,-5 1 6,-6-1-4,0 0 3,0-5 0,0 1 2,0-2-3,0 1 1,0 1 2,0 1-7,0 3 0,0-1 0,0 1 1,0-1-2,0 1 1,-6-3 1,6 3-1,-6-1 0,6-1 2,0 1-4,0-1 2,0-3 0,0 1 0,0-1 2,0 1-2,0 0 1,0-2-1,0 0-1,0-2 3,0-1-3,0-1 2,0 1-1,0 2 0,0 1 1,0 0 0,0 1-2,0 1 2,0 1-1,0-1 1,0 1-1,0-2 0,0 4 0,0-4 1,0 3-1,0 0 0,0-1 0,0-1 0,0-1 0,0-1 0,0-2 0,0 1 2,0 1-2,0 0 0,0 2 0,0 2 1,0-2-1,0 2 1,0 0-2,0-5 0,0 2 1,0-2 0,0 1 0,0 0 1,0-1-1,0 3 1,0 0-1,-5-1 0,5 1-1,0-2 1,0-3 1,0 3-2,0 0 2,0-2 0,0 2-1,0-3 0,-9 1-2,9 0 3,0 0-1,0 0 1,0-3-2,0-1 0,0 0 1,0 2 0,0 1 0,0 0 0,0-1 1,0 1-1,0 2 1,0-1-1,0 0 0,0-3 0,0 1-1,0-2-3,0 0 2,0 0 2,0 0 0,0 0-1,0 0 1,0 0 2,9 0-2,-9 2 0,5-2-1,-5 0 1,6 0-1,0 0 0,3 0-1,8 0 0,-3 0 2,-2 0 3,-7 0-2,10 0 2,-9 0 2,-6 0-2,14 0-3,-8 0 1,5 0-1,-5-2 4,8-1-2,-8-1-1,0 2 0,-6 0 0,8 2 0,-8 0-1,0-2 0,0-1 0,6 0 2,0-1-2,0-2 0,8 1 0,-2-3 0,2 1 2,-8-1 0,5 0-1,-11-1 0,0 1 0,6 1 2,-6 1-1,0 0-2,0 0 1,0 1 0,0 1-2,0-2 2,0-2 1,0 0-2,0-1 2,0-1 0,0 1-1,0 2 0,0-2-1,0 2-1,-6 1 2,-5-2-2,11 1 0,-15-3 0,15-1-2,-5-5 3,-1 2-2,6 2 3,0 0-1,-6 1-1,-3 3 1,9 4 0,-5-1-1,5 2 1,0-1 0,0 1-1,-6-2-1,-6-4 2,12 1-1,-14 0-2,3 0 2,11 0 1,-15 2 0,15 0-1,0 5-5,0-2-5,0 3-5,0 0-8,0 0-2,-6-1 4,-5 1-10,-3-4 2,14 1-27,-12 0-53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506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54-9 17,'0'0'18,"0"0"1,0 0 6,0 0-3,0 0 0,0 0-1,0 0-2,0 0 1,0 0-1,0 0 2,0 0-1,0 0-5,0 0-1,0 0-2,0 0-4,0 0 1,0 0-4,0 0 1,0 0 4,0 0 1,0 2-4,0 1-2,0 1-4,0-2-1,0 2-1,0-2 0,0-2 2,0 0 0,0 2-1,0-2 1,0 4 0,-5-4-1,5 2 1,0 2 0,-6-2-2,6-1 2,-9 3-1,3 2 0,1 3 0,-1-1 2,-14 5-1,14-3-1,0 0-1,6-3 2,0 0-2,0 1 2,0-2-1,0 0 0,0-3 0,0 3 0,0-2 0,0-1 1,0-1-2,0-2 2,0 0-2,0 0 2,0 0-1,0 0 0,0 3 0,0-2 0,0 3 0,-9 0 0,9 0 0,0 0 0,0-4 0,0 0-1,0 0-4,0 0-1,0 0-3,0 0 2,0 0 1,0 0-4,0 0-6,0 0-4,0 0-10,0 0-30,0 0-34</inkml:trace>
  <inkml:trace contextRef="#ctx0" brushRef="#br0" timeOffset="1">-3-21 0,'0'0'3,"0"0"-1,0 0-1,0 0 5,0 0 6,0 0 0,0 0-1,0 0 6,0 0-1,-6 0-2,6 0 3,0 0-2,0 0 3,0 0 1,0 0-1,0 0-1,-6 0-1,6 0-1,0 0-1,-9 0-1,9 0 0,-11 0 1,5 0 0,-3 2-6,9 2 0,-5-2-3,5 0-3,0 2 0,-6-4-4,0 0 1,6 1-2,-14-1 2,14 6 2,-12 0-1,6 0 0,-2 0 1,2-1 0,-6-1-1,4-4 1,2 0-1,-6 2 1,12 0-2,-5 0 2,5-2-2,-9 4 1,9 1-1,0-1 1,0 0-1,0 2 1,0-2-1,0 1 0,0 1 1,0-3 0,0 3 0,0-1 0,0 0 0,0 1 0,0-1 1,0 1-1,0 0 0,0 1 0,0-1 0,0 1 0,0 3 0,0-4 0,0 2 0,0-3-1,0-1-2,0 2 2,0-2 0,0-2-1,0-2 2,0 0 0,0 0 1,0 0 0,0 0-1,0 0 1,0 0-1,0 0 0,0 0-1,0 0 1,0 0-1,0 0-3,0 0 1,0 0-4,0 0 2,0 0 4,0 0-1,0 0 2,0 0 0,0 0 1,9 0-1,-9 0-1,0 0 1,0 0-2,0 0-2,0 0 1,0 0 1,0 0 1,0 0-2,0 0 0,5 0 1,-5 0-1,0 0 3,0 0-2,0 0 2,0 0 0,0 0 0,0 0-2,0 0 0,0 0 0,0 0-1,0 0-3,0 0 1,0 0-3,12 0 1,-12 0 3,6 0 3,2 0 0,-8 0 0,0 0 1,0 0-2,6 0-12,-6 0-18,6 0-14,0 0-6,-6 0-22</inkml:trace>
  <inkml:trace contextRef="#ctx0" brushRef="#br0" timeOffset="2">-24 200 6,'0'0'25,"0"0"1,0 0-1,0 0-5,0 0-3,0 0-3,0 0 2,0 0-3,0 0-4,0 0 2,0 0-2,0 0-1,0 0 1,0 0-5,0 0 2,0 0 0,0 0 1,0 0-3,0 0 3,0 0-4,0 0 0,0 0-1,0 0 1,0 0-1,0 0 0,0 0 1,0 0-1,0 0 0,0 0-2,0 2 0,0-2-2,0 2 2,0 0-1,0-2 2,0 0-1,0 0 0,0 0 2,0 2-4,0 0 4,0 0-2,0-1 3,0 3-2,0 1 1,0-3 0,0-1 0,9 1-1,3 0 0,8-2-1,-9 3 1,-5 0-1,9-3 1,-10 4 1,1-4-2,0 1 1,-6 1-1,9 0 0,2-2 1,-5 2-1,8 0 0,-2 0 0,2 0 0,-2 0 1,8 1-2,-8-1 1,8 3 1,-9-4-2,-2 1 3,-3-2-3,0 2 2,-6-2-1,5 0 0,-5 0 0,9 0-1,-9 0 1,6 0-1,-1 0 2,-5 0-1,6 0-1,-6 0 3,0 0-3,0 0 2,0 0-1,0 0-2,0 0-2,0 0 0,0 0-8,0 0-7,0 0-16,6 0-17,-6 0-18</inkml:trace>
  <inkml:trace contextRef="#ctx0" brushRef="#br0" timeOffset="3">158 83 13,'0'0'16,"0"0"-3,0 0-1,0 0 0,0 0-4,0 0-2,0 0-3,0 0 0,0 0-1,0 0-2,0 0 0,0 0-1,0 0 0,0 0 1,0 0 0,0 0-4,0 0-1,0-3 5,0 0-1,0-1 0,0 2 1,0-2 0,0 2 1,0 2 0,0-2 4,0 2 1,0 0 2,0 0 4,0 0 4,0 0 4,0 0 4,0 0-4,0 0-1,0 0-4,0 0 3,0 0-4,0 0-1,0 0 4,0 0 2,0 0 4,0 2 1,0 2-5,0 0-9,-8-3-3,2 2-4,0-2-1,0-1 3,6 2-2,0-2 0,-8 3-1,8-1 1,-6 3 0,0 1-3,0 1 2,6-1-2,0 0 0,0 1 0,-5 1 1,-4 0-1,3 1 3,0-3-2,6-1-1,0 2 0,0-4 0,0 2 0,0 0 0,0 1 0,0-3-1,0 3 3,0 0-3,0-1 2,0 3-2,0-3 1,0 2 1,0-2-2,6 1 0,9-1-2,-10-1 3,1 0-1,-6-2 0,6-2-1,-6 2-2,6-2 2,-6 0-7,8 0-5,4 0-1,2 0-11,-2 0 2,8 0-4,-3 0-6,-8 0-21,3 0-36</inkml:trace>
  <inkml:trace contextRef="#ctx0" brushRef="#br0" timeOffset="4">343 78 13,'0'0'34,"0"0"4,0 0-3,0 0-2,0 0-1,0 0-7,0 0-6,0 0 2,0 0-7,0 0 0,0 0-1,0 0 6,0 0-4,0 0-1,0 0-1,0 0 5,0 0 1,0 0-8,0 0-6,0 5 0,0-2-3,-6-1 2,6 0-2,0 0 0,-6-1-1,6 2 0,-8 1 0,-4 1 1,6 1-1,1 1 0,-4 1-1,9 1 0,0 1 2,-6 0-4,6 0 2,0-3 0,-6 0-1,6 1 2,-5 0-2,5-1 1,-9 1 0,9-2-1,0-3 1,0 3 1,0-2-2,0-1 1,0 0-3,0 2 3,0-1-2,0-2 1,0 2-1,0-2-4,0 2 2,0-1 1,0-1 1,0 2-7,0-2-1,0 0-4,0 1-7,0 2 4,9-2-2,-4-1-9,1 0-13,0-2-14,3 0-21,-9 0-7</inkml:trace>
  <inkml:trace contextRef="#ctx0" brushRef="#br0" timeOffset="5">458 115 26,'0'0'24,"0"0"5,0 0-2,0 0 0,0 0 5,0 0-2,0 0-2,0 0-1,0 0-2,0 0 9,0 2 2,0-1-6,0 3-14,0 2-8,0-1-4,0 5-2,-11 2 0,5-1-2,-3 1 1,4-1-1,-7 0 0,12 1 0,-14-2 0,14-1-1,0 0 2,0-1-1,0 0-1,0-3 1,0 1 0,0-1 0,0 0 0,0-2-3,0 3 2,0-2-1,0 0-2,0-1 0,0 1 0,0 0 0,0 2-1,0-2-5,0-1-5,5-1-6,10 1-5,-9-3-2,-1 0-4,-5 1-17,9-1-24,-3 0-1</inkml:trace>
  <inkml:trace contextRef="#ctx0" brushRef="#br0" timeOffset="6">557 147 23,'0'0'31,"0"0"2,0 0-15,0 0-2,0 0 2,0 0 12,0 0-4,0 0-4,0 0 2,0 0-1,0 6-6,0-2-9,0-3 2,0 3-1,0-1 2,0 2 1,0 3-3,0 3-2,0 0-2,0-1-2,0 4 1,0-6-3,0 2-1,0 0 1,0-3 1,0 1-2,0-1 0,0-1-2,0 0 4,0 2-2,0-1 0,0 1 0,0-2-2,0 2 4,0-3-2,0 1-2,0-3 1,0 1-4,0 0 0,0-4 1,0 0-4,0 2-3,0-2-4,0 0-10,0 2-4,0-2-12,0 0-19,5 0-11,1 0-15</inkml:trace>
  <inkml:trace contextRef="#ctx0" brushRef="#br0" timeOffset="7">490 274 23,'0'0'47,"0"0"1,0 0 2,0 0-9,-6 0-5,1 0-9,-10 0-8,15 0-1,-6 0-3,6 0 0,0 0 1,-11 0-1,5 0-2,-8 0-5,-7 0-6,4 0 4,-3 3-1,0 0 1,8-1-3,-8 0-3,8 0 0,-8 0 0,14-2 0,-14 4 0,9-2 0,-9 0 0,8-1 0,-2 2 0,2-2-1,6-1 0,-2 3-1,8-3 0,0 1-1,0-1 1,0 2 1,0 0-1,-6 0-1,0 2-2,6-2-2,0-1-2,0 1-9,0 1-5,0-2 0,0-1-11,0 2-8,0 0-14,0 0-19,0 2 2</inkml:trace>
  <inkml:trace contextRef="#ctx0" brushRef="#br0" timeOffset="8">704 286 22,'0'0'46,"0"0"0,0 0-2,-6 0 2,6 0-8,-14 0-9,8 0-1,-9 2-3,10 2-4,-1 0-5,6-3-5,-6-1 1,0 3-2,-2 1-1,-4-1-5,-8 5-1,3 0-1,-4 1-2,7 0 1,-3 1-1,-4-3 0,10 1 3,-4 0-3,4-1 0,-4-1 0,4 0 0,5-1-3,-3 0 2,9-2-1,0-1 1,0 0-3,0-2 0,0 0-8,0 0-4,0 0-7,0 0-3,0 0 0,0 0-3,0 0 9,9 0-4,8 0-17,-2 0-19,-9 0-10</inkml:trace>
  <inkml:trace contextRef="#ctx0" brushRef="#br0" timeOffset="9">747 153 5,'0'0'38,"0"0"13,0 0-17,0 0 3,0 0-4,0 0-3,0 0 0,0 0-7,0 4-1,-12 0-7,7 0-1,-10 3 2,4 2 0,-9 3-4,8-3-1,3-1-1,4-1-3,-7 1-1,6 2-4,-2-1 2,2 1-3,0 0 1,6-2-3,-6 2 2,-2 0-1,8-2 0,0-1-1,0-2 1,0 1-1,0-1-4,0-2 4,0-1-3,0-2-3,0 2-1,0 0-1,0 0-7,0-2-7,0 0-1,0 0-12,0 0-3,0 0-16,14 0-17,-2 0-7</inkml:trace>
  <inkml:trace contextRef="#ctx0" brushRef="#br0" timeOffset="10">646 133 12,'0'0'27,"0"0"1,0 0 4,0 0 3,0 0 8,0 0-9,0 0-1,0 0-5,-6 0-1,6 0-4,-8 0-5,2 0 3,-6 0-6,-2 0-5,-3-1 0,-4 1-1,7-2-2,2 0-1,-8 0-1,14-2 2,-5 0-5,-9 1 3,5-1-2,-8 0 1,-3 2-2,6-2 1,-6 3 3,0-3-5,0 0 1,9 0-1,2 2 0,-11 1 1,15-4-1,-9 3-1,8 1 2,-2-3-1,2 4 1,-8 0 3,0-2-3,2 2-1,-2-2 1,0 0-1,8 0 1,-2 2 1,14-2-2,-6 2-2,6 0 0,0 0-1,-6 0 1,1 0 1,-10 0-2,9 0-6,1 0 6,-10 0-1,15 0-2,0 0-6,0 0-9,0 0-7,0 0-7,0 0-4,0 0-4,0 0-19,0 0-34,0 0-11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566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6A962C"/>
      <inkml:brushProperty name="fitToCurve" value="1"/>
    </inkml:brush>
  </inkml:definitions>
  <inkml:trace contextRef="#ctx0" brushRef="#br0">560 2736 1,'0'0'28,"0"0"-8,0 0-1,0 0-4,0 0 3,0 0 4,0 0-4,0 0 0,0 0 0,0 0 1,0 0 1,0 0 2,0 0-3,0 0 0,0 0-4,0 0 0,0 0-4,0 0-2,0 0-1,0 0-1,0 0 1,0 0 0,0 0 0,0 0 3,0 0-3,0 0 0,0 0-1,0 0-1,0 0 0,0 0 0,0 0-4,0 0 0,0 0 0,0 0 1,0 0 0,0 0 2,35 0-1,9 0-2,1 0 3,-16 0-4,16 0 2,-20 0 1,5-1-2,-6-3-1,-4 4 0,-10-2 0,15 2-1,-15-4 1,15 2 0,-6 0 1,36-1-2,-11 1 2,1-1-1,-10 1 0,-6-1-1,6 1 0,0 2 1,-5-3-2,14 3 1,-9-3 1,0 1 0,-16-1-1,16 0 0,-5 1 0,4-3 2,1 2-2,-15 2 3,5-3-2,4-1-1,6 3 1,-15-1-2,15 1 1,-11-1 0,16 1 0,-5-1 0,-10 0 0,4 1 1,-4-1-2,5 2 1,14 1 0,-9-4 0,0 4 0,-15-2 0,4-2 0,6 4 0,5-2 0,9 0 0,-24-1 1,15 3-1,0-2 0,-6 2-1,-4 0 1,-5-2 0,5 2 0,4 0 0,-4-3-1,-5 3-2,5 0 3,-15-3 0,9 3-1,16 0 2,0-3-1,-15 3 0,14 0 0,1 0-1,-15 0 1,15 0 0,-16 0-2,6 0 3,-5 0 0,15 0-2,-6 0 2,6 0-1,-10 0 1,5 0-1,-6 0 3,6 0-3,-5 0-3,-15 0 6,0 0-6,-10 0 3,24 0 0,-14-2 3,0 2-2,0-3-1,5 3 1,-5 0-2,0 0 2,0 0-2,0 0 1,5 0 0,-6 0 0,1 0 0,0-2 0,5 2 1,-5 0-2,0-3 2,15 3-1,-5 0 0,-1-2 0,16-1 0,-10 3 1,5-2-1,14-1 2,1 3-2,9-3 0,-9 2 0,-1-5 1,-24 6-1,5-3 0,-5 1 0,-5 2 0,-5 0 0,9-3 0,-9 0 1,15 3-1,-15-2 1,15-3 1,-15 2-2,10 1 1,4-1-1,-14 0 0,10 1 2,5-3-1,-15 2-2,0 1 2,14-1 0,-14 3 0,0-2 0,15 0 1,-5-2-1,-10 2 2,5-1-1,-5 1-3,-10 2 2,0 0 0,0 0 0,0 0-1,0 0 0,9 0 1,-9 0-1,10-3 0,0 1-1,5-1 2,5 1-1,-10-1 0,5 0 0,5 1 1,-11-1-2,6 0 1,-5 1 0,0 0 1,0 2-1,-10-3 0,0 3 0,0-2 0,0 2 1,0-2-1,10 2 2,5-4-3,-5 2 2,10 2-1,-6-3 0,-4 3 2,0-2-4,0-1 4,0 1-2,15-4 0,10-1-2,-6-1 4,6 0-1,-15 1-1,14 2 0,-24-1 0,15-1 2,-15 4-2,0-2 1,0 3-1,5-1 1,-15 0-1,0 3 1,10-1-1,-10 1 1,10-4 0,-10-1 0,9 0 1,6 0 1,-15 0-2,10 2-1,-10-2 0,10 2 1,0-2 0,0 3 0,5-3 2,-5-2-2,-10 1 0,10-2-1,0 1 1,-10 4 1,0 0-2,0 1 0,0 2 2,0 0-1,0 0 1,0 0-2,0-3 2,0 3 0,14-5-1,-14 0 0,10 0 1,-10-2-3,0 1 2,0 4-1,10-1 0,-10-5 2,20 3-4,-20-2 4,15 1-4,-5 1 4,-10 0-2,10 0 0,-10 0 0,10 0 0,-10 0 0,15 2 0,-15 3 1,0-2-2,0 2 1,0-3 0,0 3 1,0 0-1,0 0 0,9-2 0,-9 2 0,0-2 1,0 2-1,0-4 1,0 4-1,0-2 2,0-1-2,0 1 1,10-3-1,-10 2 1,0-2-2,0 2 2,0-2 0,0 4-2,0-3 2,0 4-1,0-2 1,0 2-1,0-3 0,0 1 1,10-6 0,-10 3-1,0-3-1,0 0 1,0 6 0,0-3 0,15 2 0,-15 1 0,0 0 0,0 2 0,0 0 0,0-4 0,0 4 0,0-2 0,10-3 0,-10 0-1,0 0 2,10-3-1,-10 3 0,10 0 0,-10 2-1,0 1 2,10-4-1,-10 6 0,0-2 0,0-1 0,0 3 0,0-2 0,15-3 0,-15-3 0,0 3 0,0 0 0,0 2 0,10-2 0,-10 5 0,0-2 0,0 2 0,0 0 1,0 0-1,0 0 0,0 0 0,0-3 0,0 3-1,0-5 2,9 3-1,-9-4 0,0 1-1,0 0 2,10 2-2,-10-2 2,0 0-1,15 3 0,-15-4 0,0 4 0,0-3 0,0 0 2,0 0-2,0 2 0,0 0 0,0-2 0,10 3 0,-10-3 0,0 0-2,0-1 4,0 2-4,0-5 2,10 2 2,-10-1-4,0 1 4,10 2-2,-10 2 0,0 0 0,0 1 0,0-1 0,0 3 0,0 0 0,0 0 0,0 0 0,0-2 0,0 2 1,0-3-2,0 1 2,0 2-2,0-5 2,0 1-2,0 2 1,0 0 0,0-1 1,0 1-2,0-1 2,0 1-2,0-4 2,0 1-1,0 0 2,0 0-4,0-3 2,0 3 0,0 3 0,0-1 0,0 3 0,0 0 0,0-2-1,0-1 2,0 3-1,0-5 0,0 5-1,0-3 1,0 1 0,0 0 1,0 2 1,0 0-2,0 0 0,0 0 0,0 0-2,0 0 4,0 0-2,0 0-2,0 0 2,0 0 2,0-6-2,0 3 0,0 1 1,0 0-1,0-1-1,0 3 1,0-3 0,0 3 1,0 0-2,0 0-2,0 0 1,0 0 4,0 0-4,0 0 4,0 0-1,0 0 1,0 0-2,0 0 0,0 0 1,0 0 1,0 0-3,0 0 2,0 0-1,0 0 0,0 0-1,0 0 0,0 0 1,0 0-3,0 0 3,0 0 0,0 0 0,0 0-1,0 0 1,0 0 0,0 0-4,0 0 4,0 0-1,0 0 0,0 0 1,0 0-1,0 0 2,0 0-2,0 0 2,0 0-1,0 0 0,0 0-1,0 0 1,0 0-1,0 0 0,0 0-1,0 0 2,0 0-1,0 0 0,0 0-1,0 0 2,0 0 0,0 0 0,0 0 0,0 0 0,0 0 0,0 0 0,0 0-1,0 0 1,0 0-1,0 0 1,10 0 0,5 0 1,-5 0-1,-10 0 0,10 0 0,14-2 0,-4-1 1,0 1-1,5-3 0,-15 2 2,0 1-4,4 2 4,-14-3-2,0 3 0,0-3 0,0 3 0,0 0 0,0 0 0,0 0 0,0 0 0,0 0 0,0 0 0,0 0 0,0 0 0,0 0 0,10 0 0,-10 0 0,0 0 0,0 0 0,0 0 0,0 0 0,0 0 0,10 0 0,-10 0 0,0 0 0,0 0 0,0 0-2,0 0 4,0 0-4,0 0 2,0 0-1,0 0 0,0 0 1,0 0 1,0 0-2,10 0 2,15 0-1,-15-2 0,0 2 1,0-3-2,5 3 2,-15-2-1,9 2-1,-9 0 2,10 0-2,-10 0 2,0 0-1,0-3-1,0 3 2,10 0-1,-10 0-1,15 0 2,-5-2-1,0-1 0,10 3-1,5-2 2,-6-2-1,-4 2 0,5 0 0,0 2 0,-5-3 2,-5 3-2,-10-2 0,10 2 0,-10 0 0,0-3 0,0 1 0,0 2 0,10 0 0,4 0 0,16 0 0,5-3 0,-15 1 0,4-1 1,-14 0-1,0 3-1,5 0 1,-15 0-2,0 0 4,10 0-4,0 0 2,0 0 0,0 0-1,5 0 0,-6 0 2,1 0-2,15 0 1,-5-2 0,5 2 0,-5 0-1,-10 0 1,-1 0 0,16-3 0,-5 3 0,-5 0 1,15 0-2,4-3 2,-14 3-1,5 0 0,5 0 0,-16 0 0,-4 0 0,0 0 0,-10 0 0,10 0 0,-10 0 0,15 0-1,5 0 2,-10 0-1,15 0 0,-16 0 0,11-2 0,-5 2 0,-5 0 0,10 0 0,5 0 0,-5 0 0,4-2 0,-14-1 0,0 3 0,15 0 0,-15 0 0,0-3 1,-10 3-2,10 0 1,0 0 1,4 0-2,-4 0 1,0-2 0,1 2 0,14 0 0,-25 0-1,10 0 2,0 0-1,-10 0 0,0 0 0,15 0 0,-15 0 0,9 0 0,-9 0 0,20 0-1,5 0 0,-5 0 2,15 0-1,-6 0 0,6-3 1,0 3-1,-6 0 1,6 0-2,-10-2 1,-15 2 1,10 0-2,-6 0 1,-4 0 0,0 0 0,0-4 0,0 4 0,15 0 0,-5 0 0,4 0 0,-14 0 0,0 0 0,0 0 0,5 0 0,-5 0 1,0 0-2,0 0 1,-10 0 0,15 0 0,-15 0 1,10 0-2,0 0 0,-10 0 0,19 0 1,6 0 1,-5-1 0,5 1-1,-5 0 0,-6-3 0,-4 3 0,0-2 0,0-1 0,15 3 1,-5 0-1,-10 0 0,14 0 0,-14 0 0,-10 0 0,20 0 0,-5 0 0,-5 0 0,0-3 0,-10 3 0,10 0 0,-10 0 0,0 0 0,15 0 0,-6 0 0,1 0 0,15 0 0,-15-2 1,10 2-1,-10-3 2,5 3-2,-15 0 0,10-2 0,-10 2-2,10 0 2,-10 0-1,9 0 2,6 0-1,-5 0 0,0 0 0,0 0 0,0 0 0,15-3 0,-25 3 0,0 0 0,10 0-1,0 0 1,14 0 0,-4 0 0,15-3 0,9 3 1,1 0-1,-15-2 0,-5 0 0,-6 2 0,6-3 2,-15 3-2,-10-3 0,10 3-2,-10 0 4,0 0-4,10 0 4,-10 0-2,15 0-2,-5 0 2,-10 0 0,10 0-1,-10 0 2,24 0-1,-14 0 0,10-2 2,5 2-2,-5-3 0,4 3 0,-24 0 0,10 0 0,-10 0 0,10 0-2,0 0 4,15 0-2,-5 0 0,-10 0 0,4-2 0,6 2 0,5-3 0,-5 3 0,15 0 0,-16 0 0,6 0-2,-5 0 4,-10 0-4,0-2 2,5 2 0,-5-3 0,0 3 0,-1 0 0,6 0 0,-5 0 0,10 0 0,-5-4 0,5 3 2,-10 1-2,14 0 0,-14-3 0,0 3 0,0 0 0,5 0 0,-5 0 0,0 0 0,10 0 0,-20 0 0,15 0 0,-6 0 0,1 0-2,15 0 4,-15-2-2,0 2 0,10-3 0,5 3 0,-6-2 1,6 2-1,-15 0 0,0 0 0,5 0 1,-5-3-3,0 3 3,0 0-2,-1 0-1,16 0 2,-15 0 0,15 0 0,-5 0 0,24 0 2,-24-2-2,5 2 0,-5 0 0,-5 0 0,-5 0 1,-10 0-2,9 0 1,1 0 0,0 0 0,5-3 1,-5 3-2,10 0 1,-5 0 1,5-3-2,-11 3 1,16-3 1,-15 3-2,0 0 1,0 0 0,-10-2 0,25 2 0,-25 0 0,10 0-2,-10 0 2,0 0 0,19 0 0,-4-2 2,5 2-1,-10-3-1,15 3 0,-5 0 0,4-2 0,-4-1 0,5 3 1,-15 0-1,0 0 0,0 0 0,5-3 0,-5 3 0,-1 0 0,-9-2 0,0 2 1,10-2-1,-10 2 0,10 0-1,5 0 1,-15 0 0,10 0 1,0 0 0,15-3-3,-5 3 2,-1 0 1,-4 0-1,5-3-1,-10 3 2,-10 0 0,15 0-2,-15 0 0,0 0 2,0 0-2,10 0 1,-10-2 0,10 2 0,-10 0 0,0 0 0,0 0 0,10 0 2,4-3-3,6 0 1,0 1 0,5-1 1,-5 3-2,-20 0 1,15 0 1,-6 0-3,1-2 2,10 2 0,-5-3 0,5 3 0,-10 0 1,5 0-1,-5 0 0,-1 0 0,1 0-1,0-2 2,-10 2 0,0-3-3,0 3 2,0 0 1,0 0-1,15 0-1,-15 0 1,0 0 1,0 0-1,10-2-1,-10 2 2,0 0-1,10 0 0,-10 0-1,0 0 3,0 0-2,0 0-2,0 0 2,0 0-1,0 0 0,0 0-1,0 0 4,0 0-1,0 0-1,0 0 0,0 0 0,0 0-1,0 0 2,0 0-1,0 0 0,0 0-1,10 0 2,-10 0-1,15 0 0,-5 0 0,0 0 0,14 0 0,-24 0-1,30 0 2,-20-4-1,15 3 0,-15 1 1,0 0-1,4 0-1,-14 0 2,0 0-1,0 0 0,0-3-1,0 3 2,0 0-2,0 0 1,0 0 0,0 0 1,0 0-2,0 0 2,0 0-1,0 0 1,0 0-2,0 0 2,0 0-2,0 0 0,0 0 1,0 0 2,0 0 0,0 0-1,0 0 0,0 0 0,0 0 2,0 0-1,0 0-1,0 0 2,0 0-1,0 0 1,0 0 1,0 0 1,0 0 0,0 0-3,0 0 0,0 0 4,0 0-5,0 0 3,0 0 1,0 0 0,0 0-1,0 0-1,0 0 0,0 0-2,0 0 3,0 0-1,0 0 0,0 0 3,0 0-3,0 0 1,0 0 0,0 0-2,0 0 2,0 0-1,0 0-1,0 0-2,0 0 0,0 0 2,0 0-2,0 0 0,0 0 1,0 0-2,0 0 1,0 0-2,0 0 1,0 0 0,0 0 0,0 0 1,0 0-2,0 0 1,0 0 0,0 0-1,0 0 1,0 0 0,0 0 1,0 0 0,0 0-1,0 0 1,0 0-1,0 0 0,0 0-1,0 0 1,0 3 1,0 2 0,0 0 1,0 2-1,0 1 1,0-3-1,0 3 1,0-3-2,0-2 1,0 2 0,0-1 0,0 2 1,0-3-1,0 2 0,0-3 0,0 1 1,10-1-2,-10 2 1,0 0 0,0 1 0,0-2 0,10 4 0,0 1 0,-10-6 0,10 4-1,-10-4 1,0 1 0,25 2 0,-25-2 0,0-1 0,0 1 0,10-2 0,0 5 0,-10-1 1,0 1-2,15-2 0,-6 2 2,1-4-1,0 4-1,-10-1 2,10 0-1,15 0-1,-15-1 2,0 5-1,5-2 0,4 1 0,-9-3 0,5-1 0,-15 0 0,10 1 0,0 0 0,0-2 1,-10 1-2,10 2 1,-10-1 0,15 3 0,-15-3 1,10 0-2,0-1 1,-1 5 0,6-4 1,5 2-1,0-2-1,5 1 1,-15 1 0,0-2-1,4 3 2,-4 0 0,0-3-1,0-3-1,-10 4 1,0-4 0,15 1 0,-15 2 0,10 0 1,0 0-1,-10 0 0,10 0 0,0 1 0,-10 1 0,15-2 1,-15 0-1,9 0 0,1 0-1,0 3 2,5-3-1,-5 0 1,0 0-1,-10-1-1,0-2 1,10 0 0,-10 1 1,10-1-2,-10 3 1,15 1 1,-15-2-1,10 2 0,-10-1 0,9-3 1,1 4-2,5-4 1,-15 3 0,10 0 0,-10 0 0,10 1 0,-10-1 0,10 0 1,-10 2-2,10 1 1,5 0 0,5-3 1,-11 3-1,6-1-1,-5-2 2,-10-2-1,0-1-1,0 2 2,10 0-2,-10 1 2,10 0-1,5 3-1,-15-3 2,0 3 0,10 0-1,-10-3 0,10-3 0,-10 2 0,10 0 1,0 1-1,-10 0 0,14 0 0,-4 0 0,-10 0-1,0 1 2,10-1-1,-10-3 1,10 1-2,5 2 1,-15-3 0,10 3 1,-10-2-1,0 0-2,10-1 3,-10 1-2,0-3 2,0 0-2,20 2 0,-20-2 0,15 3 0,-6-3 2,1 2-2,0 1 0,5 0 1,-15 3 1,20-5-1,-10 4 0,0-2-1,15-1 2,-6 1 0,6 0-2,-15-1 1,0-2-2,-10 0 2,0 3 1,15 0-1,-5-3 0,10 2-2,14 0 3,-24 1-2,15-3 1,5 3 1,-20-3 0,4 2-2,-4-2 2,10 0-1,-5 3 0,-15-3 0,0 0 0,10 0 0,-10 0 0,10 0 0,0 0 0,-10 0 0,0 0 0,0 0 0,0 0 1,10 0-1,14 0 0,-14 2 1,15-2-1,-5 0 0,-10 3 0,15-3-1,-15 0 2,-1 0-1,-9 0 0,0 0 0,10 0 0,-10 0 0,0 0 0,15 0 1,-5 0-1,0 0-2,0 0 2,5 0 1,-5 0-1,0 0 1,9 0-1,-4 0 0,-15 0-1,0 0 1,0 0 1,0 0-1,0 0 0,0 0 0,0 0 0,10 0-1,-10 0 1,10 0 1,0 0-2,15 0 1,-15 0 1,10 0 0,-6 0-2,-14 0 2,10 0-1,0 0 0,-10 0 0,25 0 0,-15 0 0,0 0 0,15 0 0,-6 0 0,1 0 0,5 0 1,-15 0-1,0 0 0,15 0 0,-6 0-1,16 0 1,-15 0 1,5 0-1,9 0-1,-24-3 2,10 3-2,5-2 1,-15-1 1,0 3-1,15-2 1,-16 2-1,-9 0-1,10 0 2,10 0-1,-5-3 0,-5 3 0,-10-3 0,10 3 0,0-2 0,5 0 0,4-1 0,1 0 0,5 1 0,-15-1 0,15 0 2,-15 3-2,-10-2 0,0 2 0,10 0 0,-10 0 0,0 0 0,0 0 1,0-3-2,0 3 1,0 0 1,0 0-2,0-2 1,0 2 1,0 0-1,0 0 1,0 0 1,0 0-3,0 0 2,0-3 0,0 3-1,0-1 1,0 1-1,0-4 2,0 4-2,0-2 0,0 2 1,0-3-1,0-2 1,0 0-1,0 0-1,0-3 2,0 3 0,0-3-2,0 3 2,0-3-1,9 1-1,-9 2 3,0 0-3,0 2 2,0-2-1,0 2 0,0 2 0,0-3 0,0 2 1,0-1-1,0-2 0,0 0 0,0 0 0,0 2 0,0-2 0,0 0 1,0 0-1,0 0 0,0 0 0,0 3 0,0-4 0,0-2 0,0 1-1,0-1 2,0 3-2,0-3 2,0 3-1,0 0 0,0 2 0,0-2 0,0-2 0,0 1 0,0 1 1,0 3-2,0-3 1,0 0 1,0 2-1,0-2-1,0 3 1,0-1 0,0-3 1,0 2-2,0-2 1,0 1 0,0 0-1,0 1 2,0-2-1,0-2 0,0 3 0,0 0 0,0-1 0,0 2 0,0-1 1,0-3-1,0 3 1,0 0-1,0-1 0,0 4 0,0-3 1,0 2-1,0-2 0,0 0 1,0 0-2,0 0 1,0-3 1,0 3 0,0-2-2,0 1 2,0-1-2,0-1 2,0 0 0,0 3-2,0-2 2,0-2-1,0 2 0,-9 0 0,9-1-1,-10 0 2,10 1-1,0-1-1,0-2 1,0-1 1,0 1-2,0-1 2,0 4-1,0-3 0,0 2 0,0-2 0,0 0 0,0 0 0,0-1 0,0 1 0,0 3 0,0-1 0,0 3 1,0 0-2,0-2 2,0 3-1,0-6 0,0-1-1,0 4 1,0 2 0,0-2 0,0 4 1,0-2-1,0-1 0,0-1 0,0 2 0,0-4-1,0 2 2,0 2-1,0-2-1,0-4 1,0 4 0,0-4-1,0 5 1,0 2 1,0-1 0,0 3-1,0-1 0,0 3-1,0-3 2,0 1-1,0-1 0,0-2 0,0-1 1,0 4-2,0-3 1,0 1 1,0-6-1,0 6 0,0-1-1,0-2 1,0 1 0,0-1 0,0-1 0,0 1 0,0 1 0,0-2 0,0 3 0,0-2 0,0-3-1,0 4 2,0 1 0,0 0-2,0 3 2,0-4-2,0 1 1,0-2 1,0-4-2,0 5 2,0-3-2,0 4 2,0-3-2,0 3 2,0-3-2,0 1 1,0-1 0,0 3 0,0-3 1,0 1-1,0 1 0,0-1 0,10 2 0,-1 5 0,-9-6 0,15-1-1,5-1 1,-20 0 0,10-2 0,-10 3 0,10-4 0,5 4 0,-15-1 0,0 0 0,0 1 0,0-1 0,0 0 0,0 0 0,10 3 0,-10 0 0,0 0 0,0-1 0,0-1 0,0 0 0,0-4 0,0 6 0,0 0 0,0 3-1,0-1 2,0-1-1,0-6 0,0 6 0,0-3-1,0-1 2,0 0-1,0-2-1,0 5 2,0 0-1,0-3 0,0 5 0,0-4 0,0 1 1,0 1-2,0 0 1,0 0 0,0 0 0,0 0 0,0 0 0,0-3 0,0 3 0,0-3 0,0 3 0,0-1-1,0 4 2,0-3-1,0 3 0,0-1 1,0-2-2,0 0 1,0 0 0,0-1 0,0 4 1,0-3-1,0 1-1,0 0 1,0-2-1,0 5 2,0-2-1,0-2 0,0-3-1,0 3 1,0 0 0,0-1 0,0 2 1,0-3-1,0 1 0,0 1-1,0-3 1,0-2 0,0-4-1,0 3 1,0 3 0,0 0 0,0 3 0,0 0 1,0-4-2,0 5 2,0-4-1,0 1 0,0 1-1,0-2 1,0 1 0,0-1 1,0 2-1,0 5 0,0-5 0,0 4 0,0 2 1,0-3-1,0-2 1,0 0-2,0 0 1,0-5 0,0 3 0,0-4 1,0 3-1,0 0-1,0 2 1,0-4 0,0 1 0,0 1-1,0 0 2,0 3-2,0 0 2,0 0-2,0 1 2,0-2-1,0 1 0,0-3 0,0 3-1,0-3 1,0 3 1,0 0-1,0 0 0,0 0 0,0-3 0,0 3 0,0-5 0,0 6-1,0-6 3,0 3-3,0 3 1,0-5 0,0 2 0,0-4-1,0 5 1,0-3 0,0 4 0,0-2 0,0-1 0,0 0 1,0 0-2,0 1 1,0-1 1,0 3-2,0 0 2,0 2-2,0-2 1,0 2 0,0-2 0,0 4-1,0-5 2,0 0-1,0 1 0,0 1-1,0-2 2,0 1-1,0-5-1,0 2 1,0 0-1,0 1 1,0 2 0,0-3-1,0 0 2,0 0-1,0 2 0,0-3 0,0 1 0,0 3-1,0 3 1,0-1 1,0 3-2,0 0 2,0-2-1,0 2 0,0-3-1,0-2 1,0 0-1,0 0 1,0 0 1,0 3-1,0-2 0,0 2 0,0-3 0,0-3-1,0 0 1,0-2-1,0 0 1,0 3 0,10-2 0,-10 4 0,0 3-1,0-1 2,0 3-1,0 0-1,0-2 2,0 2-3,0 0 2,0-3 0,0 3 0,0 0-1,0-2 1,0 2-1,0 0 1,0-3-1,0 0 1,10-2-1,4-2-2,-14 2 5,20 0-5,-20 2 3,0 0 1,0 3-2,10-2 0,-10-1 0,10 3 1,5-5-1,-15 3 0,10-1 0,-10-2 1,10 0-1,-10 0 1,10-3-1,5 3-1,-6-3 1,1 3 1,-10 5 0,0-2 0,0 2 0,0 0-1,0 0 1,0 0-2,0 0 0,0 0 0,0 0 0,0 0 2,0 0-4,0 0 6,0 0-2,0 0 0,0 0 0,0 0 0,0 0 0,0 0 1,0 0-1,0 0 0,0 0 0,0 0 1,0 0-1,0 0 0,0 0 1,0 0-1,0 0 0,0 0 3,0 0 0,0 0-2,0 0 1,0 0 0,0 0 0,0 0-1,0 0 0,0 0 0,0 0 2,0 0-1,0 0 2,0 0-2,0 0-1,0 0 0,0 0 0,0 0-1,0 0 1,0 0-2,0 0 2,0 0 1,0 0-1,0 0 0,0 0 1,0 2-2,-10-2 2,1 0-1,-6 3 1,-5-3-2,-5 2 1,5 1-1,-14-1 0,14 1 0,20-1 1,0 1-2,-10 0 1,-15-1 0,5 1 0,-14-1 0,-1 1-1,5 2 0,-14 0 2,19 0-1,-5 0-1,-5 0 1,1 3 1,4-5-2,-5 2 1,15-3 0,-4 1 1,14-1-2,-15 3 2,5 1-2,-15-4 1,16 3 0,-16 0 0,15-2 0,5-1 0,5 1 1,-9 0-1,-6 0 1,5-1-1,-15 0 0,25 3 1,0 1-2,10 0 1,0-2 0,-14-2 0,4 4 0,-20-4 1,5 3-1,-10 0 0,-4-2 1,14 3 0,15-4 0,-25 0-3,26 1 4,9-1-3,-20 1 0,20-1 1,-15 1 1,-5-3-3,-5 5 3,5-5-1,-4 3 1,14-1-1,0 1 1,0-1-1,-15 1-1,5-1 2,10 1-1,-24 2 0,-11 0 0,25 0 1,-14 0-1,-1 0-1,15-2 2,-15 2 1,16 1-2,-6-1-2,-5-3 5,15 1-4,-5-1 1,-4 1 1,-16 2-1,15-3 0,5 5 0,-14-6 1,14 2-1,5-1 0,-5 1-1,10-1 4,-5 1-5,6-1 2,-11 4 0,5-6 2,5 3-5,0-1 3,-10 3 0,5-3-1,5-2 2,1 3-1,9 0-1,0-3 2,0 2-1,-10 2-3,-15-3 3,15 2-1,0 2 1,0-2 0,-5-1-1,15 3 0,-10-2 0,0-1 1,1 3 0,-16 1 0,15-1-1,0-1 0,-15 2 1,15-4-2,0 4 2,10-4 0,-10 4-1,10-2 0,-14 2 2,4 1-2,0 1 2,0-3-1,10 0 0,-15 3 0,15-6-1,0 4 2,-20-1-2,20 0 1,-10-1 0,10 2 1,0-2-2,-10 2 2,10-1-1,-15 3 6,6 2-12,-1-5 5,-15 5 0,15-2 1,0-2 1,10-1-1,-10-3 0,10 1 0,0-1 0,0 1 0,0-1 0,0 2-1,-10 0 2,-5 1-1,15 0-1,-10 0 2,1-2-1,9 2-1,-10 1 2,10 1-2,-15-3 2,5 6-1,10-4 0,0-1 0,-10 1 1,10-1-1,-10 0-1,-5-2 1,15 0 0,-10 1 2,0 1-3,0 0 1,10 2 1,-9-1-2,9 2 2,-15-3-1,15-1 0,-20 0 0,20-2 0,-25 3 0,25-2 0,0 2 0,0-3 0,-10 4 0,10-1 0,-10-2 0,10-3 0,0 2 0,0 1 0,-10-1-1,10-2 0,0 3 1,0-3 0,0 0-1,0 2 1,0 1 0,0-3 1,0 2-1,0 0-1,0 4 1,0-3 0,0 2 1,0 0-1,0 0 1,0-2-1,-10 2-1,-4-2 1,14-1 1,0 0-2,0 1 2,-10 0-1,10-2 1,-10 5-2,10-2 1,0 0 0,0 1 1,0 0-2,0 0 1,0-1 0,-10 3 1,-5-4-1,15-1-1,0 0 1,0 1 0,0-1 0,0 0 0,0-2-1,0 0 1,0 0-1,0 0-1,0 3 2,0-3 0,0 3 0,0 1 0,0 0 1,0 6 0,0-2-1,0-1 0,0-2 0,0 1 0,0-4 1,0 0-1,0 4 0,0-1 0,0 0 0,0-2 0,0 2 0,0-3 0,0 3 0,0 1 0,0 0 0,0-2 0,0 1 0,0-3 0,0 1 1,0 2-2,0 1 2,0-2-1,0 2 1,0-1-2,0-1 1,0-1 0,0 0 1,0-1-2,0 1 2,0 0-1,0-1 1,0 1-1,0-1 0,0 2-1,0 0 1,0-1 1,0 0-1,0 1 0,0-1-1,0 2 2,0-3-2,0 1 1,-10 2 1,10-5-2,0 3 2,0-3-1,0 0 0,0 0 0,0 0 0,0 0 0,0 2 0,0-2 0,0 0 0,0 3 0,0 0 0,0-1 0,0 0 1,0 1-1,0 0 0,0-3 1,0 0-1,0 0 1,0 0-1,0 0 0,0 0 2,0 0-2,0 0 0,0 0-2,0 1 2,0-1 0,0 4 0,0-4 0,0 0 1,0 0 1,0 0-2,0 0 1,0 0 2,0 0-3,0 0 1,0 0 1,-10 0-2,10 0 0,0 0 0,0 0 0,0 0 0,0 0 0,0 0 1,0 0-1,0 0 2,0 0 0,0 0-2,0 0 0,0 0 0,0 0 1,0 0-1,0 0 2,0 0-1,-10 0 0,10 0 0,0 0 2,0 0-1,0 0-2,0 0 1,-10 0-1,-5 2 2,6-2-1,-1 4-1,-25-3 1,15-1-1,-15 0 1,16 3-1,-6-3 0,-10 0-1,5 3 1,-4-1 0,14 3 0,5-2-1,5-3 2,10 2-1,-10-2-1,-10 0 1,20 3 0,0-3 1,-14 0-1,14 0 1,-20 0 0,20 0-1,-10 1 1,10-1-2,0 0 2,-15 0-1,5 0 0,10 0 1,0 0 0,-10 0 0,10 0-1,-10 0 0,-5 4 0,5-4 0,1 0 0,-11 0 0,5 0 1,-5 0-1,10 0-1,-15 3 3,6-3-3,-6 3 2,15-1-2,0-2 2,0 2-1,10-2 1,0 0-2,0 0 2,-15 0 0,15 0-1,-10 0 2,0 0-2,-10 0 1,-14 0-1,9 0-1,5 3 3,-24-1-3,9 0 1,-10-2 0,26 4-1,-16-4 1,15 0 1,-5 0-1,15 0 1,-9 0-1,-6 0 0,5 2 1,-15-2-2,1 4 1,14-3 1,0-1-1,5 0 0,15 0 1,-20 0-1,20 0 0,-25 3 0,6-3 0,-16 2 0,15 1-1,-15-1 2,16-2-1,4 3 0,5-3 0,0 0 1,-10 0-1,-5 0-1,-9 3 2,-6-1 0,5 1-1,-9-2-2,9 3 3,5-2-2,-4-2 2,9 0-1,-5 3-1,20-3 2,-5 0-2,5 3 1,10-3 1,-19 0-1,4 0-1,5 0 2,0 0-1,10 0 0,-10 0 0,10 0 1,0 0-2,0 0 2,-10 2-1,-5 1 0,5-1 0,-24-2 0,14 0 0,0 0 0,-15 2 1,25 1-1,-14-3 0,4 0-1,5 0 2,5 0-1,-10 0 0,10 0 0,-5 0 0,-4 0 0,-16 0 0,15 0-1,-15 3 1,1-1 0,14-2 2,-15 0-3,15 0 1,-4 0-1,14 3 1,0-3 0,10 0 1,-10 0-1,10 3 0,-15-3 1,15 0-1,-20 2 0,10-2 0,-24 0-1,14 0 2,-15 0-2,0 3 1,-9-3 0,24 2 0,10-2 0,-15 0 0,25 0 0,0 0 1,0 0-1,-10 0 0,10 0 0,-10 0 0,-14 0-1,14 3 1,-10-3 0,-25 2-1,11-2 1,-1 3 0,-5-3 1,16 0-1,-11 3-1,5-3 1,-4 0 1,14 0-1,-15 0 0,10 3 0,5-3-1,1 2 2,-16-2-2,0 0 1,5 0 1,-14 0-2,-1 2 1,1-2 0,9 3-1,-10-3 1,16 2 0,-6-2 0,0 0 0,6 0 0,-6 3 0,-11-3-1,22 0 1,4 0 0,10 0 0,0 2 1,10-2-2,-15 0 1,5 0 1,10 0-2,-10 0 1,0 0-1,-5 0 2,-4 0-2,-16 3 1,5-3 0,-5 2 0,1-2 0,4 3 0,5-3-1,5 0 1,6 5-1,-16-5 1,20 0 1,-5 0-3,5 0 4,10 0-2,-10 3 0,-14-3-1,14 0 2,0 0-2,-10 0 1,5 3 0,-15-1 0,6-2 0,-6 2 0,5-2 0,-10 0 0,6 3 1,-6 0-2,0-2 1,25-1 1,-10 0-1,6 0-1,4 0 1,0 0 2,0 0-3,10 0 1,-10 0 0,10 0 0,0 0 0,-15 0 0,15 0 0,-20 0 0,-4 4 0,14-4 0,0 0 0,-15 2-1,15-2 1,-10 0 0,20 0 0,-10 0 0,-5 0 0,15 0 0,-10 0 0,10 0 0,-9 0 0,-1 0 0,-5 0 0,5 0-1,-10 0 1,-5 0-2,5 0 2,-4 0 0,14 0 0,-10 0 0,20 0 0,-25 0 0,25 0 0,0 0 0,0 0 0,0 4 0,0-4 2,0 0-2,0 0 0,0 0-2,0 0 2,0 0-1,0 0-1,0 0 1,0 0 0,0 0 0,0 0 1,0 0 0,0 0 1,0 0 1,0 0-2,0 0 0,-10 0 0,-10 0-1,-14 0-2,9 0 3,5 0 0,20 0 0,-10 0-1,10 0-1,0 0 2,0 0-1,0 0 1,0 0 1,0 0-1,0 0 1,0 0-2,0 0-1,0 0 1,0 0 0,0 0 1,0 0 1,0 0 0,0 0-1,0 0 0,0 0 0,-10 0 1,10 0-1,0 0 1,0 0-1,-14 0 1,14 0-1,0 0 1,0 0-3,0 0 0,0 0 0,0-4-1,0 4 4,0 0-1,0 0 0,0 0 0,0 0 0,0 0 2,0 0-2,0 0 0,0 0 1,0-2-1,0 2 0,0-4 0,0 4 0,0 0 0,0-1 0,0 1 0,0 0-1,0 0 2,0-3-1,0 3 0,0 0 0,0 0-1,-10-3 1,10 1 0,0-3-1,-10-3 0,10 3 1,0 0 0,-10-3 0,10 4 0,-15-5 0,15 4 0,-10 3 0,10-3 0,-10 2 1,10 0-1,-10-2-1,10 0 1,0 0-1,0-3 1,0 8 0,0-2 0,-10-2-3,10 4 6,0 0-3,0-1 0,0-7-3,-15 3 5,15 0-1,-10 2-1,10 2-1,0-3 1,-9-2 1,9 6-2,-10-2 2,10 0-1,0-1-1,0 3-1,0-4 4,0 1-2,0-4-2,-15 3 5,15 2-6,0-4 5,0 6-1,0-2-2,-10 0 1,10-1 0,-10-1 0,10-2 0,-10 2 0,0-3 0,10 3 1,-15-2-2,15 0 1,-10-1 1,10 5-1,-10-1 1,10 1-1,0 2 0,0-3 0,-9 1 0,9 0-1,0-1 1,0 3 0,-15 0 0,15-3 1,-10-1-2,10 0 2,-10-1-3,0 0 3,10 0-1,-15 2 0,15-2 0,-20 3 0,20-1-1,-10 1 2,10-4-1,-10 4 0,10-3 0,-14 2 0,4 1-1,10-1 2,-10-2-1,10 0 0,-10 1 0,-5-2 0,5-2-1,0 5 2,10 1-2,-10-3 2,10 2-2,-10-2 2,10 2-2,0-2 1,0 2 1,-15-1-2,15-2 1,-9 5 0,9-5 1,-10 2-2,10 3 2,-10 1-4,10 0 3,0-3 2,-15 0-1,15-1-2,-10-2 2,10 4-2,-10-2 2,0-3-1,10 2-1,-10 0 2,10-2-4,-15 0 3,5 3 0,1 4 0,9-5 2,-10 3-2,10-1-2,-15-5 4,5 3-4,0 3 4,0-3-4,-5-1 2,15 2 2,-10-2-4,0-2 4,0 6-5,1-3 4,-6 2 1,15 3-2,-10-2-2,10 2 2,0 0 0,0-3 0,0 1 2,-10 2-4,10-4 2,0 2 2,0 2-4,-10 0 2,10-2 0,-15-3 0,5 0 0,10 2 0,0 3 2,-10-2-2,10 2 0,0-3 0,-10 0 0,0-2-2,10 2 2,-14 1 0,14 0 0,0-1-1,-20 0 1,20-2 1,-10 3-1,-5-2 0,5 0 0,10 1-1,0 1 2,0-1-2,0 1 2,-10 2-1,10-3-1,0 1 2,0 2-1,-10-3-1,10 2 2,-10 1-2,-5-4 2,15-2-2,-9 4 1,9 0 0,-10-3 0,10 5 0,0-2 0,-10-1 0,10 3 0,-15 0 0,15 0 1,0-3-1,0 3-1,-10-3 2,10 1-1,0-1 0,-10 3-1,10-2 2,0 2-2,0 0 1,0 0 0,0 0 0,-10 0 1,10 0-2,0 0 2,0 0-1,0-3-1,-15 0 1,5 1 0,10 2 3,-10-3-5,1 1 2,-1-2 0,-5 0-1,5 2 2,0-2-2,10 4 1,-10-1 0,10-2 0,-15 0 0,15 3 0,-10 0-1,0 0 3,10 0-3,-10-2 1,10 0 0,-24 2-1,24-3 1,-10 0 1,0 1-1,0-4 0,-5 4-1,5 2 1,0-3-2,0 3 2,0-2 1,-4 2 0,4-5-2,10 2 1,-10 1 0,-15 0 1,25 2-1,-10-4 0,10 4 0,0 0-1,0 0 1,-10 0-1,10 0 1,0 0-1,0 0 1,0 0 0,0 0 1,0 0 0,0 0 0,0 0-1,-10-2 0,-5 2 1,5-3-2,1 3 1,9-2 0,-10-1 0,10 3 1,0 0-1,-10 0-1,10 0 1,-15-2 0,5 2-1,0-3 2,0 3-1,10 0 0,-25-2 0,25 2 0,-10-3 0,1 3-1,-1 0 1,-5-3 1,-5 1-1,-5-1 1,15-2-2,-10 3 1,-24-4 0,9 4 0,0-3 0,6 0 1,19 2-2,10 3 2,-15-3-1,15 3 0,-10 0-1,10 0 2,0 0-3,0 0 4,0-2-3,-10 2 2,0 0-1,-5-3 1,5 3-2,1-2 1,-1 2 0,0-3-1,-5 3 0,15 0 1,0 0 0,0 0 0,0 0 1,-10 0-1,0 0 0,-15-2 0,15-1 0,-24-2 0,14 5 0,10-3-1,0 0 2,-5 3-1,5-2 0,10 2 0,0 0 0,-10 0 0,10 0 0,0 0 0,0 0-1,-10 0 0,10 0 2,-14 0-2,4 0 1,0 0 1,-10 0-1,5 0 0,-15 0 0,6-2 1,14 2-1,-10 0 0,5 0 0,5-3 0,0 3-1,10 0 2,-10 0-2,-5 0 1,5 0 0,1 0-1,-1 0 1,-5 0 1,-5 0-1,20 0 0,-10 0 0,0 0 0,10 0 0,-25 0 1,15 0-1,1 0-1,-16 0 2,15 0-1,0 0 0,-15 0 0,15 0 0,0 0 1,0 0-2,-4 0 1,4 0 1,-10 0-1,-5 0 0,5 0 1,10 0-1,-5 0-1,6 0 1,-1 0 0,10 0-1,-10 0 0,-15 0 1,5 0 1,10 0-1,-5 0 1,5 0-2,10 0 2,0 0-1,-9 0-1,9 0 1,0 0 0,-10 0 0,-5 0 0,5 0 0,10 0 0,-10 0 1,10 0-1,-10 0 1,10 0-1,-10 0-1,-5 0 1,5 0 0,0 0 1,1 0-2,-6 0 2,15 0-2,0 0 2,0 0-1,-20 0-1,10 0 1,-15 0 1,5 0-2,-14 0 2,14 0-1,-5 0-1,5 0 1,10 0 0,-5 0-1,6 0 1,-1 0 1,0 0-2,-15 0 2,25 0 0,-10 0-1,0 0 0,0 0-1,-5 0 2,5 0 1,-9 0-4,4 0 2,-5 0 0,-5 0 0,5 0 0,1 0 0,-16 0 2,0 0-4,-19 0 2,9 3 0,-19 1-2,-16 2 2,16-2 0,0 0-1,19-2 1,10-2 1,25 0-1,0 0 0,10 0 0,-14 0 0,14 0 1,0 0-2,0 3 1,0-3-1,0 0 1,0 0-1,0 0 2,0 0-1,0 0-1,0 0 2,0 0-1,0 0 0,-10 0 0,10 0 0,0 0 0,0 0 0,-10 0-1,10 0 2,-10 2-2,-5-2 0,5 3 2,10-3-1,-10 0 0,10 0 1,-10 0-1,10 2 0,-25-2 0,16 0 0,-26 3 0,5-3 0,5 3 0,6-3 1,9 0-1,-5 3 0,15-3 1,0 0-2,0 0 2,0 0-2,-10 0 2,10 0-1,0 0 0,0 0 0,0 0 0,-10 0 0,10 0 1,-10 0-2,-5 2 1,-5-2-1,1 0 2,-6 0-2,5 2 2,5-2-1,5 0 0,10 0 0,-10 0 0,0 0 0,10 0 0,-15 0 0,6 0 0,-1 0 0,-10 0 0,5 0 0,-5 0 0,-15 3 0,6-3 0,-6 0 0,-10 2-1,1-2 1,9 3 0,5-3 1,-14 0-1,9 0 0,-9 0 0,34 0 0,0 0-1,-15 3 2,25-3-1,0 0 0,-10 2-1,10-2 2,-20 0-1,20 0-1,-15 0 2,15 0-1,0 0 0,-10 0 0,10 0 0,0 0 0,0 0 0,0 0 0,0 0 0,-9 0 0,-16 0 1,5 2-2,0-2 1,-5 0 0,25 3 0,-19-3 1,-16 0-2,15 3 1,-5-3 0,15 2 0,0-2-1,-4 0 2,14 0-2,0 0 1,0 0-2,0 0 2,0 0-2,0 0 2,0 0 1,0 0-2,0 0 1,0 0-1,0 0 0,0 0 0,0 0 1,0 0 0,0 0 0,0 0-1,0 0 2,0 0-2,0 0 1,0 3 0,0-3-1,0 0 1,0 0-2,0 0 2,0 3-1,0-3 0,-10 0 1,10 0 0,0 0-3,0 0 2,0 0 0,0 0-2,0 0 1,0 0 0,0 0 1,0 0-1,0 0 1,0 2-1,0 1 0,0 2 1,0 2 0,0 1 1,0-3 0,0 0-1,0 0 1,0 1-1,0-4 2,0 1 0,0 0-2,0-3 2,0 0 0,0 0-2,0 0 1,0 4 0,-10-1 1,10 0-1,0 2 0,0-3 1,0 2-2,0 0 2,0 1-2,-10-3 1,10 1 1,0 0-1,0-1-1,0 1 1,0-1 0,0-2-1,0 0-1,0 0 2,0 0-1,0 0 1,0 0-1,0 0 2,0 0-1,0 0-1,0 6 1,0-3 1,0 4-1,0 3-1,0-5 2,0 5-1,0-5 1,0 1-1,0-1 0,0-3 0,0 3 1,0-2-2,0 2 3,0-3-3,0 4 1,0-1-1,0-2 1,0 2 0,0 0 0,0 0-1,0-1-1,0 5 1,0-4 0,0 2-2,0 1 4,0 0-1,10 0 2,10-1-2,4 1 0,-14-3 1,-10 5 0,10-2-1,-10-2 0,0-4 0,0-2 1,0 0-1,0 2 0,15 1 1,-15-1-2,10 3 2,-10-2-1,0 5 1,10 0-1,-10 2 0,10 1-1,-10-2 3,25-1-2,-6-2 1,-19 3-1,10-4 0,-10 2-2,0-1 2,15-1 0,-15 0 0,0 0 0,0-2 2,0 0-2,0-1 0,10 4 0,0-4 1,-10 3-1,0 0-1,0 2 1,0-4 0,0 0 0,0 2 1,0-5-1,0 3 0,10-1 0,-10-2 0,0 5 1,0 3-1,0 0 1,0-1-1,0-2 2,0-2-2,0 1 0,0-3-1,0-1 2,0 3-1,0-3 0,0 0 0,0 2-1,0 1 2,0 0-1,0-1 1,0 3-1,0-1 0,0 0 0,0-2 0,0 2 0,0-3 0,0 2 0,0 2 0,0 0 1,0 0-1,0-2 0,0 2 0,0 1 0,0-2 0,0 1 0,0-3 0,0-2 0,0 4 0,0-2-1,0 3 2,0 5-1,0-2 0,0 0 0,0 2 0,0-5 0,0 3 0,0 0 1,0 2-1,0-2 1,0-3 0,0 0-2,0-3 1,0 1 1,0-3-2,0 0 1,0 0 0,0 0 0,0 2 0,0 1 0,0-1 0,0 6-1,0 0 1,0 0-1,0-1 1,0 1-1,0 0 1,0-3 0,0 1 0,0 1 1,0 0-2,0-2 1,10 1 0,-10-1 0,0 0 0,15 0 0,-5-3 0,-10 4 0,0-1-1,0-4 2,0 9-2,9-3 2,1 0-1,15 6 0,-25-5 1,10 1-2,0 2 1,-10-1 1,15 1-1,-15-1-1,10-2 1,-10-3 0,0-3 0,20 1 0,-20 2 0,0-2 0,0 2 0,0-3 0,0 1 1,0 2-1,0 1 0,0-4 0,0 3 0,0 3 0,0-1 0,9 4 0,-9-1 0,0 0 1,15 0-1,-15-2 1,0-3-3,0 0 4,0-2-3,0-1 2,0 3-2,0 1 2,0-5-2,10 5 2,0-3-1,-10-1-1,0 1 1,0-1 0,0 1 0,0 5 0,0 0 1,0 2-1,0-3 0,0 1 1,0 0-1,0-1 0,0 1 0,10 0 0,-10-1 1,0 3-1,0-4 0,0-1-1,0 0 2,0-2-1,0-1 0,0 1 0,0-2 0,0-1 0,0 4 0,0-4 0,15 5 0,-15 0 0,0 0-1,0 3 1,0-3 0,0 3 0,10-1 0,10-2-1,-20 1 1,0-1 1,0 0-2,0 0 1,0 0 1,0 3-1,0-3 0,0 2 0,0-1 0,10 1 0,-10-1 0,0 1 0,0 1 1,0-1 0,0 1 0,0 0 0,0-1-2,0-2 1,0 1 0,0-4 0,0 3-1,0 0 1,0 1 0,0 1 1,0-2-1,0 0-1,0 3 2,0-3-1,0 3-1,0 0 1,0 2 0,0-3-1,0-1 1,0-1 1,0-3-1,0-2 0,0 3 0,0 1-1,0-1 2,0 5-1,0-3 0,0 5 0,0-2 0,0 2 1,0-2-1,0 0 0,14-1-1,-14-1 2,0-1-1,0 0 0,0-3 0,0 3-1,0-2 2,0 2-1,0 0 0,0-2 0,0-1-1,0 3 2,0 1-2,0-1 0,0-3 2,0 3-1,0-2 0,0-1-1,0 1 1,0 0 1,10-1-2,-10 3 1,0 0 0,10 0 0,-10 3 1,0 0-1,0-3 0,10 2 0,5 2 0,-15 1 1,0-3 0,0-2-1,0 0 0,0 3 0,0 0 0,0-1 0,0-1-1,0-1 2,0 2 0,10-2-2,0 3 1,0-5 0,-10 2 0,0 0 0,0 0 0,0 4 0,0-3 0,0-1 0,0 1 0,15-4 0,-15 1 0,10 0 0,-10-1 0,0-2 0,0 2 0,0 4-1,0-1 2,0 0-1,0 2 0,9 1 0,1-3 0,-10 5 0,0-2 0,0 0 0,0-1 1,0 4-1,0-4 1,0 4-3,0-4 3,10 1-1,-10-3 1,0-2-2,0-1 2,0 1-1,0-1 0,0 1 0,0 0 0,0 0 0,15-1 1,-15 3-2,0 0 1,0 0-1,0 0 2,10-2-1,-10 2 1,0 0-1,10 0 0,-10 0 0,0 0 0,0-1 0,0 0 0,0 1 0,0-3 1,0 4-2,0-4 3,0 4-2,0-1 1,0 0-1,0 2 0,0-1 2,0-1-2,0 0 2,0-3-2,0-2 0,0 3-1,0-1 2,0 1-2,0-3 2,0 3-2,0-3 2,0 2-1,0 1 2,0 2-4,0-3 2,0 1 0,0 2 2,0-2-2,0-1 0,0 2 0,0-4 0,0 1 0,0-1 0,10 3-2,-10-3 4,0 0-4,0 0 4,0 3-2,15-1 0,-5-2 0,-10 3 0,0-3 0,0 2 0,0-2 0,0 0 0,0 0 0,0 3 0,0-1 0,0 3 0,0-2 0,0-3 0,0 3 0,0-3 0,0 0 0,0 0 0,0 0 0,0 0 0,0 0 0,0 0 1,0 0-1,0 0-1,0 0 2,0 0-2,0 0 1,0 0 1,0 0-2,0 0 1,0 0 1,0 0-2,0 0 2,0 0-2,0 0 2,0 0-1,0 0 0,0 3-1,0-1 1,0 3 1,0-1-2,0 2 2,0-1-1,0 0 0,0-2 0,0-3 0,0 0 0,0 3 0,0-3 1,0 2-2,0 3 2,0 0-2,0-2 2,0-3-2,0 0 1,10 0 0,-10 0 0,0 0 1,0 0 1,0 0-2,0 0 0,0 0 2,0 0-3,0 0 2,0 0-1,0 0-1,0 0 0,0 0 1,0 0 1,0 0-1,0 0 0,0 0 0,0 0-1,0 0 2,0 0-1,0 0 0,0 0 1,0 0-1,0 0-1,0 0 1,0 0 0,0 2 0,0-2 0,0 0 0,0 0 0,0 0 0,0 0 0,0 0 0,0 0 0,0 0 1,0 0-1,0 0 1,0 0-1,0 0-1,0 0 2,0 0-1,0 0-1,0 0 1,0 0 1,0 0 0,0 0-2,0 0 2,0 0 0,0 0-1,0 0 1,0 0-1,0 0 0,0 0 0,0 0 1,0 0-2,0 0 1,0 0 0,0 0-1,0 0 2,0 0 0,0 0-2,0 0 1,0 0 1,0 0 1,0 0-2,0 0-2,0 0 4,0 0-2,0 0 0,0 0 0,0 0 0,0 0 0,0 0 0,0 0 0,0 0 0,0 0 1,0 0-1,0 0 0,0 0-1,0 0 2,0 0 0,0 0-3,0 0 3,0 0 0,0 0-2,0 0 0,0 0 1,0 0 0,0 0-2,0 0 1,0 0 1,0 0 0,0 0 0,0 0-2,0 0 1,0 0-1,0 0-2,0 0 3,0 0-3,0 0-2,0 0-4,0 0-10,0 0-19,9 0-33,-9 0-10,0-2-40,0-11-84</inkml:trace>
  <inkml:trace contextRef="#ctx0" brushRef="#br0" timeOffset="1">11868 673 28,'0'0'15,"0"0"4,0 0 5,0 0 10,0 0 3,0 0 0,0 0-8,0 0 3,0 0-2,0 0 2,0 0-10,0 0 0,0 0-4,0 0-3,0 0 1,0 0 3,0 0 1,0 0-3,0 0-3,0 0-3,0 0 1,0 0 0,0 0 1,0 0-1,0 0 1,0 0-4,0 0-1,0 0-1,-14 0 1,4 0-4,0 1-4,-25 5 1,15-1 0,-34 1 2,19 1-2,-10 1 0,1-3 0,14 3 0,-5-3 0,1 3-1,14-3 2,-5 2-2,5-2 0,-4 3-1,4-2 1,-15-2 0,25 2 1,0-1-1,0 1 0,-5-5 1,-4 4-1,9 1-1,0-1 1,-15 1 1,25 1-1,-35 0 0,25-2 2,1 0-1,-16 2-1,15-3 0,10 1 0,-20 0 1,20 0-2,-10 3 1,10-2 1,0-2-1,0 3-1,-15-1 3,15 0-3,0 3 1,-10-1 0,10 0 1,0 2 0,-10-3-2,10 1 2,-9 0 0,9 2-2,-15 0 1,15-2 0,-20 5 2,20-5-4,0 2 2,0-3 0,0 1 0,0-3 0,0 3 1,0 1-1,0 1 0,0-1 1,0-1-1,-10-2 0,10 4 1,0-3-1,0 1 0,-10 2 1,10-5-1,0 5 1,-15-2-1,5 0 1,10-3-2,0 5 2,0-2-1,-10 2 1,10 3 0,-10-8 1,-4-3-1,14 6-1,0-3 1,0 6 0,0-1-1,0-3 1,0 4 0,0-4 0,0-2-1,0 3 1,-10-2 1,10 1-2,0 1 0,0-1 2,0 1-2,0 0 1,-10-2 0,10 6-1,0-3 0,0-1 0,0 3 0,0-1 1,-10-2 0,10 2-1,0-3 0,0 1 0,0 0 0,0-3 1,0 0 1,0 0-2,0 0-3,0 1 4,0 1-1,0-2 0,0 3 0,0 0 0,0-3 0,0-3 0,0 4-1,0 1 2,0-2-1,0 3 2,0 1-2,0 0 1,0-1-1,10-1 0,0-2 1,-10 1-1,10 1 0,-10-2 0,14 2-1,-14-1 1,10-1 0,-10-2 0,10-1 0,-10 6 0,10-3 0,5 3 1,-5 0-2,0-3 2,-10-1-1,0 2-1,0-3 2,20-1-3,4 1 2,-24-3-3,10 2 2,0-2 2,-10 0-2,15 3 1,-15-1 1,10 6-1,-10-3 0,20 0 1,-10 0-1,15 1 0,-16-4-1,1 0 1,5 1-1,-5 2 1,10-2 2,-5 2-2,-5-2 2,-10-1-2,10 1 1,9 2-1,-4-3 1,-5 3-2,-10 1 2,0-4-2,10 0 1,0-2 0,5 3 0,15 0 0,-30-1 1,10 4-1,4-1 1,6 0-1,-10 0 0,5-3 0,-15 0 0,10 4 0,-10-3 1,10-1-2,-10 1 1,10-1 0,0 1 1,-10 2-1,15-2-1,4 2 2,6-4-2,-15 3 2,25-2-2,-35-2 1,20 3 0,-20-3-2,0 2 3,9 1-1,-9 0 1,10-1-1,5 0 0,-15 1 0,20 0 0,-10-3-1,-10 0 1,15 3 0,-15-3 0,0 2 0,0-2 0,0 2 1,10 1-1,0 0 0,9-1 0,-19 1 1,0-1-1,15-2 0,-15 0 0,0 3 0,0-1 0,0-2-1,0 2 1,0-2 0,0 0 0,0 3 1,0-3-1,0 0-2,0 3 2,10-3 1,-10 0-2,0 0 1,0 0 1,0 3-1,0-3 0,0 0-1,0 0 3,0 0-3,0 0 2,0 0 0,0 0 1,0 0-1,0 0 1,0 0 0,0 0-1,0 0 1,0 0 1,0 0 1,0 0 2,0 0-3,0 0 2,0 0 0,0 0-1,0 0 1,0 0-1,0 0 0,0 0 1,0 0-3,0 0 3,0-6-3,0 1-4,0-2 4,0-1-2,0 1 1,0-2-1,0 5 1,0-2-1,0 1-1,0-2 1,0 2 0,0-3 1,0 0-1,0 3-1,0-1 2,0-1-1,0 2 0,0-2-1,0 1 2,0 4-1,0-4 0,0 2 0,0-4 0,0-1 0,0 3 0,0-2 0,0-3 0,0 1 0,0 5 0,0-5 0,0 2 0,0-2 0,0-1 0,0 2 0,0-1 0,0 2 1,0 0-2,0 0 1,0 1 0,0-1 0,0 0 1,0 3-2,0 0 1,0-3 1,0 1 0,0-4-2,0 4 1,0-1 1,0-2-2,0 0 2,0 2-1,0 1 0,0 4 0,0 3 0,0-3 0,0-2 0,0 0 0,0-3 0,0 0 0,0-2-1,0 2 1,0 1 0,0-1 0,0 3 0,0-3 0,0 1 0,0 2 0,0-1-1,0 1 2,0 0 0,0-3-1,0 3 0,0 0 0,0 0 0,0-3 0,0 1 0,0-1 0,0 0 0,0 1 0,0-4 1,0 6-1,0-5-1,0 2 2,0-2-1,0 2-1,10 1 1,-10 2 0,10 5 0,-10-6 0,0 4 1,15-3-1,-15-8 0,0 3 0,0-3 0,0 0 0,0 3 0,0 0 0,0-1 0,0 1 0,0 5 0,10 0 0,-10 0 0,0-3-1,0 0 2,0 1-2,0-6 1,0 8 0,0-3 1,0-1-2,0 3 2,0-2-2,0 3 1,0 0 0,0 0 0,0-3 0,0 0 0,0 1 0,0-1 0,0-2 0,0-1 0,0 3-1,0-1 2,0-1-1,0 2-1,0 0 2,0 0-2,0 1 2,0 1 0,0 1-1,0 0-1,0 3 2,0-5-2,0 1 1,0-4-1,0 3 1,0-3 0,0 6 0,0-1-1,0 3 2,0-4-1,0 1-1,0 0 2,0 2-2,0-2 2,0-2-1,0-1 0,0-5-1,0 3 1,0 0 1,0-1-2,0 7 1,0-2 0,0 4 0,0 2-1,0 0 2,0 0-1,0 0-1,0 0 2,0 0-2,0 0 1,0 0-1,0 0 2,0 0-2,0 0 1,0 0 1,0 0-1,0 0 0,0 0 0,0 0-1,0 0 1,0 0-1,0 0 0,0 0 2,0 0-1,0 0 0,0 0 1,0 0-1,0 0 0,0 0 2,0 0-3,0 0 3,0 0-3,0 0 2,0 0 0,0 0-1,0 0-1,0 0 0,0 0 1,0 0 0,0 0-1,0 0 1,0 0-1,0 0 2,0 0-3,0 0-1,0 0 2,0 0-1,0 0-3,0 0-5,0 0-5,0 0-12,0 0-21,0 0-28,0 0-5,0 0-46,0 0-51</inkml:trace>
  <inkml:trace contextRef="#ctx0" brushRef="#br1" timeOffset="2">1566 1431 23,'0'0'27,"0"0"-4,0 0-11,0-3-3,0 3 1,0-2-2,0 2 10,0 0 1,0 0-5,0 0 4,0 0-3,0 0 3,0 0-1,0 0-1,0 0-3,0 0-1,0 0-3,0 0 0,0 0-2,0-3-1,0 3 0,0-2-2,0 2-1,0 0-1,0 0 0,0 0-2,0 0 3,0 0-3,0 0 4,29 0-1,16 0-2,0-3 0,-11 3 0,31-3 0,-11 3 2,1-2 1,4 0-1,-4-4 2,-11 6 0,-4-2 1,-5 2-3,9 0-1,-9 0 1,19 0-2,-9 0 0,0 0 1,-1-3 1,11 3-2,-11-3 1,1 3 0,9-5 1,-9 5-2,-15-2 0,24 2 1,-19-3-2,10 3 1,-1-2 0,1-1 3,-1 1-1,1-2 0,-5 3 1,-6-2-2,11 0 2,-1 1-3,-9-1 2,10-2-4,-16 3 2,6-1-1,0 0 3,-25 3-3,0 0-3,9 0 7,-4 0-5,-5 0 1,0 0 0,0 0 2,5 0-3,-5 0 2,20 0-2,-6 0 1,-4 0 1,25 0-1,-1 0 1,1-2-1,-10 2 1,9-3-1,-14 0 2,5 3-2,9 0-1,-9 0 2,-15 0-2,24 0 2,-24-2-1,15 2 0,0-2-1,-6-1 3,6 1-2,0 2 2,-25 0-4,-1 0 2,6 0 0,-5-2 0,0 2 0,0 0-2,0 0 3,5 0-3,15 0 4,4 0-3,1 0 2,-15 0-1,14 0 0,-14 0 0,5 0 0,-5 0 1,-10 0-2,5 0 1,-5 0 0,-10 0 0,9 0 0,1 0 0,15 0 1,-5 0-2,5 0 2,4 0-2,-14 0 2,5 0-2,0 0 1,-5 0 0,-5 0 0,0 0-1,0 0 1,4 0 0,6 0-2,0 0 4,5 0-3,-5 0 2,4 0-1,-4 0 1,5 0-1,-15 0-1,0 0 1,0 0 1,5 0-2,-15 0 1,0 0 0,0 0 0,0 0 1,0 0-1,0 0 0,10 0-1,-10 0 2,0 0-1,9 0-1,-9 0 2,10 0-2,5 0 3,-15 0-3,10 0 1,-10 0 0,0 0 0,0 0 0,0 0 0,10 0 1,-10 0-1,0 0 0,0 0-1,0 0 2,0 0-1,0 0 0,0 0 0,0 0 0,0 0 0,0 0-1,0 0 2,0 0-2,0 0 2,0 0-1,0 0 0,0 0 0,10 0 0,-10 0-1,10 0 1,-10 0 1,15 0-1,-5 0 0,-10 0-1,0 0 2,20 0-2,-6 0 2,-14 0-1,10 0-1,0 0 2,0 0-1,-10 0 0,10 0 0,5 0 0,-15 0-1,10 0 2,0 0-1,0 0-1,-10 0 2,14 0-1,-14 0 0,10 0 0,0 0 2,-10 0-5,0 0 6,10 0-6,-10 0 4,25 0-1,-15 0 0,-10 0 0,10 0 0,-10 0 2,0 0-2,0 0 0,10 0 0,-10 0 1,15 0-2,-15 0 1,9 0 0,1 0 0,0 0 1,5 0-2,-5 0 2,0 0-2,-10 0 2,0 0-2,0 0 2,10 0-1,-10 0 0,0 0 0,10 0 0,-10 0 1,0 0-2,0 0 1,15 0 0,-15 0 0,10 0 1,-10 0-1,9 0 0,1 0-1,15 0 2,-15 0-1,10 0 2,-5 0-4,5 0 4,-20 0-4,10 0 2,14 0 2,-4 0-2,-5 0 0,-5 0 0,0 0 0,0 0-2,-10 0 4,10 0-2,-10 0 0,0 0 0,14 0 0,-14 0 0,10 0 0,-10 0 0,10 0-2,0 0 4,5 0-2,-5 0 0,10 0 0,5 0 0,-6 0 0,6 0 0,-15 0 1,10 0-2,5 0 2,-5 0-2,-11 0 2,16 0-1,-15 0 0,0 0-1,5 0 2,5-4-1,0 2 0,14-2 2,-9 4-3,15 0 2,-16 0-3,-4 0 4,5-1-2,-5-2 0,5 1-1,-16 2 2,1 0-1,0 0 0,5 0 0,-5 0 0,0 0 0,-10 0 0,10 0 2,-10-3-4,15 3 2,-15 0 0,10 0 0,0 0 0,-10 0 0,10 0 0,-1 0 0,16 0 0,-15-3 0,0 3 2,15 0-4,-15-2 2,0 2 0,0 0 0,-10 0 2,14 0-4,-14 0 2,0 0 0,0 0 0,0-3 0,10 3 0,-10 0 0,21 0-1,4 0 1,-15 0 1,0 0-1,5 0 0,-6 0 0,11 0-1,-10 0 1,5 0-1,-5 0 1,0 0 1,-10 0-2,0 0 2,0 0-2,0 0 2,0 0-2,0 0 3,0 0-3,10 0 1,-10 0 0,15 0-1,-5 0 2,0 0-2,9 0 3,6 0-3,-5 0 1,5 0 0,-5 0 0,4 0 0,-14 0 0,0 0 1,-10 0-1,0 0 0,0 0 0,10 0 0,-10 0 0,0 0 0,15 0 0,-5 0 0,0 0 2,-10 0-4,24 0 4,-4 0-4,0 0 4,5 0-4,-5 0 4,-5 0-4,4 0 2,1-2 0,5-1 2,-15 3-2,0-2 0,5 2 0,-5 0 0,-10 0 1,10 0-2,-10 0 1,0 0 0,9 0 0,-9 0 0,10 0 1,5 0-1,-5-3-1,0 3 3,0 0-3,-10 0 1,15-2 0,-5 2 0,0 0 0,0 0 0,4 0 0,-14 0 0,0 0 0,10 0 0,0 0 0,0 0 0,-10-4 0,10 4 0,5 0 0,-15 0 0,10 0 0,-10 0 1,10 0-2,0 0 1,-10 0-1,24-2 2,-14 2-2,25 0 2,-25 0-2,10 0 1,-5 0 1,-15 0-2,19 0 2,-19 0-2,10 0 1,15 0 0,-5 0 0,5-2 0,4 2 0,-4 0 0,-15 0 0,0 0 1,0 0-4,5 0 6,-15 0-6,0 0 6,0 0-4,0 0 1,10 0 1,-10 0-2,0 0 2,0 0-2,0 0 2,10 0-2,0 0 1,-10 0 0,14-3 1,6 3-2,-10 0 2,15 0-1,-5-2 0,-10 2 0,14-2-1,-24 2 2,0 0-2,10 0 2,-10 0-2,10 0 2,5 0-1,-15 0 0,10 0-1,10 0 2,-10-3-1,5 3-1,-5 0 2,-10-3-2,9 3 2,1 0-2,-10 0 2,15 0-2,-5 0-1,-10-4 4,0 4-2,10 0 1,0 0-2,-10 0 2,10-1-2,5 1 2,-15 0-2,10 0 2,-10 0-2,0 0 1,10 0 1,-10 0-2,9 0 2,-9 0-2,15-3 1,-15 3 0,20 0 0,-10 0 1,0-2-2,5 2 2,-5 0-2,0-3 1,0 1 0,14 2 1,-14-3-2,0 3 3,5 0-3,-5 0 1,-10 0 0,0 0-1,10 0 2,-10 0-2,10 0 2,0 0-2,-10 0 2,14 0-2,6 0 1,5 0 1,-5 0-1,15-2 1,-16-1-2,6 0 2,-5 2-1,-10 1 0,0 0-1,5 0 2,-5 0-1,0-4 0,-1 4 1,6 0-2,-5-2 2,-10 2-2,10 0 2,0 0-2,5 0 1,-15-4-1,10 4 2,0 0-1,0 0 0,0 0 1,-10 0-2,14 0 2,-4 0-2,0-1 1,-10 1 1,10-3-1,5 3 0,-5 0 0,-10 0 0,0 0 0,0 0 0,0 0-2,10 0 3,-10 0-1,0 0 0,0 0 0,0 0 1,0 0-1,20 0-1,-20 0 1,15 0 0,-15 0 1,0 0-3,0 0 2,9 0 0,-9 0 0,0 0 0,10 0 0,-10 0 1,10 0-2,5 0 2,-5 0-1,0 0 0,0 0 0,0 0 0,5 0-1,-5 0 1,-10 0 0,0 0 0,9 0 1,-9 0-2,10 0 3,5 0-3,-5 0 2,0 0-2,15-3 1,-15 3-1,0 0 1,0 0 1,-1 0-2,6 0 1,-15 0-1,10 0 3,-10 0-3,0 0 2,10 0-1,0 0 0,-10 0 0,15 0-1,-5 0 2,-10 0-2,0 0 3,10 0-4,-10-2 3,10 2-2,24-2 2,-24-1-1,15 0 0,-5-2 1,5 5-3,-15-3 3,-1 3-1,1 0 1,-10-2-2,0 2 1,0 0 0,0 0 0,0-3 0,10 3-1,-10-2 2,0 2-1,15 0 0,-15 0 0,10 0 0,0-3 0,0 3 0,-10-2 0,0 2 0,15 0 0,-15 0 0,0 0 0,10 0-1,0 0 1,9 0 0,-4 0 1,-5-3-1,10 1-1,-5 2 2,-15 0-2,10-2 2,0 2-2,9-3 2,-19 3-2,0 0 2,0 0-2,0 0 1,15 0 0,-15-3 1,0 3-1,10 0-1,0-3 2,0 3-2,-10 0 2,0 0-2,15-2 1,-15 2 0,0 0 0,10-3 0,-10 3-1,10 0 2,0-2-2,-10 2 2,0 0-2,14 0 2,-4-3-2,-10 3 1,10 0 1,-10 0-2,0 0 1,20 0 0,5 0 1,-15 0-2,15-2 1,-25 2 0,0 0 0,10 0 0,-10 0 0,9 0 0,1 0 0,-10 0 0,0 0-2,10 0 1,-10 0 0,0 0 1,0 0-1,0 0 1,0 0 0,15 0 0,-5 0 0,0 0 0,0 0 0,5 0 0,-5 0 0,0 0 0,-1 0 0,1 0 0,-10 0 0,0 0 0,0 0 0,15 0 0,-5 0 0,0 0 0,-10-3 0,10 3 0,-10 0 0,0 0 1,0 0-2,0 0 1,15 0 0,-15 0 0,10 0 0,0 0 0,-10 0 0,0 0 0,0 0 1,10 0-1,-10 0 0,14 0 0,-14 0 0,0 0 1,0 0-2,0 0 1,10 0 0,-10 0 0,10 0 0,-10 0 0,0 0 1,10 0-1,-10 0 0,0 0-1,0 0 1,0 0 0,10 0 1,-10 0-2,15 0 1,-5 0 0,0 0 0,-10 0 0,0 0 0,0 0 1,0 0-2,0 0 2,0-3-2,0 3 1,0 0 0,0 0 0,0 0 0,10 0 0,-10 0 0,0 0 0,0 0 1,0 0-3,0 0 3,0 0-1,15 0 1,-6 0-2,-9 0 1,0 0 0,10 0 0,10 0 1,-5 0-2,5-2 2,5 2-2,-25 0 1,10-3 0,-1 0 0,1 3 1,-10-2 0,10 2-1,-10 0 0,0 0 0,15 0-1,-15 0 2,0 0-2,10 0 2,-10 0-1,0-2 0,10 2 0,-10 0-1,0 0 2,10-3-1,-10 1 2,0 2-4,0-3 2,15 3-1,-5 0 2,0-3-1,-1 3 0,6-2 2,-5-2-4,0 4 4,0 0-4,-10-1 4,10 1-4,-10 0 4,15 0-4,-15-3 4,0 3-4,0-2 4,0 2-2,0 0 0,0 0 1,10 0-1,0 0 0,-10-3 1,10 3 0,4-3-1,-4-2 0,0 3 1,0-1-2,0 2 2,15 1-2,-25-4 1,0 4-1,0 0 3,0 0-3,0 0 1,0 0 1,10-2-1,-10 2 0,0 0 0,0 0 0,0 0 0,0 0 2,0 0-2,0 0 1,0 0 1,0 0 0,0 0-2,0 0 0,0 0 1,0 0-2,0 0 3,0 0-3,0 0 4,0 0-2,0-4 2,0 4-2,0-2 1,10-3-1,-10 3-2,0-3 3,0 2-2,0-1 1,0 3 0,0 1-1,0-3 0,0 3 2,0-2-2,15-1-2,-15 0 4,0 1-2,0 0 0,0 2 0,0 0 0,0 0 0,0 0 0,0 0-2,0 0 4,0 0-2,0 0 0,0 0 0,0 0 0,0-3 0,0-1 0,9 0-2,1-2 2,-10 6 0,0 0 2,10-1-2,-10 1 0,0 0 0,0 0 1,0 0-1,0 0 0,0-6 1,10 2-1,-10 4 1,0-3-1,0 0 1,0 3 0,0-2-1,0-1 0,15 2 0,-5-3 0,0 1 1,-10 1-2,10-3 1,5 2 1,-15 1-2,10 2 2,-10 0-1,0 0 1,0 0-1,0-2 1,9 2 2,-9-3-3,0 0 1,0 3-1,0 0 1,0 0-1,0 0 1,0 0-1,10-4 0,-10 4 1,0 0 0,0-1-2,0 1 1,0 0 1,0-3-1,0 1 0,0-3 0,15 2 1,-15 0-1,10 1 1,0-1 0,-10 3 2,0-3-1,0 1-1,0 0 1,0-1-2,0 3 1,0 0 0,0 0 1,0 0 0,0-2 0,0 2 0,0-3-1,0 0-1,0 1 0,0 0 1,0-1-2,0-2 3,0-1-3,0-1 1,0 3 1,10-2-2,-10 0 1,0 4 1,0-1-1,0 1-1,0 2 2,0-3-2,0 3 2,0-2-1,0-1 0,0 3 1,0-4-1,0 3 1,0-2-2,0 3 2,0-2-2,0 2 2,0-3-1,0 3 0,0 0 0,0 0 1,0 0-2,0-3 2,0 3-1,0 0 0,0 0 2,0 0-2,0 0 1,0-2-2,0 2 2,0-2-1,0-1-1,0 3 1,0-3 0,0 3 1,0-1-2,0 1 2,0-4-2,0 4 2,0-2-1,10-2-1,-10 0 1,0-1-2,0 3 2,15-4 0,-5 4 2,-10-1-4,0 2 4,0-3-4,0 1 4,0 0-2,0-1 0,0 1 0,10-1 0,-10 1 1,9 3-2,-9-3 2,0 3-2,0 0 2,15 0-2,-15 0 2,0 0-1,0 0-1,0-4 2,0 3-1,0-2 1,0 3-2,0-2 2,0 2-1,0-3 0,0 3 0,0 0 0,0 0 1,0 0-1,0 0 0,0 0 0,0 0 1,0 0-1,0 0 1,0-2-2,0-1 2,0-2-1,0 5 0,0-3 1,0 3-1,0-1 1,0-3-2,0-2 3,0 6-2,0-1 1,0-7-1,0 3-1,0 0 2,0-1-1,0 1 0,0 3 0,0-1 1,0 3-1,0-2 1,0 2-2,0-3 2,0 1-2,0-2 2,0 2-2,0 0 1,0-1 3,0 1-6,0 2 4,0-3-1,0 1 0,0 2 0,0-3 2,0 3-2,0-2-3,0-1 3,0 0 1,0 1 1,0 2-5,0-3 4,0 3-1,0 0-1,0-3 1,0 1 1,0 2-1,0-2-1,0-1 2,0 0-2,0-2 2,0 5-1,0-2 0,0 2 0,0 0 0,0-4 0,0 4 0,0-1 2,0 1-5,0-3 4,0 3-2,0-3 2,0 1-2,0 2 2,0 0-1,0 0 0,0 0 0,0 0-1,0 0 1,0 0 0,0 0 1,0-3-2,0 3 1,0 0 0,0 0 0,0 0 0,0 0 0,0-2 0,0 2-1,0 0 2,0 0-1,0-3 0,0 3 0,10-2 0,-10 2-1,0 0 1,0 0 1,0-3-2,10 3 2,10-1-2,-5-3 2,-15 4-2,0-3 1,0 3 0,0 0 0,0 0 1,0-3-2,0 3 2,10-2-2,-10 0 1,10-3 0,0 0 0,-10-1 0,14 1 0,-14 3 0,10-1-1,-10 0 2,10 1-2,-10 2 2,0 0-2,10-3 2,-10 3-2,0 0 2,0 0-1,0-2 0,0 2 0,0-3 0,15 2 0,-15-3-1,10-2 2,0 5-2,0-5 2,-10 4-1,0 0 0,0-1 0,0 0-1,0 1 2,0 2-2,10-6 2,5 4-2,-15-3 2,9 0-2,-9 2 2,10 3-2,-10 0 2,0-2-1,0 2 0,0 0 0,10-6-1,-10 4 2,15-3-2,-5 0 2,-10 2-1,10 1 0,-10-1-1,10 3 1,0-3 0,5 1 0,-5-1 1,-10-2-2,0 3 1,0 2 0,0 0 1,0-3-2,0 3 1,0-3 0,9 3 0,-9 0 1,0 0-2,0 0 2,0 0-3,0 0 3,0 0-3,0 0 2,0 0-1,0 0 1,0-2 0,0 2-1,0 0 2,0 0-2,10-3 1,5 3 0,-5-2 0,-10 0 0,10-1 1,-10 3-2,0-3 1,10 3 0,-10-3 0,0 3 0,10-2 0,5 2 1,-5-3-2,-10 3 2,10-2-2,-1-1 2,6 1-2,-5-1 1,0 2 0,0 1 0,-10-4 0,0 4 1,0 0-1,15 0-1,-15 0 2,0 0-1,0 0-1,0 0 2,0-3-2,0 3 1,0 0 0,0 0-1,0 0 1,0 0 0,0 0 0,0-3 0,10 3 1,10-4-2,-10 1 1,4 3 0,-14-2 1,0 2-2,0 0 1,0 0-1,0 0 2,0 0-3,0 0 2,0 0 0,0 0-1,0 0 2,0 0-2,10 0 2,-10-2-1,0 2 0,0 0 1,10 0-2,-10-3 2,0 3-2,10-3 1,-10 3 0,0-3 1,15 1-1,5-3 0,15 2-1,-16 0 1,-9 1 1,5-1-2,-5 3 1,-10 0-1,0 0 2,0-2-2,0 2 2,0 0-1,0 0 0,0 0-1,10 0 1,-10 0 1,10 0-2,-10 0 2,0 0-2,0 0-1,0 0 1,0 0 0,0 0 1,0 0-1,10-3 1,5 3 0,4-1 0,6-3 0,-15-1 0,25 3 1,-15-1-1,-1 0-1,6 1 1,-25 0 0,10-1 1,-10 3-1,0-3-1,0 3 2,10 0-2,5 0 2,-15 0-2,0 0 2,0 0-2,0 0 1,30-2 0,-20 2 0,-10-3 0,24 3 0,-14-3 0,0 1-1,15-1 2,-15 0-1,0 1 0,0 0 0,14 2 0,-24-3 0,10 3 0,-10 0 2,0 0-4,0 0 3,0 0-2,0 0 3,0 0-3,10 0 1,-10 0 0,0-2 0,0 2 0,0 0 0,0 0 1,0 0-2,15 0 2,-15-2-1,10-2 0,-10 4-1,10 0 1,-10 0 1,0 0-2,10 0 2,-10 0-2,25 0 2,-15-2-2,-1 2 1,-9-3 0,0 3 1,10 0-1,5-2-1,-5-1 3,0 1-3,-10-1 2,10 3-1,-10-2 2,15 2-2,-15 0 0,0 0-2,0 0 2,0 0 2,0 0-4,0 0 2,0 0 0,0 0 2,10-3-2,-10 3-2,10-3 2,9 1 2,-19 2-2,0-3 0,0 3 1,0 0-2,0 0 2,0 0-2,0 0 2,0 0-2,0-1 1,0 1 0,0-4-2,15-1 4,-15 2-4,0 1 5,0-3-4,10 5 1,-10 0 0,0 0 0,0 0 0,0 0 0,10 0 0,-10-2 0,10-1 0,5 0 0,-15 0 0,0 1 0,10-1 0,-10 3 0,0 0 1,10-2-2,0 2 1,-10 0 0,10-3-2,4 1 4,-4-2-2,10-3 1,-20 2-4,15 3 5,-15 2-2,0 0 0,10-3 0,-10 3 0,10-2 0,0 2 0,-10 0 0,15-3 0,-5 3 0,-10-2 0,9-1 0,1 3 0,-10-2 0,10 2 0,-10 0-2,0-3 2,0 3-1,0 0 2,15 0-1,-15-3 0,0 3 0,10-2 0,-10 2 0,0-3-1,10 0 2,-10 3-1,0 0 0,0-2-1,0 2 2,0 0-2,0 0 1,0 0 0,0 0 0,0 0 0,0 0 0,10 0 0,5-3 0,-5 1 0,0 2 0,-1 0 0,-9 0 0,0 0 0,0-3 0,0 3 0,0 0 0,0 0-1,0-1 2,10-3-1,5 2 0,-5-1 0,10 1 0,-5-1 0,-5 0 0,0 3 0,-10 0-1,0 0 2,0-2-1,0 2 0,10 0 0,4-3 0,-14 1 0,10 2 0,-10-3-1,0 3 1,0 0 1,0 0-3,0 0 3,0 0-2,0 0 1,0 0-1,0 0 0,0 0 2,10-2-2,-10 2 2,10 0-2,0-3 2,-10 3-2,0 0 1,0 0 0,0 0 0,0 0 0,0 0-1,0 0 1,0 0-1,0 0 1,0 0-1,0-3 1,0 3 0,15 0 1,-5-2-2,-10 2 1,0 0 0,10 0 0,-10 0 0,10 0-1,-10 0 1,0 0-1,0 0-1,0 0 1,0-3 0,0 3 0,15 0 1,-6 0 0,-9-2 1,0 2-2,0 0 0,0 0 1,0 0-2,0 0 1,0 0-1,0 0-1,0 0 1,0 0 0,0 0 2,10 0-2,-10 0 2,0 0 0,0 0 0,0 0-1,0 0 1,0 0-4,0 0 3,0 0 1,0 0-1,0 0 1,0 0-1,0 0 2,0 0-2,0 0 2,20 0-1,-20 0-1,0 0 1,0 0-2,0 0 0,0 0 2,0 0 0,0 0 0,0 0 1,0 0-1,0 0-1,0 0 1,0 0-1,0 0 1,0 0 1,15 0 0,-15 2-1,10 1 2,-10-3-3,0 2 0,0-2 0,0 0 0,0 3 1,0-3 0,0 3 2,0-3-1,0 0-1,0 0 1,0 0 0,0 2 0,0-2 0,10 0-1,-10 0 0,0 0 0,0 3-2,0-3-1,0 2-1,0 1 6,0-1-2,0 1 1,0-3 2,0 3-3,0-3 1,0 2-1,0-2 1,0 3-1,0-3 1,0 2-1,0 2 4,0-3-4,0 2 1,0-1-1,0 1 0,0-3 0,0 2 0,0-2 1,0 0-1,0 3 0,0-3-1,0 3 2,0-1-1,0 1 1,0 2-2,0-2 0,0-1 0,0 1-3,0-1 8,0 1-7,0-1 6,0 1-2,0-1 0,0 1 0,0 1 1,0-4-1,0 0-2,0 1 2,0 2-1,0-1 1,0 1-2,0-3 1,0 2 0,0 1 0,0-1 1,0 1-1,0 0 1,0 0-1,0-3 2,0 2-2,0 0 1,0 1-1,0-1 2,0 1-3,0 0 1,0-1 1,0 2 0,0-3 0,0-1-1,0 3 1,0-1-1,0-2 1,0 3-1,0 0 0,0-1 0,0 1 0,0-1 1,0 1-2,0-3 2,0 2-2,0-2 2,0 3-2,0-1 2,0 2-1,0-2 0,0 0 1,0 1-1,0-1 0,0 3 0,0-5 0,0 5 0,0-5 1,0 3-2,0 0 1,0 2 0,0-2 0,0 1 1,0 2-1,0-1 2,0-3-4,0 3 4,0-5-2,0 3 0,0-3 1,0 0-1,0 2 0,0-2 1,0 0-2,0 3 1,0-1 1,0 1-1,0 0 1,0 2-3,0-3 2,0 1 0,0 0 0,0 0 0,0-1 0,0-2 1,0 2-2,0 1 2,0-1 0,0 0-1,0 1-1,0 0 1,0 2 2,0-2-2,0-1 1,0 1-2,0-1 3,0 1-3,0-1 2,0 1-1,0 0 1,0 0-1,0 1 0,0 1 1,0-2-1,0 0 1,0-1-2,0 0 2,0 1-2,0 0 2,0-3-2,0 2 0,0-2 2,0 3-1,0 0 1,0-1-1,0 1 1,0 2-2,0-3 4,0 3-3,0-1 0,0 0 0,0 1 0,0-2 0,0 2 0,0-3 0,0 1 0,0 2 0,0-2 0,0 0 3,0-1-2,0-2 0,0 5-1,0-2 1,0-2 0,0 5-1,0-2 1,0-3-1,0 2 1,0-1-2,0 1 2,0-1-1,0 1 0,0 0 0,0-1 0,0 1 0,0-1-1,0 1 1,0-3 0,0 0 0,0 3 0,0-3 1,0 3-1,0-1 0,0 0 1,0 1-2,0-1 2,0 0-2,0 1 2,0 0-3,0 1 1,0 0-1,10-2 4,-10 1-2,0-1 0,0 3 1,0-2-1,0 0 0,15-2 0,-15-1 0,10 4 0,-10-4 1,0 0-1,0 0 0,0 0 0,0 2-1,0 2 2,0-3-2,0 2 3,0 0-4,0-1 2,0 0-1,9 1 2,-9-3-1,0 3-1,0-3 2,0 2-1,0 1 0,0-3 0,0 3 0,0-3 0,0 2 1,0-2-2,0 3 2,0-1-1,0 1-1,0 4 2,0 1-2,0 0 2,0-1-1,0-1-1,0-1 3,0 0-2,0 0 0,0-2 0,0-2 0,0 3-1,0-4 2,0 0-2,0 0 2,0 0-1,0 0 0,0 0-1,0 0 1,0 6 1,0-5-1,0 4 1,0 1-2,0-4 2,0 3-1,0-2-1,0-2 2,0-1-1,0 4-1,0-1 1,0 0 1,0 1-2,0-1 2,0 1-3,0-1 3,0 4-1,0-6 0,10 4 0,-10 1 0,10-2 1,-10 2-2,0-5 2,0 3-3,0-2 3,0 3-1,0-2 0,0 2 1,15 0-1,-15-2 0,0 2-1,10 0 2,-10-2-2,0-1 2,0 1-1,0-1 0,0 3 0,0-5 0,0 2 2,0 4-2,0-2 1,0 0-2,0-2 2,0 3-1,10-2 1,-10 0-2,0 2 2,0 0-1,0-3 0,0 6 0,0-1 0,0 1 1,0 0-2,0 0 2,0-3-1,10 1 0,-10-2 0,0-1 0,0-1 0,0 1 0,0-3 1,0 2-3,0 1 3,0 2-1,0-2 0,0-1 0,0 1 0,0 0 0,0-1 1,0 0 0,0 4-2,0-1 2,0 1-2,0-2 1,0-1 0,0 1 0,0-1 0,0 2 1,0-2-2,0 2 1,0-2 1,0-3-2,0 3 3,0 1-3,0 1 2,0 7-1,0-3 0,0 4-1,0-3 1,0-2 0,0-1 0,0 1 0,0-3 0,0 0 3,0 0-6,0 1 6,0-1-3,0-3-2,0 1 2,0-1-1,0 1 2,0-3-1,0 0 2,0 0-4,0 2 4,0 3-4,0 6 4,0-4-2,0 6 0,0-2 1,0-1-4,0-4 5,0 1-4,0 0 4,0 0-2,0 2 1,0-2 0,0 1-1,0 0 0,0-8-1,0 5 2,0-3-1,0 4 1,0-1-2,0-1 2,0 4-1,0-2 0,0-1 0,0 2 0,0-4 0,0 0-1,0-3 2,0 1-2,0 3 1,0-2 1,0 3 1,0-2-4,0 2 4,0 3-2,0-3-3,0 2 4,0 1-1,0-5 0,0-1-1,0 3 2,0-2-1,0 2 3,0 3-4,0-3 2,0 0-1,0-2 0,0 2 0,0-3 0,0 1 1,0 1-2,0 2 3,0 4-3,0 1 2,0-1-1,0 0 0,0 0 1,0-2-2,0 0 2,0-1-2,0-1 1,0-5-1,0-1 1,0 0 1,0 0-1,0 0 1,0 4-1,0-4 0,0 2 0,0 1 1,0-3-2,0 2 2,0-2-1,0 5 0,0-2 1,0 5-1,0-3 2,0 2-3,0-1 2,0-1-3,0 2 3,0 4-1,0-1 2,0 0-2,0-2-1,0 0 2,0-4-1,-10 2 0,10-1 0,0-3 1,-10 1-2,10-3 1,0 3 0,0-1 1,0 1-1,0-2 0,0 5 1,0-1-2,0 3 2,-10 0-2,10 2 2,-15-2-1,5 1 1,0-3-1,10 2 0,-9-3 0,-1 0 0,10 0 1,0-2-2,0 2 2,0-3-1,-15 1 0,15 2 0,0 0 0,0-3 0,0 1 0,-10 0 0,10 0 0,0-1 2,0 0-5,0-2 4,0 6-1,0-4-1,0 1 2,0 2-2,0-3 1,0 3-1,0-2 2,0 0-2,0-1 1,0-2-2,0 3 0,0-1 0,0 1 3,0-3 0,0 2-1,0 1 2,0 2-2,0-2 0,0 2 0,0 0 1,0-1-5,0 2 3,0-1 2,0 0 1,0 0 0,0 1-2,0 1 2,0-4-3,0 2 1,0-3 0,0 4 1,0-4-2,0 3 2,0-2-1,0 0-1,0-1 3,0 0-4,0 1 4,0 0-3,0-3 1,0 5 0,0-3 1,0 3-1,0 0 0,0 1 0,0-4 0,0 1 2,0 2-4,0-3 4,0 1-2,0-1 1,0 2-2,0-4 2,0 2-1,0 0 0,0 1 1,0-1-2,0 1 2,0-1-2,0 4 2,0 1-1,0-1 1,0-2-1,0 2 0,0-4 0,0 1 1,0-3-2,0 2 1,0-2 1,0 0-2,0 3 2,0-1-1,0 3 0,0-2 0,0 2 0,0-2 0,0-1 0,0 3 0,0-5 0,0 0 0,0 3 0,0-1 0,0 1 0,0-3-1,0 3 2,0-1-1,0 3 0,0 0 0,0-2 1,0 2-2,0 0 2,0-2-1,0-1 0,0-2 1,0 3-1,0-3 0,0 2-1,0-2 2,0 0-2,0 3 2,0-3-1,0 2 0,0-2 0,0 4 0,0-4 0,0 2 0,0-2 0,0 2 0,0 1 1,0-3-2,0 2 1,0 1 0,0-1 0,-10 3 1,10-2-2,0-1 1,0-2 0,0 3 1,0 0-2,0-3 2,0 0-1,0 0 0,0 3 0,0-1 0,0 0-1,0 1 1,0 2 1,0-5-2,0 3 1,-10-3 0,10 2 0,0-2-1,0 0 2,0 0-2,0 0 1,-15 0-1,15 4 1,0-3 1,-20 4-1,20 1 1,0-6-1,0 2 0,0-2 0,0 0 0,0 3 0,0-3 0,0 0 1,0 0-1,0 0 0,0 0 0,0 0 0,0 0 0,0 0-1,-10 0 1,10 2 1,0-2-1,0 0 0,0 0 1,-9 0-2,9 0 2,0 3-2,-15-3 2,15 0-1,-10 2 3,10-2-3,0 0 2,0 0-1,0 0-2,0 0 2,0 0-2,0 0 2,0 0 1,0 0-2,-10 3 2,10-3-1,0 0 2,0 0-3,0 0 3,0 0-2,-10 0 1,10 0-2,-15 0 1,5 0 0,0 0-1,0 2 1,0-2-1,10 4 1,0-4-1,0 0 4,0 0-3,0 0 0,0 0 0,-14 0-1,4 0 0,10 0 0,-10 0 1,0 0-2,-5 0 1,5 0 0,10 0 1,0 0-2,0 0 2,0 0 0,0 0-1,-10 0 1,-15 0 0,15 0-1,1 0-2,-1 0 3,10 0-1,-10 2 1,-5-2-1,5 0 1,0 2-2,-15-2 1,15 0 0,0 0 0,10 3 1,-9-3-1,-1 0 2,-5 2-4,5-2 4,10 0-2,0 0 0,-10 0 1,0 0-1,10 0 1,0 0 0,-15 0 0,15 3-1,-10-3 1,0 0-1,10 0 1,-10 0-2,10 2 2,0-2 0,0 0-1,0 0 1,0 0-1,0 0 3,0 0-4,0 0 2,0 0-1,0 0 1,-14 0-1,14 0 0,0 0 1,0 0-2,0 0 2,0 0-3,0 0 1,-10 0 1,10 0-2,-10 0 1,10 0 1,-10 0 4,-15 0-4,25 0 2,0 0-3,-10 0 2,-10 0-2,5 0 3,-14 0-2,29-2 0,-10 2 1,-15 0-1,15-3 0,0 3 0,10-2 0,0-1-1,0 1 3,0 2-1,0 0 0,-15-2 0,5 2-1,1 0 1,-1-4-1,0 4 2,10 0-2,0 0 1,-15 0-1,15-2 1,0 2-1,-10 0-1,10 0 2,-10-3-2,0 3 2,-5-2-2,15 2 2,0-3-1,0 3 0,0 0 0,0 0 0,0 0 1,-10-2-1,0 2 1,10 0-1,0 0 1,0 0-2,0-3 1,0 3 0,0-2 1,-9-1-2,-6 3 2,15-3 0,-10 1-2,10 2 2,-10 0-2,10-3 2,-10 3-2,0-1 2,10-3-1,-15 4 0,15 0 0,0 0-1,0 0 2,0 0-1,0 0 0,-10-2-1,10 2 2,-10-3-1,10 1 0,-10-1 0,-4 0 0,4 3 0,0-2 0,-10 2 0,20 0 0,0-2 1,0 2-2,0-3 1,0 3-1,0-3 2,0 0 0,0 3-1,0-2 1,0-1-1,0 1 0,0-1 0,0 1 1,0-1-2,-15-2 2,5 5-1,10-2 0,-10 0 0,10-2-1,0 2 2,0-1-1,0 3 2,-10-2-4,-5 2 2,15-3 0,0 1 0,0-1 0,0 1 0,-19-1 0,19 0-1,-10 3 2,0-2-1,-5 2 2,15-3-4,-10 3 4,10-2-2,0-1 0,0 3 0,-10-2 0,-15-1 0,15 1 0,1-1 0,-1 0 0,-5 1 0,15-1 0,-20 1 0,20 2 0,0-3 0,0 3 2,0-2-4,-10 2 4,10-3-4,-10 1 4,10 2-4,0-3 4,0 3-4,0-3 4,-15 3-2,15-2-2,0-1 4,0 1-2,0 2 0,0-3-2,0 1 4,0 2-2,0-3 0,-10 1-2,10 2 4,0 0-4,0-3 4,0 3-2,0-3-2,0 3 2,0-2 0,0 2 0,0-2 0,0-1 0,0 0 2,-10 0-4,10 1 2,-9 0 0,9-1 0,0 0 0,0 1 0,0-1 0,0 1 0,0-1 0,0 1 0,0 0 0,0-2 0,0 4 0,0-2 0,-15-1 0,15 1 0,0-1 0,0 1 0,0-1 0,0 3 0,0-2 0,0-4 0,-20 3 0,20-1 0,-10 1 0,10 1 0,0-1 0,0 1 0,0-1 0,0 0 0,0 3 0,0 0 0,0 0 0,0-2 0,0 2 2,0 0-2,0-2 0,0 2 0,0 0 0,0 0 2,0 0-4,-10-3 3,10 0-2,0-2 3,0 3-3,0 2 2,0 0-2,0-3 2,-15 3-1,15 0-1,0-3 1,0 3 0,0 0 1,0-2-3,0-1 4,0 1-4,0-3 4,0 0-3,0 2 1,-20 0 1,20 3-1,0-2 1,-10-1-2,10 3 2,0-2-3,0-1 4,0 1-2,0-1 0,-14-3 0,14 2-1,-10-4 1,0 3 1,10 2-1,0 3 0,0 0 1,0 0-2,0-2 2,0 2-1,0-3 0,0 3 1,-10-2-1,10-1 0,-10 1 0,10-1 2,0 1-4,0-4 4,0 3-4,0 3 2,0-2 0,0 2 0,0-2 0,0 2 0,0 0 2,0 0-4,0 0 4,0 0-4,-15 0 4,15 0-2,0-3 0,0 1 0,-10-1-2,10 1 4,-10-1-4,10 3 4,0 0-2,0 0 1,0-3-1,0 3 1,0 0-1,0 0 1,0 0-1,-10-2 0,-5 0 1,6-1-3,-1 0 3,10 3-1,0 0 0,0-3 0,0 3 0,-10 0 0,-5-2 0,15 0 1,-10-1-2,10 3 2,-10-3-2,10 1 2,-10 2-1,10-3 0,-10 1 0,-5-2 0,15 3 0,0-2 0,-10 1 0,1-1 0,-1 0 0,10 3 0,0-2 0,-15-1 0,15 3 0,0-2 1,0-1-2,-10 3 2,10-2-2,0-1 2,-10 1-2,10 2 1,0-4 0,0 4 0,0 0-1,0 0 1,0 0 1,0 0-2,0 0 2,0-2-2,0 0 2,-10 2-3,0-3 3,10-2-2,0 3 1,0-1 0,0 1-1,0-1 2,0 0-2,-15 3 2,15 0-2,-10-2 2,10 2-1,0-3 0,0 3-1,0-3 2,0 3-1,-10 0-1,10-2 2,-9 2-2,9 0 2,0 0-1,-15 0 0,15 0 0,0-2 0,0-1 0,0 3 0,0 0 0,0-3 0,0 3 0,0-2 0,-10-1 1,0 1-1,10-3 0,-20 2 0,5 1-1,15-1 2,-20 0-1,20 1 0,0-1-1,-10 3 3,10-2-4,0 2 3,0 0-2,0 0 1,0 0 1,0-3-1,0 0 1,-14 1-3,14 0 3,0-1-1,0 0 1,-10 3-2,0-2 1,10-1 0,-10 1-1,10 2 3,0 0-4,0-3 3,0 3-2,-15 0 2,15 0-1,0 0 0,0-2 0,0 2-1,0 0 1,0 0 1,0-3-1,0-1 0,0 3 1,0-2-3,0-2 3,-20 5-2,20-2 2,0-1-2,0 1 2,0 2-1,-10-3-1,10 3 3,0-3-3,0 3 2,0 0-2,0 0 0,0 0 2,0-3-1,0 1 0,0 2-1,0 0 1,-10-2-1,10 2 3,-15-5-3,15 2 1,0 0 0,0 3 0,0-2 0,0 0 0,0 2 0,0-3-1,-9 3 1,9 0 1,0-3-2,0 1 1,0-1 1,0 0-1,-10 1-1,10-3 2,0 0-3,-10 0 2,10 0-2,-15 2 4,15 0-4,0 1 5,0 2-4,0-3 1,0 1-2,0-1 4,0 1-4,0-1 2,0-2 2,0 5-5,0 0 6,0-3-5,0 3 2,0 0 0,0 0-1,0-3 2,0 1-1,0 2 0,0-2-1,0 2 2,-10-3-2,10 3 2,0 0-2,0-2 2,0 2-2,0-3 1,0 0 1,0 3-2,0-6 2,0 5-2,0-2 2,0 1-3,0-1 3,0 3-1,0 0 0,0-2 0,0 2-1,0 0 2,0 0-2,0 0 2,0 0-2,0 0 1,0 0 0,0 0-1,0 0 1,0 0 0,0 0 0,0 0 0,0 0 1,0-3-2,0 3 1,0-3-1,0 3 2,0 0-2,0 0 1,0-2 0,0 2 1,0 0-1,0 0-1,0-3 2,0 3-2,0-2 2,0-3-2,0-1 2,0-1-1,0-1-1,0 3 2,0 0-2,0 2 2,0 3-2,0-5 3,0 3-4,0-4 3,0 4-1,0-3 0,0 2 1,0 1-1,0-1 1,0 3-2,0-3 1,0 3 0,0-2 1,0 2-2,0-2 2,0 2-2,0 0 2,0 0-1,0 0-1,0 0 2,0-3-2,0 0 2,0 1-2,0-1 2,0 0-1,0 1 0,0 2-1,0-3 1,0 3 1,0-2-2,0-1 2,0 1-2,0 2 1,0-3 0,0-3 0,0 5 0,0-5 0,0 4 1,0-3-2,0 2 2,0-2-2,0 2 2,0 1-2,0-1 2,0 3-1,0-3-1,0-1 2,0-3-2,0 1 2,0-2-1,0 0 0,0 3-1,0 0 2,0 3-2,0-3 1,0 1 0,0 2 0,0 0 1,0-1-2,0 3 1,0-2 0,0 2 0,0 0 0,0 0 1,0 0-2,0-2 1,0-1 0,0 0 0,0 3 0,0-4 0,0 3 0,0-2-1,0 1 2,0 2-1,0-5 1,0 5-2,0-3 1,0 1 0,0 2 0,0-3 0,0 3 0,0 0 0,0 0 0,0-3 1,0 2-1,0-5-1,0 2 2,0 4-2,0-4 1,0 4 0,0 0 0,0 0-1,0 0 1,0 0 0,0 0 0,0 0 0,0 0-1,0 0 1,0-3 0,0 3 0,0 0 0,0-2 0,0 2 0,0-2-1,0-1 1,0-5 0,0 5 1,0 3-4,0-2 5,0 2-2,0 0-2,0 0 2,0 0 0,0 0 0,0-3 0,0 1 0,0-1 0,0-2 0,0 1-2,0-5 4,0 2-4,0 2 2,0-3-1,0 2 2,0 4-1,0-3 0,0 3 0,0-1-1,0-2 2,0 0-2,0 2 2,0-2-2,0 2 1,0 1 0,0-1 0,0 3 0,0-2 0,0 2 0,0-3 0,0 2 0,0 1 0,0-6 0,0 2-2,0 2 3,0-3-2,0 3 2,0 0-1,0-1 0,0 3 0,0 0-1,0 0 2,10 0-2,-10 0 1,0-3 1,15 3-2,-15 0 0,0-4 1,0 3 0,10-2-1,-10 3 2,0-2-1,10 2 0,-10-6-1,9 4 2,-9 0-2,15-1 1,-15 3 1,0-3-3,0 2 3,10-9-1,0 6 0,10-1-1,5 0 2,-15 0-2,0 1 2,-10-3-2,0 5 1,14-1 1,-4 1-2,-10-1 2,10 3-2,-10-2 2,0 2-2,0-2 2,10-1-1,-10-4 0,15 6 0,-5-4 0,-10 2 0,0 3-1,0-2 2,0-1-2,0 3 2,0-3-1,0 1 0,0 2 0,0-3 0,10 0 0,-10-1-1,0 1 2,0 1-2,0-1 2,10 3-2,-10-3 2,0 1-2,10-3 1,-10 2 1,0 1-1,0 2 0,0 0 0,0-3 1,0 3-2,0 0 3,0 0-2,0-3 0,0 1 0,0-3 0,0 2 0,0 2 0,0-5 0,0 2-1,0 2 2,0 0-1,0-1 0,0 3 0,0-2 0,0 2 1,0 0-3,0 0 3,0-3-1,0 3 1,0-2-2,0-1 2,0-1-2,0 3 3,0-2-3,0 1 1,0-1 0,0-2 1,0 3-1,0-4-2,0 5 4,0-5-2,0 2-2,0 3 2,0-2 0,0 0 1,0-1-2,0 1 1,0 0 0,0 3 1,0-2-1,0 2 0,0 0-1,0 0 1,0-3 0,0 3 0,0 0 1,0-1-2,0-3 2,0 1-2,0 3 2,0-5-2,0 3 2,0-3-2,0-3 1,0 0 0,0 6-1,0-1 2,0 1-2,0 2 2,0-3-2,0 0 2,0 3-1,0 0 0,0 0 0,0 0 0,0-2 1,0 2-2,0 0 1,0-3 0,0 3 0,0 0 0,0 0 0,0 0 0,0 0 0,0 0 1,0 0-2,0 0 1,0 0 0,0 0 0,0-1 0,0 1 1,0-6-2,0 6 1,0-4-1,0 4 2,0 0-1,0-1-1,0 1 2,0 0-2,0 0 2,0 0-2,0 0 2,0-3-2,0 3 2,0 0-1,0 0-2,0 0 3,0-3-1,0 1 0,0-3 0,0 0-1,0-1 1,0 4 0,0-3 0,0 5 0,0-3-1,0 1 0,0 2 3,0 0-3,0 0 1,0 0 0,0-3 0,0 1 0,0-2 0,0 2 0,0 0-1,0-1 1,0 1-1,0-1 3,0 3-3,0-2 2,0 2-2,0-3 0,0 3 1,0-2 0,0-1 0,0-2 0,0 2 1,0-2-3,15 0 3,-6 1-2,-9 0 1,0 2 0,0 2 0,0 0-1,0-4 0,0 4 1,0 0-1,0 0 1,0 0-1,0 0 1,0 0-1,0 0 1,0 0-1,0-1 0,0 1 1,10-3-2,15 0 3,-15 1-3,0-1 3,0 3-2,-10-2 0,0 2 2,0 0-1,0 0 0,0 0-1,0 0 2,0 0-2,0 0 2,0 0-2,0 0 1,0 0-1,0-3-1,10 3 2,-10-2-1,15 2 2,-5-3-2,-1 3 1,-9 0-2,0-1 1,0 1-1,10 0 1,5 0 0,-15 0-1,0 0 1,10 0 0,-10 0 1,0 0-1,0 0 2,0 0-1,10-4 1,-10 4-2,0 0 1,0-3 1,10 0-1,-10 3 0,0-2-1,10 2 2,-10-2-2,15-1 2,-5 1-2,0 0 1,-1-1 0,16 3 0,-25-3 0,0 3 0,10 0 0,-10 0-1,0 0 1,0 0-3,0 0 2,10 0-1,5-3 2,-5-2 0,10 3 0,4 2 0,-14-3-3,-10 3 6,10-3-6,-10 3 6,0-2-6,10 2 6,-10 0-3,0 0 0,0 0 0,0 0-3,15 0 6,-15-3-6,10 1 3,0-1 0,25 2 3,-26 1-3,1-4 0,-10 4 0,0 0 0,0 0 0,0 0 0,0 0 1,0 0-2,0 0 1,0 0 0,10 0 0,-10 0-3,15-2 3,5-2 0,-10 4 0,15-1 3,-6-2-6,-19 3 3,10 0 0,-10 0 0,15 0 0,-5 0 0,0 0 0,0-3 0,15 3 0,-15-2 0,0 0 0,-1 2 0,-9-3 0,15 3 0,-15 0 3,0-3-3,10 3 0,-10 0 0,0 0 0,0 0 0,0 0-3,20 0 3,15-2 0,-1-1 0,-14 0 0,5 1 0,-15 2 0,10-3 0,-20 1 3,10 2-6,5-3 6,4 3-6,-19 0 6,0-2-3,0 2 0,0 0 0,0 0 0,0 0 0,0 0 0,0 0 2,10-3-3,5 3 2,-15 0-2,10-2 2,0 2-2,-10-2 1,10 2 0,-10 0 0,15 0 2,-15 0-2,0-4 1,0 4-1,0 0 0,0 0 0,0 0 0,10 0 1,-10-2-2,0 2 2,0 0-2,0 0 1,0 0 0,10-3 1,9 1-2,-4-1 1,-5 1 0,0-1 0,0-2 0,15 2-1,-25 1 2,10-1-1,-10 3 0,0 0 0,0-3 0,0 3-1,0 0 3,19 0-2,-19 0 0,0-2 0,0 2 0,0 0 0,0 0 0,0 0 0,15-2 0,-15 2 0,0-3 0,0 3-1,0-3 1,0 3 0,0-2 0,10-1-1,0 1 2,-10 0-2,10 2 1,-10-3 0,15 0 0,5 0 0,-10 3 0,14-2 1,-14-1-2,0 1 2,0-1-2,5 3 2,-15 0-1,10-2 0,0 2 0,-10-3 0,0 3 0,0 0 0,0-1 1,0 1-2,0 0 2,0 0-3,0-4 3,10 4-1,5 0 0,4 0 1,-9 0-1,-10-3-1,10 3 1,-10-3 0,0 1 0,0 2 1,0-2-3,15 2 3,-5-3-2,-10 3 2,10 0-2,-10 0 0,0 0 1,0 0 1,0 0-1,0 0-1,0 0 1,25-2-1,-15 0 3,9-1-2,-9 0 0,5 0 0,-5 3-1,-10 0 1,0 0 0,0 0 0,0 0-2,0 0 3,0 0-2,0 0-2,0 0 2,0 0 1,0 0 0,0 0 0,0 0 0,0 0-1,0 0 2,0 0-3,0 0 2,0 0-2,0 0 0,0 0 0,0 0-1,0 0 2,0 0-1,0 0 2,0 0-1,0 0 1,0 0-2,0 0 1,0 0 1,0 0 0,0 0 1,0 0-1,0 0 0,0 0 0,0 0-1,0 0-1,0 0 2,0 0-2,0 0 1,0 0 2,0 0-1,0 6 2,0-3-3,0-1 4,0-2-3,0 2 0,10-2 0,-10 3 0,0-3 0,0 2-2,0-2 4,0 0-4,0 2 4,0 1-2,10 0 0,-10 1 0,0-3 3,15 2-3,-15-1 0,10 1 1,0-1-2,-10-2 2,0 3-1,0-1 1,0-2-2,0 3 2,0 0-1,0-3 0,0 3 1,0-1-2,0-2 2,0 2-1,10 1 1,-10-1 0,0 4-1,0-4 0,0 0 1,14 1-1,-14 0 0,0-1-1,0 1 0,0 0 2,0-1-1,0 1 1,0-1 0,0 1-1,0-1 0,0 1 1,0-1-2,0 2 2,10-4 0,-10 0-2,10 0 2,-10 2-1,0 0 0,0 1-1,0-1 2,0 1-2,0 2 3,0 0-2,0-2 1,0 2 0,0-5-1,0 3 1,0-1-2,0 0 2,0 1-2,0 0 2,10-2-1,-10 3 1,0 2 0,0-5-1,0 2 0,0-1-1,0-2 2,0 3-1,0-1 0,10-2-1,-10 3 0,0-3 2,0 3-1,0-1 0,0 3 0,15-5 1,-15 3-1,0-3 0,0 3-1,0-3 2,0 0-1,0 0-1,0 0 2,0 0-2,10 3 0,-10-1 0,0 0 2,0 1-1,0-1 1,0-2-2,20 2 2,-20 1-1,0 0-1,0 1 2,0-3-1,0 2 1,0-1-1,0-2 0,0 3 0,0-1 0,15 1 0,-15-1 1,9 1-1,-9-3 0,0 3 0,0-2-1,0 3 5,0-2-7,0 3 6,10-2-3,-10 2 1,0-3 0,0 4-1,0-1 1,0-2-2,0-1 4,0-2-4,0 3 2,0-1 0,0 1 0,0-1 0,0 1-2,0-3 2,0 2 2,0 0-3,0-2-2,0 4 4,0-2-2,20 1 1,-20-1 0,0-2-1,0 3 1,0-1-1,0 1 0,0-3 0,0 2 1,0 4-1,0-4 0,0 1 2,0 0-2,0-1 1,0 3-1,0-1 1,0-4 1,0 4-1,0-4-2,0 2 2,0-2-2,0 0 2,0 0-1,0 4 0,0-4 0,0 1-3,0 2 6,0 2-3,0 0 0,0 0-1,0-1 2,0 3-1,0-2 0,0 0 0,0 2 0,0 0 1,0-3-2,0-2 3,0 4-2,0-4 1,0 0-2,0 1 2,0 1-1,-20 0 1,20 2-1,-10-5 0,10 5 0,-9-4 0,9 0 1,0 1-2,0 0 2,0 2-1,0-4 0,-15 3 1,5-1-1,10 2 0,-10-3 0,10 3 1,0 1-1,-10-4 1,10 2-2,-15-4 1,15 1 1,0 2-1,0 2 0,-10-3 1,10 1 0,-10 0-2,10 2 2,-10 0-1,0 0 1,10-2 0,0-1-1,0 3 0,0-3 1,0 4-1,0-4 0,-14 1 1,14 2-1,-10-5 1,10 5-2,0-2 1,0-2 0,0 3 0,0-4 0,0 3-1,0 0 3,0-1-3,0 0 2,0 1-2,0-3 2,-10 2-2,10 1 2,0 2 0,0 0-1,0-2 1,-10-1-3,10 4 3,0-4-1,0 3 0,0-1 0,0 2 1,0-1-1,0 1 1,0-2 0,0-1-2,0 2 2,0-2-1,0-2 0,0 3 0,0-4 1,0 0-1,-15 3 0,15-3 0,0 3 0,0-1 2,0 3-2,0-1-2,0 2 2,0-2 2,0-3-2,0 2 0,0 2 0,0-3 3,0 4-2,0-4-1,0 1 1,0 2-2,0 0 2,0-2-1,0 2 1,0-1-1,0-1 1,0 2 1,0 1-2,0-4 0,0 3-2,0 0 4,0 1-2,0-1 1,0-3-1,0 1 1,0-1-2,0 1 2,0-3-1,0 0 1,0 0 0,0 2-3,0 1 4,0-1-3,0 1 2,0 2-1,0-2 0,0 0 0,0 4 0,0-3 0,0 2-1,0 2 3,0-3-3,0 0 3,0 0-3,0 3 2,0-2 0,0-2-2,0 1 3,0-5-3,0 6 1,0-4 0,0 3 0,0-2 0,0-1 1,0-2-1,0 3-1,0-1 2,0 1 0,0 2-1,0-1-2,0 0 3,0-2-2,0 4 2,0-4-1,0 1 0,0-1-1,0 0 2,0 1-1,0 2-1,0-2 2,0 0-1,0 2 1,0 0-1,0 3 2,0-1-3,0-2 2,0 0-1,0 0 0,0 1 1,0-1-3,0-2 2,0 1-1,0-1 2,0 2-1,0 0 0,0 0 2,0 3-1,0 0 0,0-2-2,0 4 3,0-3-3,0-3 2,0 2-2,0-1 2,0 0-1,0 3 0,0-3 0,0-1 0,0 2 1,0 0-1,0 1 1,0 1-1,0-3 0,0 3 0,0-1 0,0-1 0,0-1 1,0-3-1,0 1 0,0-1 1,0 3 0,0 0 0,0 3 0,0-2 1,0-4-4,0 3 2,0-2 0,0 2 0,0-1 2,0 2-2,0-3 1,0 2-2,0-3 2,0 6-1,0-3 1,0 3-1,0-1 1,0-1-2,0-2 2,0-1-1,0 0-1,0-1 1,0 3-1,0-5 2,0 6-1,0-4 1,0 2-1,0 2 0,0-1 1,0 1-2,0-2 1,0 4 0,0-5 0,0 2 0,0 0 0,0-2 0,0 2 1,0-3 0,0 4-2,0-1 2,0 0-2,0 2 3,0-4-2,0 2 1,0-2-2,0-2 1,0 3 0,0-2 0,0 3 1,0 1-2,0-2 2,0 2-1,0-1 1,0 3-2,0-3 1,0 2 1,0-2-1,0 1 0,0 1-1,0-2 2,0 3-1,0-3 0,0 0 0,0-2 1,0-1-2,0 0 1,0 2 0,0-2 0,0 1-1,0-1 2,0 1-1,0 2-1,0-3 2,0 4-2,0-4 2,0 3 0,0 0-1,0-2-1,0 2 2,0-2-1,0 1 0,0 2 0,0-1-1,0 0 2,0-2-2,0-1 1,0 1 1,0-1-2,0-2 2,0 3-2,0-3 1,-10 4-1,10-1 3,0 5-3,0-3 3,-10 3-3,10-2 1,0-4 0,0 3 0,-10-5 1,10 2-2,0-2 2,0 0-2,0 3 1,-15-1 0,15-2 0,0 3 0,0 0 0,0-3 1,0 0-2,0 0 1,0 0 0,0 0 0,0 2 0,0-2 0,0 0-1,0 2 1,0-2 0,-10 6 0,10-3 1,-9-3-1,9 2 1,0-2 0,0 0 0,0 0-1,0 0 0,0 0 1,0 0-2,-10 2 1,-15-2-1,25 6 4,-20-1-1,10 0-2,-5 0-1,15-5 3,0 0-3,0 2 2,0-2-1,0 0 0,0 0 1,-10 0-1,10 0 1,0 0-2,0 0 2,0 0-1,0 0 0,0 0-1,0 0 2,0 0 0,-10 0-1,10 0 2,0 0-2,0 0 2,0 0-3,0 0 2,-9 0-3,-1 0 0,-25 3 3,10 0-1,15-3 2,-10 2-3,20-2 2,0 0-2,0 3 2,0-3-1,0 0 1,0 0 1,0 0-1,0 0 1,0 0-2,0 0 1,0 0-2,0 0 1,0 0 1,0 0 0,0 0-2,0 0 4,0 0-6,0 0-1,0 0 7,0 0-2,0 0 2,0 0-5,0 0 4,0 0-2,-14 0 0,14 0-2,0-3 4,-10-2-2,10 2 0,0 1 0,-10-1 0,10 3 1,-10-2-2,0-1 1,10 3 0,-15-2 0,15-3 0,-10 2 0,0 0 0,0 1 0,-5 0 0,-4-1 0,19 0 1,-10 0-1,0 1 0,10 2 0,-25-2 0,15 2 0,0-3 0,-5 3 0,5-3 0,1 1 0,-1-1 0,0-2 0,-5 3 0,15 0 0,-10-2 0,10 4 0,0-2 1,0-1-2,-10 1 2,-15-1-2,5 1 1,-4-3 0,14 2 0,0-3-1,0 4 1,0 0 0,10-1 0,-15 1 0,5-1-2,0 1 4,0 2-4,10-3 4,-14 0-2,4 1-2,0 0 4,10-4-4,-20 3 2,5 1-1,15 0 1,0 2-3,0-3 6,0 3-4,0-3 1,0 3-2,-10 0 2,10 0 0,0 0 0,0-2 0,0 2 0,0-3 0,-10 3-1,10 0 1,0 0 0,0 0 0,0 0-1,0 0 2,0 0-1,0-2 0,0 2 0,0 0 0,0-3 0,0 1-1,0-1 0,0 1 3,0-1-3,-10 0 2,10 3-1,-15 0 0,-4-2 0,19 2 0,0 0 0,0 0 0,0-3 0,0 3 0,0-5 0,0 3-1,0-1 1,-20 1 0,20 2-1,0-4 1,-15 2 0,15 2-1,-10-2 3,0 2-2,0-3-1,10 1 1,0 2 0,0-3 1,0 1-3,-15-4 2,15 4-1,-10-1 2,10 3-1,-9-2 1,9-1-1,-10 3-1,-5-2 2,15 2-2,0 0 2,0-3-1,0 1 0,-10-4 0,0 3 0,10 1 0,-10-3-1,10 3 2,0-3-2,-10 2 2,-5 0-1,15-1 0,-10 4 0,10 0 1,0-3-2,0 3 2,0 0 0,0 0-1,0-3 0,-10 0 0,-14-1 1,24-2-1,-20 4 2,20-1-2,-10 1 0,0-2 0,10 3 0,-15-4 0,15 2 0,-10 0 1,10 1-2,-10-1 2,0-2-2,-4 3 1,14-3 0,-10-1 0,0 4 0,10-1-2,-10 1 2,0-1-1,10 1 2,0-3-2,0-1 2,0 4-2,0-4 1,-15 6 0,15-2 0,0 0 3,0-1-5,0 0 2,0 1-1,0 2 2,0-5-2,0 5 1,-10-5 0,10-3 0,-10 5-1,10-2 1,0 0 1,0 2-2,0-1 3,-10-2-3,-5 4 2,6-3-2,-1 0 2,0-2-1,10 3-1,-15-3 2,15-1-2,-10 2 2,10 4-2,-10-3 2,10 3-1,0-1 0,0-2-1,0 3 2,0-4-2,0 4 1,0-4 1,0-1-2,0 2 2,-10-4-2,10 2 2,0 2-3,0 0 3,-10 0-1,10 2 0,0-2 0,0 0 0,0 0 0,0-3-1,0 2 2,0 2-2,0-1 0,0 3 2,0-4-1,0 4 0,0-1 0,0 1 1,0 2-3,-15-3 2,15 3-1,0-2 3,0 2-2,0-6-1,0 4 2,0-1-1,0-1 0,0-2-1,0 1 2,0 0-2,0 5 2,0-5-1,0 0 1,0 2-2,0-2 1,0 2 1,0 3-2,0 0 2,0 0-1,0-2 1,0 2-3,0-3 4,0 3-3,0-5 1,0 0 0,0 3 0,0-4 1,0 4-2,0-1 1,0 0-1,0-2 3,0 0-3,0 3 2,0-3-2,0 1 1,0 3 1,0-5-2,0 1 2,0-2-2,0-1 1,0-2-1,0 3 3,0-3-3,0 4 1,0-2 0,0 5 1,0-2-1,0 3 0,0-1 2,0 1-5,0-2 6,0 4-6,0-2 4,0 0-1,0-3 2,0-3-4,0 0 4,0 1-1,0-4-1,0 4 0,0 2 0,0-1 1,0 4-2,0-3 2,0-8-2,0 0 0,0 3 2,0 0-2,0-1 2,0 6-2,0-2 2,0 2-1,0-1 1,0-1-1,0 4 0,0 1 0,0-4 0,0 4 2,0 2-4,0-3 4,0 1-2,0 2 0,0-3 0,0 2 0,-10-3 0,10-2-2,0 4 4,0-3-4,0 1 2,0-2 0,0-2 0,0 3-1,0 0 2,0 0-2,0-3 1,0-2 1,0 0-3,0 1 3,0-3-1,0 5 0,0 2 0,0-3 0,0 3-1,0 0 1,0 2 0,0 0-2,0-2 4,0 2-2,0 1 0,0-3-2,0 3 4,0-1-4,10-2 4,-10 0-2,15 0 0,-5 2 0,-10 0-2,0-2 4,0 3-2,0-2 1,10-2-2,-10 0 1,10 4 0,-10-3 0,10 2 0,-10 1 0,0-1 0,0-1-3,15 0 4,-15 4-4,10-5 4,-10 2-2,19-1 1,-19 1-1,15-1 0,-15-2 1,0 2 0,20 0 1,-10 1-2,5-1 2,-15-2-2,10 1 2,0 0-2,-10 2 2,0 0-2,0 3 0,0-2 2,10 2-2,-10 0 2,0-2-2,0-1 2,0 3-2,0-2 2,10 0-1,-10-1-1,14 0 1,-14-1 0,10 3 0,0-4 0,-10 0 1,10 2-2,5-2 1,-15 2 0,0-2 0,0 3 0,10-3 0,20-1 1,-15 2-3,-15-2 4,0 4-3,0-1 2,0 0-2,0 3 2,0-2-2,0 2 2,0-3-2,0 3 1,9 0 0,-9 0-1,0 0 2,0 0-2,0 0 1,0 0 0,0 0 0,0 0 0,0-2 0,10 2 0,-10 0 0,0 0 1,0 0-2,0 0 1,0 0-1,0 0 1,0 0 0,0 0 1,0 0-1,0 0-1,0 0 2,0 0-3,0 0 4,0 0-4,0 0 3,0 0-1,0 0-1,0 0 2,0 0-1,0 0 0,0 0-1,0 0 2,0 0-2,0 0 2,0 0-2,0 0 2,0 0-2,0 0 0,0 0 0,0 0-3,0 0 4,0 0-2,0 0 0,0 0 2,0 0-2,0 0 0,0 0 0,0 0 0,0 0-1,0 0 0,0 0 0,0 0 1,0 0-3,0 0 3,0 0 0,0 2 2,0-2-3,0 3 2,0-1-1,0 4 1,0-1 1,0 0 0,-10-3 3,10 1-5,0 1 4,0-4-4,0 4 4,0-2-4,0 2 2,0-3 0,-9 4-1,9 1 1,-15 1-1,-5-3-1,20 6 2,0-3 0,-10-3 1,10 2 0,-10-1-1,-5 3 1,5-1 2,0 4-5,0-4 5,-4 1-4,4-3 2,0 3 0,0 0-1,0-1 0,10 0 0,-15 3 2,5-1-3,10-1 2,-10 0-1,0-4 1,-14 7-2,14-4 2,0-2-1,-5 6 1,5-6 0,-10 6-1,-5-4 1,6 3-2,9-2 2,-5-3-1,5 2 1,0 0-1,-10 3 1,5-1-1,-5-1 0,-4-2 1,14 4-2,0-6 2,10 1-2,-10 1 1,-15 1 0,15 1 1,0 0-2,0-3 2,-4 2-1,14-1 0,-20-1 1,10 2-1,-25-2 0,25 3-1,-15 2 2,6-1 0,-16-2-2,15-5 2,10 1-1,-5-1 1,5-2-2,1 0 2,-1 3-2,10-3 3,-15 0-4,15 0 3,0 2 0,0 1-1,0 2 0,-10 1 0,10-4 0,-10 0 0,0 1 1,-5 0-1,15-3 1,-10 0-1,10 0 0,0 0 1,0 0-2,0 0 2,-10 1-2,-9 3 3,-6 3-5,-10-1 4,15-1-1,10 0 0,0-5 1,-4 2-1,14-2 1,-10 0-1,10 0 3,0 3-4,-10-3 2,10 1-1,-25 3 2,15 2-4,0-4 2,0 0 2,0 1-4,-5-1 4,6-2-4,-1 0 4,0 2-4,-5-2 5,15 0-3,-10 0 1,10 0 0,0 4-1,-10-4 1,10 0-1,-10 0 0,-5 0 0,15 2 1,-20-2-1,1 3 0,4-1 0,-5-2-1,-5 3 1,5-3-1,10 0 3,1 0-3,-6 0 2,15 0-1,0 0 1,-10 2-2,10 1 2,-10-3-2,-15 0 1,15 0 1,-10 2-3,10-2 3,-4 3-1,14-3 1,-20 0-2,10 0 1,-15 3-1,-10-3 1,25 2 0,-9-2-1,-6 3 2,15-3-3,-10 1 3,-5-1-2,15 4 2,1-4-2,-16 0 2,15 0-1,-10 0 0,-15 2 0,15 2 0,-4-2 0,4 0-1,5-2 2,15 3-2,0-3 2,-10 0-1,0 0 0,0 0 0,-5 0 0,-4 0 1,19 2-2,-10-2 1,0 0-1,-5 0 2,5 0-2,-10 0 1,5 2 0,-4 1 0,-1-3 0,-5 3-1,5-3 2,-5 0-1,15 0 1,-9 2-2,-6-2 2,15 0-2,-15 3 2,15-3-1,10 0 0,0 0 0,-10 0 0,10 0 1,-24 0-2,24 0 2,-10 0-2,0 0 2,-10 0-2,-5 3 2,15-1-1,-15-2-1,6 0 2,-1 3-2,-15-3 2,0 2-2,1-2 2,4 0-3,5 0 3,15 3-1,10-3-1,-10 0 2,1 0-2,9 0 3,0 0-3,-15 0 2,15 2-2,-30 1 1,5-3 0,-5 3 0,-4-2 0,-1-1 0,15 0 0,-14 0-1,24 0 2,0 0-1,-5 0 0,15 0-1,0 0 2,-10 0-1,0 0 0,0 4 1,-15-4-2,6 2 1,-16-2-1,5 0 2,-5 3-2,1-3 1,4 5 0,5-3 0,15 1 0,0-3-1,-4 2 2,-6-2-2,10 0 1,-5 0 0,-5 0 1,10 0-2,-15 0 1,6 0 1,-6 3-2,5 0 2,-15-3-2,6 2 1,4 1 0,5 0 1,10-1-2,10-2 1,0 2 0,0-2 0,-15 0 0,5 0 1,0 0-1,-24 0-1,24 0 2,-15 0-2,15 0 1,0 3 0,0-3 1,0 3-1,-4-3-1,4 0 1,10 0-1,0 0 2,-10 0-1,0 0 0,-15 0 0,5 0 0,-14 0 0,14 0 0,-15 2 0,25-2 0,-15 0 0,15 3 1,-9-3-2,4 0 1,-5 0 0,10 0 1,-25 0-2,15 0 1,-14 2 0,9-2 0,15 0 0,0 0 0,10 0-1,-10 3 2,0-3-2,10 0 2,-14 0-1,-6 0 0,-5 2 0,5 1-3,-5 0 3,-4-3 0,4 2 2,-5-2-5,5 3 3,5-1-1,11-2 2,-6 0-2,5 0 2,0 3-1,0-3 0,-5 2 1,5-2-2,0 0 1,-10 3 0,-14-3 0,9 1 0,5 3-1,-5-4 1,16 3 0,-1 0 0,0-3 0,0 0 1,10 0-2,-15 0 2,5 0-1,-10 0 0,-5 2-1,-4-2 2,4 0-1,-10 2 0,15-2 1,10 0-2,1 0 1,-16 0-1,15 0 2,-15 0-1,14 3 0,1-3 0,0 0 0,-14 0 0,4 0 0,10 0 1,-15 0-2,15 0 1,10 0 0,-25 0 0,6 0 0,-1 0 0,-5 0 0,-20 0 0,1 0 0,-1 0-1,15 0 3,-24 0-3,19 0 2,11 0-2,-6 0 1,20 0 0,10 0-1,-25 0 2,15 0-2,0 0 2,-5 0-2,6 0 2,-1 0-1,0 0 0,0 0 1,-5 0-2,5 0 2,0 0-2,0 0 1,-5 0 0,5 0 1,0 0-2,1 0 1,-16 0 0,5 0 0,-5 0 1,5 0-2,-4 0 2,14 0-1,0 0 0,-10 0-1,5 0 4,-15 0-5,6 0 4,24 0-4,-10 0 2,-15 0 0,15 0 0,0 0 2,0 0-4,-15 0 4,15 0-4,1 0 4,-16 0-2,5 0-2,0 0 2,-5 0 2,6 0-2,4 0-2,-5 0 4,-15 0-2,5 0 0,-4 0-3,-1 0 4,15 0-1,-4 0 0,14 0 0,0 0 0,10 0 2,0 0-4,-10 0 4,10 0-4,-15 0 4,15 0-4,0 0 2,0 0-1,-10 0 1,0 0 0,-10 0 0,-5 0 0,16 0-1,-1 0 2,-5 0-1,5 0 0,10 0-1,0 0 0,0 0 0,-10 0-1,10 0 3,0 0-3,-10 0 2,10 0-1,-10 0 1,-5 0 0,5 2 0,0 0-1,-14 4-1,4-1 2,-5 3-3,-5 2 2,6-2-1,14 2 2,-10 0-1,-5-2 1,15 0 0,10-3-1,0-3 0,0-2-4,0 3 3,0-3-2,0 0 1,0 0 0,0 0 1,0 0 2,0 3-2,0-3 1,0 0-1,0 0 0,0 0-1,0 0 3,0 0-1,0 1 2,0-1-4,0 4 1,0-2 0,0 1 4,0-1-1,0 1-2,10-1 1,0 1-2,5-1 5,-5 1-4,0 0 2,-10-1-1,10 4 0,-10-6-1,14 0-1,-14 0 1,0 0-1,0 0 1,10 0-1,-10 0 2,10 0-2,-10 0 2,20 0 0,-20 0 1,0 0 0,15 0-2,-15 0 2,0 0 0,0 0-1,0 0-1,10 0 2,-10 0-1,10 0 0,0 0 0,14 0-1,-14 0 2,0 0-1,5 0 0,-5 2-1,0-2 2,-10 0-2,10 2 2,0-2-1,-10 0 1,15 3-2,-5-3 1,-1 0 0,1 0-1,5 0 2,-5 0-2,0 0 1,-10 0-1,20 0 1,-5 0 1,-5 0-1,0 0 0,0 0 0,4 0 0,-4 0-1,0 0 2,0 0-2,-10 0 2,0 0-2,10 0 3,-10 0-2,0 0 0,0 0 0,0 0-1,15 0 1,-5 0 0,0 0 1,0 0-1,-10 0 0,14 0 1,-14 0-2,0 0 2,0 0-1,0 0 1,0 0-2,0 0 2,10 0-3,0 0 2,0 0 1,15 0-1,-15 0 1,-10 0-2,0 0 2,0 0-1,0 0 1,10 0-2,-10 0 1,25 0 0,-25 0 0,19 0 1,-19 0-3,10 0 3,-10 0 0,0 0-1,0 0-1,0 0 2,0 0-1,0 0 0,0 0 0,0 0 0,15 0 1,-15 0-2,10 0 1,10 0-1,-10 0 2,15 0-2,-6 0 2,-4 0-1,-5 0 1,-10 0-2,0 0 2,0 0 0,0 0-2,0 0 1,0 0 0,0 0 0,10 0 0,-10 0 1,0 0-1,0 0-1,10 0 2,0 0-1,15 0-1,-15 0 1,0 0 1,14 0-1,11 0 0,-15-3 0,14 1 0,-14 2 0,-10 0-1,5-2 4,-5 2-5,0 0 4,0 0-4,0 0 4,-10 0-2,15 0 0,-6-3 1,-9 3-2,10 0 2,0 0-2,5 0 2,-5 0-2,0-3 2,0 3-1,5-2 0,5 2-1,-10 0 2,14-3-1,-14 0-1,0 1 3,15 2-3,-25 0 2,10-3-3,0 3 4,0 0-3,0 0 1,-10 0-1,14 0 2,-14 0 0,0 0-3,0 0 4,0-2-3,0 2 2,10 0-2,0 0 2,-10-3-1,10 3-1,-10 0 1,15 0 1,-15 0 0,10 0-3,20 0 3,-16 0-1,6-2 0,5-1 0,-15 3 0,0-2 0,0 2-1,5 0 2,-5 0-1,-1 0 1,-9-4-3,10 4 4,0 0-3,-10-1 2,15 1-2,-5 0 1,0 0 0,15 0 0,-15-3 1,0 0-2,9 3 2,-4-2-2,-5 2 2,0 0-1,0 0 0,-10 0 0,15 0 0,-15 0 1,10 0-2,-10 0 1,10 0 0,10 0 1,4-3-2,-3 1 2,24 2-1,-21-3 0,-4 3 1,-10-2-2,15 2 2,-15 0-2,0 0 2,-10-3-2,15 3 2,-5 0-1,0-3 1,-1 3-1,-9 0-1,10 0 2,15 0-1,-15 0 1,15-2-2,-5 2 1,-10-3 0,14 3 1,-14-3-2,0 3 1,-10 0 0,10 0 0,5 0 1,-5 0-2,0 0 1,0 0 0,-10-2 1,14 2-2,-4 0 1,-10-2 0,10 2 0,0 0 0,-10 0 0,25 0 1,-15 0-3,10 0 4,4-3-3,-14 3 2,10 0-2,-5 0 1,5 0 0,-10 0 0,5-2 1,5 2-2,-11-3 2,1 3-2,15 0 2,-15 0-1,0 0 0,5 0 0,-5-3 0,0 3 0,-10 0 0,10 0 0,4 0 0,-4 0 1,0 0-2,0-2 1,-10 2 0,10 0 0,5 0 0,-5 0-1,10 0 2,4 0-2,-14 0 2,25 0-1,-15 0 0,5 0 0,-6 0 0,-9 0 0,15 0 0,-5 0 0,5 0 0,-5 0 1,-11 0-2,16 0 2,-5 0-2,-10 0 1,5 0 0,-5 0 1,-10 0-2,0 0 1,0 0 1,0 0-2,10 0 2,0 0-2,4-4 1,-4 4 0,0 0 0,10 0 1,5 0-2,19 0 2,-34 0-2,15 0 2,-15 0-2,0 0 2,0 0-2,0 0 2,15 0-2,-16 0 2,16-1-1,-5 1 0,-10 0 0,0 0-1,-10-3 2,15 3-2,-15 0 2,0 0-2,10 0 2,-10 0-2,10 0 1,-1 0 1,6 0-2,5-2 2,-10 2-2,-10 0 2,10 0-2,-10 0 2,15 0-1,-15 0 0,0 0 0,0-3 0,10 3 0,0-2 0,14 2 0,-4 0-1,-10 0 2,15 0-1,-5-3 0,-10 3 0,4 0 1,-4 0-2,0 0 1,-10 0 1,10 0-2,-10 0 2,15 0-2,-5 0 1,-10 0-1,10 0 1,0 0 1,0 0-2,5 0 2,4 0-2,-9 0 2,5 0-2,-5 0 2,10-3-2,-10 3 1,5 0 0,5 0 1,-11 0-1,6 0-1,5 0 2,-10 0-2,-10 0 2,15 0-1,-15-2 0,0 2 0,10 0 0,0 0 0,0 0 0,14 0 1,-14 0-2,0 0 3,0-3-4,-10 3 2,15 0 0,-5 0 1,-10 0-2,30 0 1,-15 0 1,4 0-2,6-2 2,-5 2-2,-10 0 1,15 0 0,-15 0 1,9-3-2,-4 3 1,-5-2 1,10 2-2,5 0 2,-15 0-2,0-4 2,-1 4-2,16 0 2,-25 0-1,10 0 0,0 0 1,5 0-2,15-2 1,-20 0-1,24-1 2,-9 1-1,-5 2 0,5-2 0,-6 2 0,-9 0 0,0 0-1,5 0 1,-5-3 1,-10 3-1,10-3-1,-10 3 3,10 0-4,5 0 3,-5-4-1,0 4 0,9 0 0,-4-1 0,5-2 1,-10 3-1,5-2 1,-5 2-2,-10 0 0,10 0 1,9 0 1,-4 0-1,-5 0-1,0 0 1,0 0 1,-10-3-1,15 3 0,-15 0 1,10 0-2,0-2 1,-10 2 0,10 0 1,-10-3-1,0 3-1,14 0 2,-4 0-1,-10 0-1,10 0 0,0 0 2,-10 0-2,10 0 3,5 0-4,-5 0 2,0 0 0,-10 0 1,10 0-2,5 0 2,-5 0-1,-1 0 0,11 0 0,-5 0 1,5-2-1,5 2 0,-5-3-1,-1 3 2,6 0-1,-5-3 0,-5 3 0,-5 0-1,0-2 2,0 2-1,4-3 0,-4 3 0,10-2 0,-10-1 0,5 1 0,-5-1 0,0 3 1,0-3-2,5 3 1,-6-2 0,1 2 0,10-2 0,-5 2 1,-15 0 0,0 0-1,10 0 1,0-3-1,-10 0 1,10 3-2,5 0 2,-5-2-3,-10 2 4,0 0-2,9 0-1,1 0 1,0 0 0,5-3 1,-5 3-2,0-3 2,-10 3-2,10-2 2,-10 2-1,15-3 1,-5 3-1,-10 0 0,0 0 0,0 0-1,0-2 2,10 2-2,-10 0 2,9 0-1,-9 0 0,15 0 0,-15 0 0,0 0 0,0 0 0,0 0 0,0 0 0,0 0 0,0 0 0,0 0-1,0 0 0,10 0 1,0 0 0,-10 0-1,10 0 2,-10 0-2,0 0 2,10 0-2,-10 0 2,0-3-2,0 3 2,0 0-2,0 0 1,0 0 0,15 0-1,-5 0 1,-10 0 0,0 0 0,0 0 0,0 0 0,0 0 0,0 0-1,0 0 2,0 0-2,0 0 1,0 0-1,0 0 1,0 0-1,0 0 2,10 0-2,0 0 1,4 0 1,-14 0-2,10 0 2,0 0-1,0 0 0,0 0-1,-10 0 2,0 0-1,0 0 0,0 0 0,0 0 0,0 0 0,0 0 0,0 0 0,0 0 0,0 0 2,25 0-2,-25 0 1,0 0 0,0 0 1,0 0-1,0 0 1,0 0 0,0 0 0,0 0 1,0 0-2,0 0 1,0 0-2,0 0 3,0 0-1,0 0 0,0 0 0,0 0-1,0 0 0,0 0-2,-25 0 2,-5 0 0,-4 0 1,14-2-4,-5-1 2,-5 3 0,6-6 0,-11 6 1,5 0-2,-5-1 0,-9 1 1,-11 0 1,21 0-1,-21-3 2,25 3-1,-14-3 0,-16-2 0,21 5-1,-6 0-2,1 0 1,9 0 0,0 0 0,5 0 1,-4 0 0,-1 0-2,15 0 2,-24 0 2,9 0 0,5 0-1,-14 0 0,-1 0-2,0 0 2,1 0-2,-1 0 1,-19 0-3,19 0 3,-19 5 1,4 1-2,16-1 1,-11 0-1,-9 0 1,19-3-1,1 1 2,14-3 0,-15 2-2,1 1 3,-1-3-2,-9 3 1,-1-3-1,-4 0 1,4 0-2,1 2 2,-11-2-2,-14 3 1,15-3 0,-16 3 1,6-3-2,19 0 1,21 0 2,-11 0-2,10 0 0,6 0 0,-16 0 0,0 0 0,-24 0 0,-5 0-1,9 0 1,6 0 0,-5 0-2,-1 0 3,11 0-3,-16 2 4,16 0-4,-1 1 3,1 2-2,9-5 1,-9 3 1,-1-3-2,1 0 2,-6 2-2,29 3 2,-3-5-2,-1 3 2,15 0-2,-5-3 2,-4 2-1,4-2 0,-5 0 1,5 0-1,-4 3 1,-16-1-2,10-2 2,-29 0-2,19 0 2,-9 0-2,19 3 1,-9-3 0,24 2 0,-5-2 0,5 0 0,5 0 1,5 0-2,0 0 1,-14 0 1,14 0-2,-10 0 1,-5 0-1,15 0 2,0 0-1,-14 0 1,14 0-2,0 0 1,-10 0 0,5 0 1,15 0-1,-20 0 0,20 0 0,-10 0-1,-4 0 2,4 0-2,0 0 2,0 0-2,-5 0 1,5 0 0,10 0 0,0 0 0,-10 0 0,10 0-1,-10 0 0,0 0 0,-5 0-1,5 0 2,1 0-2,-1 0 0,-5 0 2,5 0-1,10 3-2,-10-2 1,0 3 0,10-4-1,0 0 1,-10 0-1,10 3 4,0-3-2,-15 0 0,5 0 2,10 0-1,-10 3 1,1-1-2,9-2 3,0 0-5,-15 2 2,15-2-1,-10 0 2,0 0 0,0 3-1,-25-1 1,25 0 0,-14 4 0,4-1-1,10-2 1,-15 5-1,15-6 1,0 1 0,0 2 0,10-5 0,-14 1 0,14-1 0,0 4 0,0-4 1,0 0-2,0 0 2,0 0-1,-10 0-1,10 2 1,-10 4 0,0-1 0,-5-1 0,5-1 1,0-3-1,0 3 1,10-3-1,-10 0 0,10 2 0,0-2 0,0 3 0,0-3 0,-15 0 0,15 3-1,-10 2 2,1-3-3,-1 6 3,-15-4-2,15 2 1,10-1-1,-10-2 2,0-1 0,10 1-3,0-3 3,0 2-2,-15 1 3,15 0-4,-10 2 3,0-2-1,10 1 0,-9-1-1,9 2 0,0 0 1,-15 0-1,15-2 2,-10 0-1,10-1 2,-10 3-3,10-2 1,-10 2 0,-5 3 0,-5-6 2,20 6-3,-10-6 1,10 1 0,0 0 0,0-3-1,0 0 1,0 0-1,0 0 1,0 0-1,0 0 0,0 0 0,0 0-1,0 0 2,0 0-1,0 0 3,0 0-3,0 0 2,0 0-1,0 0 1,0 0-1,0 0 0,0 0 1,0 0-2,0 0 2,0 0-2,0 0 2,0 0-2,0 0 2,0 0-1,0 2 0,0 0 0,0 1 0,0 0 1,0-1-1,0 1 1,0-3-1,0 2 1,0-2 0,0 0-2,0 0 2,0 0-2,0 0 1,0 3-1,0-3 3,0 3-2,0-1 1,0-2-1,0 0 1,0 3 1,0-3-2,0 0 0,0 1 0,0-1 1,0 4-1,0-2 1,0 1-1,0-3 0,0 2 0,0-2 0,0 3 0,0-3-1,0 0 1,0 0 0,0 3 1,0-1-1,0 3 1,0-2-1,0 2 1,0-2 0,0-1-1,0 1 1,0 2-1,0-3 2,0 1-2,0-1 0,0-2 0,0 0 0,0 2 0,0-2 0,0 4 0,0-2 0,0 1 0,0-1 0,0 1 0,0 2 0,0 0 2,0-2-2,0-1 0,0-2 0,0 0 0,0 3 0,0-3 0,0 1 1,0 3-2,0-2 1,0 1 1,0-1-2,0 1 1,0-3 1,0 3-2,0-1 1,0 0 1,0 1-1,0 0 1,0 0-2,0-3 1,0 0 0,0 2 0,0-2 0,0 2 0,0-2 0,0 3 0,0-3 1,0 0-2,0 0 2,0 0-2,0 0 1,0 0 0,0 0 0,0 3 0,0-1 0,0 1 0,0-3-1,0 0 3,0 2-3,0 1 2,0-1-1,0-2-1,0 2 2,0 1-2,0 0 2,0 0-2,0-1 2,0 3-2,0-2 3,0 2-3,0-3 1,0 1 1,0 0-1,0 2 0,0 0 1,0-3 0,0 0-2,0-2 2,0 4-2,0-2 4,0 3-5,0-2 2,0-1 0,-10 1 0,10-1 2,0 1-2,-14 0 0,14-1 0,0 3 0,0-2 0,-10-1 0,10 3 1,-10-5-2,10 3 1,0 0 0,0-1 0,0-2 0,0 2 0,0 1 0,-10 0 1,10-3-1,0 3-1,0-1 1,0-2-2,0 2 4,-15 1-2,15 2 1,0-2-2,-10-3 2,10 2-2,0-2 1,0 3 0,0-1 0,0 0 0,-10 4 0,10-1 1,-10 0-2,10 0 2,-10 0-2,10-1 2,0-2-2,0 0 2,0-2-1,0 3 0,0-3 0,0 0-1,0 2 2,0 1-2,0-1 2,0 4-1,-15-4 0,15 0 0,-9 4 0,9-3 1,0-1-2,-10 0 1,10 4 0,0-4 0,-10 3 0,-5 0 0,5 0 1,0 1-2,10-1 1,-10-3 0,10 1 1,0-1-2,0-2 3,0 3-3,0-1 1,-10 1-1,10 0 2,-15-1-1,15 1 0,0-3 0,-10 2 0,10 1 0,0-3 0,-9 2 1,9 1-3,0-1 3,-10 4-1,10-4 0,-15 1 1,15-1-2,-10 1 2,10-1-1,-10 1 1,10-1-2,-10 2 1,10-2 0,-15 0 0,15 1 0,0-1 0,-10 1 0,10 2 0,0-3 1,-10 1-2,10-1 1,0-2 0,0 3-1,0 0 1,0-3 0,0 3 0,0-1-1,0 0 2,0 1-2,0 0 2,-10-3-1,10 2 0,0 3 0,-9-5 0,9 5-1,-15-2 2,15-1-1,0 1 0,-10 0 0,10-1 0,0-2 1,0 0-2,0 0 2,0 0-2,0 0 1,0 3 0,0-3 0,0 2 1,0-2-2,-10 3 2,10-1-2,0 1 2,-10-3-1,10 2 1,0-2-2,0 4 1,0-4 1,-15 2-2,15 0 1,-10 1 0,0 2 1,10-3-2,-10 3 3,10 0-2,-10-2 1,-4 2 0,-6-5-1,20 3 1,-10-3-2,10 2 2,-15 1-2,15-3 1,0 2 0,-10-2 1,10 3-1,0 0 0,0-3 1,0 2-2,-10-2 2,10 4-2,0-3 2,-10 2-2,10-1 2,0 1-1,-10-1-1,10-2 1,-15 3-1,15-3 3,0 0-4,0 3 4,0-3-3,0 2 1,-9-2-1,-1 6 1,0-4 1,-15 0-1,15 4 0,0-1 0,-15 0 0,15 0-1,1-3 2,9-2 0,0 0-1,0 0-1,0 0 1,0 3 0,0-3-1,0 0 3,-10 3-3,10-3 2,0 0-2,0 2 2,0-2-2,-15 3 2,5-1-1,10 1-1,-10-3 2,10 0-1,0 5 1,-10-5-1,10 0 0,0 0 0,0 0 0,0 0-1,0 0 3,0 0-3,0 2 0,-15-2 2,15 4-3,-10-4 3,0 2-2,0 0 3,-14 1-3,24-1 2,-10-2-1,0 3 0,10-3 0,-10 2-2,-5-2 3,15 0 0,-10 3-2,10-1 2,0-2-1,0 0-1,0 3 1,-10-3 0,10 0-1,-10 0 2,0 0-1,10 0 2,0 3-2,-14-3 1,14 0-1,-10 0 1,10 2-1,-10-2 0,-15 3-1,15 0 0,0 1 2,-15 2-2,-4-4 2,19 1-1,-5-1 1,5-2-1,10 0 0,0 0 1,-10 4-2,0-4 1,10 1 0,-15-1 1,15 0-2,0 3 2,0-3-3,0 0 3,0 0-1,-10 0 0,0 3 0,-9-1-1,-6 0 1,5 1-2,-5 2 4,5-2-3,-14 2 1,14-2-1,5-3 2,5 3 0,10-3-1,0 0 0,0 0 0,0 0 1,0 0-1,0 0 1,0 0-1,0 0 0,-10 0 0,0 2 0,-5-2 0,6 2 0,-11 1 0,10-1-1,-15 1 3,5-3-3,-5 3 2,6-3-2,9 2 1,10-2 0,-15 0-1,5 4 2,-10-4-2,5 0 2,-5 1-2,11-1 1,9 0-1,-15 3 2,15-3-2,0 0 0,0 0 0,0 0 1,0 0 0,-10 0-1,0 0 1,-10 2 0,5-2-1,15 3 1,-10-3 0,10 0-1,-10 0 2,10 0-1,0 0 1,0 0-1,0 0 0,0 0 1,-10 0-3,10 0 4,0 0-1,0 0-1,0 0 0,-24 0 0,14 0 0,0 0-1,0 0 2,-25 2-1,10-2 0,16 0-1,-21 0 1,15 3 1,-5-3-2,10 0 2,10 0-3,0 0 3,0 0-3,0 0 3,0 0 0,0 3-1,-15-3-1,5 0 0,1 2 1,-1-2 1,-5 0-1,-5 3-1,0-3 3,-24 2-3,-1 1-1,20-1 3,5 2-2,10-2 2,-4-2-1,14 0 0,0 0-1,0 0 2,0 0-1,0 2 0,-10-2 0,0 0 0,0 0-1,10 3 1,-10-3 0,-5 2-1,5-2 1,0 2 0,0-2 1,-5 0-2,6 0 2,-1 0-2,0 0 2,-5 3-1,5-3-1,-10 3 2,-5-1-2,15-2 1,1 3 0,-1-3 1,-5 0-2,15 0 1,-10 0-1,10 0 1,0 3-1,-10-3 1,0 0 0,-15 0-2,5 0 3,11 0-2,-26 0 2,15 0-1,-5 0 0,5 2 0,-14-2-1,-1 3 0,5-3 0,15 0 2,-4 0-2,9 0 2,10 2-2,-15-2 2,5 3-2,0-3 2,-10 0-2,20 0-2,-25 0 4,6 2-3,4 1 3,-5-3-3,-5 2 3,15-2-2,-10 4 1,11-4-1,9 0 1,-15 0 1,15 0-2,0 0 1,0 0-3,0 0 5,0 0-2,0 0 1,-10 0 0,10 2-1,0-2 0,-10 0 0,10 0 0,-10 0 0,10 0 1,-15 0-2,15 0 2,-10 0-2,10 0 3,0 0-2,-20 0-1,10 0 1,-4 0 0,-6 0 0,10 2-1,-15-2 2,25 3-2,0-3 3,-10 0-3,10 2 2,-20-2-1,-4 0-2,14 0 4,-15 0-3,25 0 2,0 0-2,0 3 1,-10-3 1,10 0-1,0 0 0,-10 0-1,10 0 1,0 0 0,0 0 1,-10 0-2,10 0 1,-15 2 0,15-2 0,0 0 1,0 0-1,0 0 0,0 0 0,0 0 1,-20 0-2,11 0 1,-16 0-2,5 3 3,20-3 0,-10 0-3,10 0 2,0 0-1,0 0 0,0 0-1,0 0 4,0 0-4,0 0 4,0 0-4,-25 0 2,15 0 0,0 0-2,-14 0 1,14 2 0,-10-2 1,5 0-2,-5 3 3,10-3-3,0 0 2,10 0-2,0 0 2,0 0 0,-14 0 0,14 0 0,0 0-1,-10 0 1,10 0-1,0 0 2,0 0-3,0 0 3,0 3-1,0-3 1,0 0-1,0 0-1,-10 0 0,0 0 1,10 0 1,-25 2-2,15-2 1,10 0 0,-25 0 0,15 0 0,1 0 0,-1 3-1,10-3-1,0 0 2,0 0-4,0 0 0,0 0-1,0 0 4,0 0 0,0 0 0,0 0 2,0 0-1,0 0 0,0 0 0,0 0 0,0 0-1,0 0 1,0 0-1,-10 0 2,10 0-2,0 0 0,0 0 2,0 0-1,0 0 0,0 0-1,0 0 3,0 0-4,0 0 2,0 0-2,0 0 4,0 0-4,0 0 1,0 0 4,0 0-5,0 0 2,0 0 0,0 0 0,0 0-1,0 0-1,0 0 2,0 0-1,0 0 3,0 0-3,0 0 3,0 0-2,0 0 1,0 0-2,0 0 1,0 0 0,0 0 0,0 0 1,0 0-2,0 0 4,0 0-5,0 0 4,0 0-2,0 0 0,0 0 0,0-5 0,0-1 0,-15 4 0,15-1 1,-10 1-2,10 2 2,0 0-2,0-3 2,0 3-2,0-2 1,0-1 2,0 3 0,0-2-1,0 2 0,0-2 0,0-2-1,0 4 1,0-2-2,0-1 4,0 3-3,0-2 0,-10-1 0,0 1 0,10-1 1,-15 1-2,15-1 2,0-2-1,0 2 0,-10-4 0,10 2 0,-10-1 0,10 1 0,-9 0 1,9 0-1,-10 0 0,-5 2 0,15 1 0,0-1 0,0 2 1,0-3-1,0 2 1,0-4-2,0 1 1,0 3 1,0-3-2,-10-3 1,10 0 0,0 1 1,0 1-2,0 5 2,0-5-1,0 6 0,0-3 0,0 1-1,0-1 3,0 3-4,0 0 4,0 0-4,-10 0 3,10 0-1,0 0 1,0 0-2,0 0 1,0 0 1,0-3-2,0 3 2,0 0-1,0-2 1,0 0-1,-10-1 0,10-2 0,-15 2 0,-5-2 0,10 0-1,1 0 2,9 0-2,0 3 1,0-4-1,0 1 2,0 2-1,-15-2 0,15 3 0,0-4 0,0 1 0,-10 0 0,10-2 1,-10 1-2,10 2 2,0-4-2,-10 2 1,10 4 0,-15-3 0,5 1 0,10-2 0,-10-2 1,10 3-2,-10 0 2,10-1-2,-15 1 2,6 0-1,9 0 0,0 0 0,0 3 0,0-4 0,0 4 0,0-1 0,-10 3-1,10-2 1,-10-1 0,10 3 0,0-2 0,0-1 0,0 1 0,0-1-1,0-2 1,0 2-1,0 2 2,0-5-1,0 1 0,0-1 0,-10-1 0,10-1-1,0 3 1,0 0 1,0 2-2,0 1 1,0-1-1,0 1 2,0 0-1,0-4 0,0 3 0,0-2 0,0-2 0,0 1 0,0 4 0,0-3-1,0 2 2,0-2-2,0 3 2,0-4-1,0 6 0,0-2 0,0 2 0,0-3 1,0 1-2,0 2 2,0-3-2,0 1 1,0-3 0,0-1 0,0 1 0,0 0 0,0 3 1,0-1-1,0 1 0,0-1-1,0 0 2,0 3-2,0-2 2,0 0-1,0-1 0,0 0 1,0 0-2,0 3 1,0-2 1,0-3-1,0 2-1,0-2 1,0 0 0,0 3 1,0-4-2,0 4 2,0 2-1,0-5 0,0 2 0,0-2-1,0 3 2,0-4 0,0 3-1,0-1 0,0 1 1,0-2-1,0-3 0,0 4 1,0-2-1,0 3 0,0-1 1,0-4-1,0 3-1,0 0 1,0 2 1,0 3-1,0-2 0,0 2-1,0-3 2,0 3-2,0-3 3,0 3-3,0-2 2,0-3-3,0 2 2,0-2 0,0 3 1,0-2-1,0 2 0,0-3 0,0 3 0,0-3 1,0-1-3,0 1 3,0 0-1,0 0 0,0 3 0,10-4 0,-10 3 1,0-1-1,0 1 0,0-2-1,0 0 2,0 2 0,0 1 0,0 0-1,0-1 0,0 0 0,0 0-1,0 1 2,0-3-2,0 0 3,0 0-3,0-3 1,0-2 0,0 2 0,0 1 1,0 1-2,0 1 2,0 0-2,0 3 3,0-3-3,0-1 2,0 4-1,0-4 0,0-1 1,0-1-2,0-2 2,0 2-1,0 3 1,0-3-1,0 4 1,0-2-1,-10 1 0,10 0 0,0 0 1,-15 0-1,15-3 0,-10 1 1,0-2-2,0 2 2,10-1 0,0 6-2,0-3 1,0 5 1,-15-5-1,5 2-1,10 0 3,0 1-4,0-3 4,0 0-4,-9 0 3,9 0-3,-10-3 3,10 3-2,0 0 0,0-3 2,0-2-2,-10 5 3,10-3-4,-15 0 4,5 6-3,0-6 1,10 5-1,0 1 2,0-3-1,0 2-1,0-3 2,-10 4-1,10 0 1,0-1-2,0-4 1,0 4 0,0-2 1,0 0-2,0 2 1,-15-2 0,15-3-1,0-2 1,-10 2 0,10 4-1,0-2 2,0 4-1,0-4-1,0 4 1,0-6 1,0 3-2,0-1 2,0-1-2,0 2 2,0 0-1,0 0-1,0 2 1,0 1 1,0-1-1,0 3-1,0-3 3,0-1-3,0-1 2,-10-1-2,1 0 2,9 0-2,0-2 1,-10 3 0,10 0 0,0 2 0,0 3 0,0-2 0,0 2 0,0 0 1,0-4-2,0 4 2,0-2-2,0 0 1,0-1 0,0 1 0,0-3 0,0-2-1,0 3 1,0-3-1,0 2 3,0-2-3,0 1 1,0 1 0,0 2 0,0 0-1,0 3 2,0-2-1,0 2 0,0 0 1,0 0-2,0 0 2,0-2-1,0-1 0,0-5 1,0 5-2,0-2 1,0-2-1,0 2 3,0 0-4,0-1 3,0 1-2,0 0 2,0 0-2,0 0 1,-15-1 0,5 2 0,10-1 1,-10 5-3,10-3 3,0 3-1,0 0 0,0 0 0,0-5 1,0 0-2,0 0 1,0-3 0,0 3 0,0 1 1,0 0-2,-10-2 2,10 2-2,-15-1 2,15-3-1,0 3-1,-10 2 1,10-2-1,0 2 3,0 1-3,0 0 2,0 2-2,0-3 1,0 3 0,0-3 0,0 2 0,0 1 0,0-4 0,0 2-1,0-2 2,0 3-2,0-2 2,0 0-2,0 1 1,-10 0 0,10-4 0,0 0 0,0-3 0,0 1 0,0 1-1,0 0 1,0 3-1,0-1 2,0 3-2,0-4 1,0 1-1,0 2 1,0 1 1,0 0-2,0-1 2,0 3-3,0-2 4,0 2-3,0-3 1,0 3 1,0-5-2,0 3 1,0-4 0,0 1 0,0 0-1,0-3 1,0 1-1,0 1 3,0 4-3,0-1 1,0 1 0,0-3 0,0-2 1,0 3-2,0-4 2,0 4-2,0-2 3,0 1-4,0 3 3,0-2-1,0 4 0,0-1 0,0-2-1,0 0 2,0 3-2,0-2 2,0 0-2,0-1 2,0 0-1,0 1 0,0-2 0,0-6 0,0 6 0,0-3 0,0 4 1,-10 0-1,10-1 0,0 3 0,0 1 0,0 0 0,-14-3 0,14 3 0,0 0 0,0 0 1,0-2-2,0-1 2,0 1-2,0-1 1,-10 3 0,10-3 0,-20 3 0,20 0-1,0-2 1,-10 2-1,10-3 2,-15-2-2,15 3 2,0-6-3,-10 3 4,0 0-3,0 0 0,-14 5 1,24-3 1,0 3-3,0 0 0,-10-3 0,10 3-1,-10-2 3,0-1-1,-5 1 1,5-1 1,0 1-1,10-1-1,-10 1 1,-5 2 1,15 0-2,0 0 2,0 0-1,0 0 1,0 0-2,0-4 2,0 4-1,0-2-1,0 2 3,0 0-2,0 0 0,0 0 0,0 0-1,0 0 1,0-2 0,0 2-1,0-3 0,0 1 1,0 2-3,0 0 3,0-3 0,0 3 0,0 0-2,0-2 2,0-3-2,0-3 2,0-2-1,0-1 0,0 5 1,0 2-2,0-1 2,0 2-2,0-2 1,0 3 0,0-1 1,0 3 0,0-1 0,0 1 0,0 0-1,0 0 2,0 0-3,0 0 0,0 0 0,0 0 1,0 0-2,0 0 1,0 0 1,0 0-1,0 0 1,0 0 1,0 0 0,0 0-1,0 0 2,0 0-2,0 0 1,0 0 0,0 0-1,0 0 0,0 0 0,0 0 2,0 0-2,0 0 1,0-4-2,0 4 2,0 0 0,15 0-1,-5 0 2,-10 0-2,20 0 1,-5-3-1,-5 3 1,0 0-1,0 0 0,-10 0-2,9 0 1,6 0 2,5 0 0,-10 0 0,5 0 0,15 0 0,-20 0-1,4 0 2,6 0-1,-10 0 2,15 0-4,-5 0 2,5 0 0,4 0 0,-4 0 2,-15 0-2,15 0 0,-15 0 0,-10 0 0,19-3 0,-9 3 0,-10 0 0,15 0 0,-15 0 1,10 0-2,10 0 2,-5 0-2,15-2 4,4 2-5,-24 0 2,0 0 0,-10 0 0,15 0 0,-15 0 0,10 0 2,0 0-4,-10 0 4,10-2-4,5 2 4,-15-3-4,9 3 4,1 0-2,-10 0 0,20 0 0,-5 0 0,-15 0 1,0 0-4,0 0 6,0 0-4,10 0 2,-10 0-2,0 0 2,10 0-1,-10 0-1,0 0 1,0 0 0,25 0 1,-6-2-2,1 2 2,5 0-1,-25 0 0,10 0 1,0 0-2,-10 0 2,0 0-1,0 0 0,0 0-1,0 0 1,15 0 0,-5 0 0,0 0 0,9 0 0,-4 0 0,-5-2 0,-10 2 1,0 0-2,0 0 2,10 0-2,-10 0 2,0 0-1,10 0 0,5 0 0,-5 0 0,10 0 1,14-3-2,-14 3 3,5 0-4,-5 0 4,-5 0-3,-6 0 1,11 0 0,15 0 0,-15 0 0,5-3 0,4 3 0,-4 0 0,-5-3 1,-5 3-2,-5 0 2,0 0-1,-10 0 0,9 0 0,-9 0 0,15 0 0,-5 0-1,0 0 2,0 0-2,0 0 2,5 0-1,-15 0 0,10 0 0,-10-2 0,10 2 0,-10 0 0,10 0 0,-10 0 0,0 0 1,14 0-2,-14 0 2,10 0-1,-10 0 1,0 0-2,0 0 1,0 0 1,0 0-3,0 0 3,0 0-2,0 0 2,20 0-2,-10 0 2,5 0-1,5 0 0,-10 0 1,5-3-1,-6 3 0,-9 0 0,0 0 1,0 0-1,0 0 0,0 0-1,0 0 2,10 0-1,0 0-1,0 0 2,15 0-1,10 0 1,-16 0-1,6-2 0,-5 2 1,-20 0 0,10-3-1,-10 3 0,10 0-1,5 0 1,-5 0 1,9-3-1,-4 3 1,5-2-3,0 2 4,-5-3-2,5 3 0,-10 0 0,4-2 0,-14 2 1,0 0-2,10 0 1,-10 0 0,0 0 0,10 0-1,-10 0 1,0 0-1,0 0 1,10 0 0,5 0 1,-5 0-1,0 0 0,25 0 1,-26-4-2,11 4 2,-5 0-1,-15 0-1,20 0 2,-10 0-2,15 0 2,-15-4-1,-1 4-1,1 0 1,15 0 1,-5 0-2,5-2 1,-15 2 0,0 0 1,-1-4-2,6 4 1,-15 0 1,0 0-2,0 0 2,0 0-3,0 0 3,0 0-2,0 0 1,0 0 0,0 0-2,0 0 3,0 0-3,0 0 3,0 0-2,0 0 0,10 0 1,0 0 0,15 0 0,-5 0 1,0 0-1,-6 0 0,-4 0 1,-10 0-2,10 0 1,15 0 0,-5 0 0,15 0 1,-16 0-1,6 0 0,-15 0 0,0 0 2,10 0-4,-20 0 4,0 0-3,15 0 2,-15 0-3,0 0 3,0 0-1,0 0 0,0 0-1,10 0 0,9 0 3,-4 0-2,15 0 1,5 0-1,-25 0 0,14 0-1,-14 0 2,25 0-2,-25 0 1,0 0 1,0 0-2,14 0 2,-14 0-2,10 0 2,-5 0-1,-5 0 0,0 0 0,0 0 0,-10 0 0,10 0-1,5 0 1,-6 0-1,1 0 2,15 0-2,-15 0 1,10 0 0,5 0 1,4 0-2,6 0 2,-10 0 0,-5 0-2,-1 0 2,-4 0-2,-5 0 2,0 0-2,0 4 1,5-2-1,-5-2 2,0 4-2,10-4 1,-6 1 0,-4-1 1,10 3-1,-5-3 0,-5 0 1,0 2-2,0 1 1,15-1 0,-16 1-2,1 0 1,0-1 0,5 1 1,-5-1 0,10 1 1,-5-3-2,5 0 2,-1 3-1,-4 0 0,-5-3 0,0 2 0,15 0 1,-15 3-2,0-3 2,14 4-2,-14-2 1,10 0 0,-10-2 0,5 3 0,-5-2-1,0 2 1,24-2 0,-24 2 1,10 1-2,5-2 2,-15 1-1,15 0 0,-15 0 0,-10-5 0,9 3 0,-9 0 0,0-3 1,0 2-2,10-2 2,0 0-2,-10 0 2,15 0-2,-15 3 1,10-1 0,0 1 0,0-1 1,5 1-1,-15-1 0,0 0 0,0 2 0,10-2-2,-10 1 0,0 2 1,10-3 3,-10 3-1,9-2-1,-9 2 1,0-2-1,15 2 3,-5-3-3,0 4 1,0-5 0,-10 5 0,0-2-1,0-3 0,10 4 0,-10-2 0,0 0 0,15-1-1,-15-2 3,0 3-2,0-1 0,0-2 0,0 3 0,0-3 0,0 5 0,10 1 1,-10 1-1,20 0-1,-20 0 2,0-1 0,14 2-1,-14-3 1,0-1-1,10 0 1,0-2-1,-10 2-1,20-3 1,-20 5 0,15-4 1,-5-2-2,-10 2 5,0 1-7,0-3 3,10 3 3,-10-1-3,0-2 2,0 3-3,0-2 2,0-1-1,0 4 1,0-1-2,0-1 3,10 3-3,-10-2 2,15-1-1,-15 0-1,9 2 2,-9-2-2,0 3 1,10-2 0,-10-1 1,10 1-1,0-1-1,-10-2 2,0 0-3,0 0 3,0 3-2,0-3 2,15 3-1,-5 2 1,0 0-2,-10 3 2,10-3-1,5-1 0,-15 2 1,10-1-1,-10-2-1,9 2 2,1 0 0,-10 0-3,15 1 3,-15-2-1,0 1 0,10 0 1,-10-2-2,10 2 2,0-2-1,-10 2 1,10-2-2,5-1 1,-15 3 0,10-2 1,-10 4-1,10-3 0,-10 0 0,9 1 0,-9 0 1,15 3-2,-15 0 2,10-3-1,-10-3 1,10 1-2,-10-3 1,0 0 0,0 0 1,0 2-1,0-2 0,0 2 2,0-2-5,0 0 6,0 6-3,0-2 0,0 0 1,0-2-1,10 1 1,-10-3-1,0 2 1,0 1-1,0 0 1,10-1-2,-10 2 3,15 0-3,-15 1 2,0-2 0,0 2-1,0-1-1,0 4 2,0 0 1,0-3-2,0 3 2,0-2-2,0-2 2,0-1-2,0-1 0,0 1 1,0-3-1,0 0 1,0 0-2,0 0 2,0 0-3,0 5 3,0-3 1,0 6-1,0-2-1,0-4-1,0 0 2,0-2-1,0 0 0,0 3-1,0-3 2,0 0-3,0 0 2,0 0 0,0 3 1,0 4 0,0-2-2,0 1 3,0-4-4,0 1 3,0-1-2,0-2 1,0 3-1,0-3 1,0 0 0,0 0 0,0 0 1,0 0-1,0 2 0,0-2 0,0 3 1,0-2-2,0-1 2,0 4-2,0-1 0,0-3 2,0 3-1,0-1 0,0-2-2,0 0 3,0 0-2,0 0 1,0 0-1,0 0 2,0 0 1,0 0 0,0 0 1,0 0-4,0 0 2,0 0-1,0 0 1,0 0-1,0 0 1,0 0 0,0 0 1,0 0-1,0 0 1,0 0 3,0 0-3,0 0 3,0 0-2,0 0 1,0 0-4,0-2 0,0-4 0,0 1 1,0 0 0,0-3-1,-15 0 2,5 1-3,0 2 2,-10-1-1,5 6 1,-4-4-1,9-10-1,-15 4 2,15 1-1,0-2 1,-15 3-2,15-2 2,-9 2-2,4 1 2,-15-1-1,5 0 0,5-2 0,-4 1 0,14-1 1,-10 1-1,-5 1 0,5 0-1,-4 3 2,4 0-1,-5 3 0,15-4 0,0 5 0,0-3 0,0-2 0,-14-1 0,-11 0-1,5-6 3,-5 3-3,1 0 1,14-1 0,-5 1 0,15 2 0,-10 3-1,-4 0 2,14 3-2,0-1 1,10 0 0,-10-1 1,-5-2-3,5 4 3,0-4 0,-10 1-2,-4 0 2,14-2-2,-15 1 2,5-4-2,20 5 2,-25-3-3,15 0 3,1 4-2,-1-2 1,-15 1 0,15 3 0,0-3 1,0 2-3,-5-4 3,-5 1-2,11 0 0,-16-6 0,15 5 0,0-5-1,10 8 2,-10-1 1,-5 0-2,15 2 1,-10-2-1,10 0 2,-10-2-3,0-1 3,-4 3-2,-6 0 1,20 2 1,0 3-1,0 0 0,0 0-2,0 0 3,0 0-2,0 0 2,-10 0-2,10 0 3,0 0-2,0 0 0,-10 0 1,10 0 0,-15 0-3,-5 0-1,-5 0 0,-4 0 1,4 0 0,5 0 0,-15 0 0,6 0 1,-16 0 0,10 0 2,-19 0-2,9 0 2,-9-3-2,-16 3 1,31 0-3,-31 0 4,16 0-1,9 0 0,-9 0 1,19 0-1,5 0 0,-14 0 0,9 0 1,0 0-3,16 0 3,-16 0-1,15 0 1,-24 0-2,9 0 2,-20 0 0,1 0-1,9 3 0,1 0-2,-11 2 3,11 0-3,-21 0 2,-14-2-1,14 2 2,11-3-1,-1 2 1,31-4-1,4 1 0,5-1 1,5 0-2,-20 0 1,6 0-1,-11 3 2,15-1-2,-5 1 0,-4 0 0,-6-3 1,15 2 0,-5 3-1,5-5 3,11 4-2,-16 0 0,-10-4 1,25 3-1,-10-3 0,-4 0-1,14 3 2,-10-3-2,-5 2 2,15 0-2,-15-2 2,6 0-2,-1 3 1,-15-1 1,10-2-2,5 0 1,1 0 0,4 2 1,15-2-2,0 3 1,0 0-1,0-3 1,0 0 0,0 0 0,0 0-1,0 0 1,0 0 0,0 0 0,0 0 0,0 0-2,0 0 3,0 0-2,0 0 0,0 0 2,0 0-2,0 0 1,0 0 0,0 0 0,0 0-2,0 0 2,0 0-2,0 0 3,0 0-1,0 0-1,0 0 1,-10 4-2,0-3 2,0 4-2,-35-2 2,21 2-1,14-3 2,0-2-1,10 0 0,0 0 0,0 0-2,0 0 2,0 0-6,0 0-1,0 0 1,0 0-2,0 0-1,0 0 2,0 0 4,0 0 5,10 0-2,24 0 0,-4 0 1,-5 0-2,-5 0 1,-20 0 0,15 0 0,-5 0-2,9 0 2,6 0 0,20 0 2,9-2-2,-9-3 1,29 2-1,-4 1-1,14-2 2,-15-3-1,-14 2 0,9 3 0,-9-1 0,24 3 0,-15-2 0,16 0 0,-16-4 0,15 2 2,-14 0-4,-11 2 4,16-1-2,-26-2 0,11 2-2,-11-2 4,21 0-1,-21 3-2,21-3 1,4 5 0,5-3 1,-19 0-2,14 1 1,-24 0 0,-6-1 1,6 0-1,-10 1-1,9-4 2,1 4-2,9-1 3,1 3-4,-10-2 3,-1 2-1,-9 0-1,-25-3 1,19 3-2,-14 0 4,-5 0-2,-10 0 0,10 0-2,-10 0 5,10 0-3,15 0 0,-15 0 0,34 0 0,-9 0 0,-5 0 0,4-2 0,11 2 0,0 0 0,-1 0 0,-14 0 0,5-3 0,-1 3 0,-14 0 0,-10 0 1,5 0-2,-15 0 1,10 0 0,-10 0-3,0 0 3,0 0-1,0 0-1,0 0 2,0 0 0,0 0 0,0 0 0,0 0-1,0 0-1,0 0 3,20 0-2,14 0 1,-14 0 1,-5 0-2,-5 0 1,0 0 0,-10 0 1,0 0-2,0 0 1,0 0 0,0 0-2,0 0 0,0 3-1,0-1 0,0 1 5,0-1-2,0 1 0,0-3 0,0 0 0,0 2 0,0-2-2,0 3 1,0 0 0,0-1 0,0 4 3,0-2-1,0 2 1,0-5-1,0 3 1,0-2-3,0 3 3,0-2-3,0-1 2,0 1 0,0 0 0,0-1-1,0-2 0,0 3 1,0-3-2,0 0 1,0 0 1,0 2-1,0-2 1,0 0-1,0 0 0,0 3 0,0-3 0,0 0-1,0 0 2,0 0-2,0 0 2,0 0-1,0 0 0,0 0 0,0 0 1,-10 0 1,0 1 0,-15 3 2,5 2-1,-24-2 0,-1-1-2,-9-3 2,9 2-1,1-2 0,-1 0 3,0 0-3,16 0-1,-6 2-1,0-2 0,-19 0 0,9 0 0,1 0 0,-1 0 0,-10 0-1,11 0 1,-1 0 1,1 0-1,4 0 0,-5 3-1,-9-3 1,-6 0 0,31 0 0,-6 3 1,15-3-1,-5 0 0,6 4-1,-16-4 2,0 0-3,6 1 2,-16 2-1,10-1 1,15 1-1,-14 2 1,-11 0 0,1-2 0,9 2 1,5-3-1,20-2 1,-24 4-1,9-4 1,-5 1-1,-24 2 0,-26 2 0,-9-3 0,0 6 0,-10-4 0,15 3 0,-16-2-1,31-3 2,5 1-2,9 1 3,1 2-3,19-1 1,-10-2 0,11-1 0,14 1 1,10-3-1,-5 0 0,15 0 0,0 0 0,0 0 0,0 0 1,0 2-1,-10-2 1,-10 0-1,10 0 0,-4 0 1,14 0-2,0 0 3,0 0-3,-10 0 2,0 3-1,-15-3 0,5 3 0,-15-1 1,6 1-1,-16 0-1,10-1 2,26 0-3,-16 4 1,25-6 0,0 2 0,0 1-1,0-1 1,0 0-4,0 1 3,-10 2-1,10 1 0,-20 1 1,20 4 0,-15-1 3,-15-3-1,21 1-1,-26 0 2,25-5 0,-5 1-1,15-1-1,0 0 3,0-3-3,0 0 2,0 5-2,-10 2 2,-10 1-1,5 0 0,-4-3 0,19-4 0,-10-1 0,10 0 0,0 0-1,0 0-1,0 4 3,0-4-2,0 0 2,0 0-1,0 0-1,0 0 0,0 0-4,0 0-3,0 0-1,0 0 8,0 0-2,0 0-1,10 0 1,24 0 5,-4 0-1,-5 0-1,10 0 1,19 0 0,10 0 2,16 0-2,-16 0 2,15-4-2,-14-2 1,-11 0-1,1 2-1,-11-2 1,1 5-1,-10-3 2,-15 2-2,-11-2 1,6 3-2,5 1 2,-10-3-1,15 0 0,-5 1 1,14 0-1,11-1 0,-15 0 0,4 3 1,1-2-2,-5-1 1,14 3 0,-9 0 0,0 0-1,-15 0 1,4 0 0,-14 0-1,20 0 1,5-1 0,34 1 1,15-4 0,-4-1-1,-16 5 0,-19-3 0,-11 1 0,1 2 0,-5 0 0,14 0 0,1 0 0,-10-3 0,-6 3 1,16 0-2,-1-2 2,11 0-1,-1-1 0,16 0 0,-26-1 1,11 3-1,-10-2 0,-1 3 0,-14-2 0,-15 2 0,5-3-1,-11 3 1,1 0 1,5 0-1,-15 0-1,20 0 0,-10 0 1,5 0 0,5 0-1,-1 0 2,16 0-1,-10 0-1,-5 0 2,24 0 0,-24 0-2,5 0 2,10 0-2,-16 0 2,16 0-2,-5 0 1,5 3-1,-1-1 0,-24 2 0,10 0 2,5-1 0,-5 0-2,4-1 1,-4 3 0,5-3 1,-5 1-2,-20-3 2,10 2-2,14 1 1,-24 1 0,10-3-2,-10-1 3,0 0 0,0 0 0,0 0-2,0 0 2,0 0-2,0 0-1,0 3-2,0-1 2,0-2 2,0 3-1,0 0 2,0-1-1,0 3 1,0-1 0,-44 2 3,-1-1 0,-19 3 0,9 0-3,1-3 1,-16 0-1,16 3-1,-1-3 3,1-1-4,-1 2 3,11-6 1,-11 4 1,-14-4-2,4 0-1,-14 0 0,15 1-1,-16 2 1,26-1-2,-1 1 2,1-3-3,-1 0 4,11 5-3,9-5 3,5 3-2,6-1 0,-6-2 1,5 0-1,-19 3 4,24-3-5,-5 1 1,5 3 0,-15-4 0,1 0 0,-6 2 1,5-2-2,-19 3 2,19 2 0,1-2-2,4-3 2,15 4-1,-15-1 0,-4 0 0,-1 2-1,-20-2 1,1 2 0,9-3 1,1 3-1,-1 1 0,5-6 0,16 5 1,4-5-1,5 0 0,5 2 0,-10-2 1,-5 0-1,16 3-1,-1-1 2,-15-2-2,15 3 2,-10-3-1,-5 0 1,25 0-1,0 0 0,-10 0 2,10 0-2,0 0 2,0 0 0,-9 0 0,-16 0-4,5 0 4,-25 0-2,26 0 0,-6 0 1,5 0-1,-5 0 0,15 0 0,0 0 0,0 0-1,-14 0 2,4 2-2,-5-2 0,-10 5 0,-4 3 1,-6 0 1,1-6-2,34 1 1,-5 0 0,5-2 2,10-1-2,0 4 1,0-4-2,0 2 1,-10-2 0,0 5-1,-5-2 0,-15-3 1,6 5 0,4-5 0,20 0 1,0 0-2,0 0 2,0 0-1,0 0 0,-10 0 0,10 0-1,0 0 1,0 0 0,-15 3 0,5-1-2,0-2 2,10 0 0,0 3-1,0-3 0,0 0-3,0 0-4,0 0-1,0 0 1,0 0-1,0 0 8,0 0-1,0 0 2,10 0 1,-10 2-1,10 1 1,5-2-2,-5-1 3,-10 4-3,0 2 0,20-6-3,14 4 2,11-1 1,9-3 1,-19 2 1,20-2 3,-26 0-3,-4 0-1,-15 0 1,0 0-1,15 2 1,9-2-1,6 0 0,20 0 1,-6 0 2,1 0-2,-11 0 1,11 0 1,-21 0-3,-4 0 0,-5 0 0,-5 0 0,14 0 0,-4 0 1,5 0-1,-1 0 0,11 0 2,10 0-4,-1-2 5,-9-3-4,-11 5 2,-14-2-1,15 2 1,-5 0 0,-6 0-2,11 0 2,5-2-2,-6-1 2,1 0-1,10-2 1,-16 2-1,6 1 0,0-1 1,-25 3-1,0 0 0,14 0-1,-14 0 2,10-2-2,15 2 2,-25 0-2,24 0 1,-14 0 0,15 0 0,0 0 0,9 0 0,-14 0 0,14-3 0,1 1 0,-10 2 0,-15-3 0,4 3 0,6 0 0,-5 0 0,5 0 1,4 0-1,11-3 0,-1 3 0,-9-1-1,-5-3 2,5 4-1,-16 0 0,6 0-1,-5 0 2,-5 0-2,5 0 2,-1 0-2,16 0 1,0-2 1,9 2-2,-14 0 2,5 0-2,0-4 2,-6 3-2,6 1 1,-10 0 0,-5 0 0,14 0 0,-24 0 0,10 0 0,15 0-1,-11 0 2,6 0-1,5 0 0,-15 0 0,14 0 0,1-3 0,-15 3 0,5 0 1,-15 0-3,9 0 3,-9 0-2,5 0 1,5 0 0,15 0 0,-16 0 0,16 0 0,-25 0 0,15 0 0,19 0 1,-24 0-2,0 0 2,15 0-2,-10 0 0,4 0 0,6 0 0,0 0 2,-16 0-2,16 0 2,-15 0-1,5 0 1,-15 0-3,9 0 4,-4 0-2,-15 0 0,0 0-1,0 3 1,0-3 1,0 0-1,0 0 2,0 1-3,0 5 0,0-6-1,0 4 0,0 0 2,0-4 0,0 0 2,0 3 0,0-1 5,-15 3-5,15-5 0,-9 3-1,9-3 1,-10 0-2,-15 0 3,5 2-2,-25 2 0,-9 0 1,-10 4-2,-6-3 2,-4-3-2,19 4 0,-24-1 1,15 0 0,-6 0 0,-4-3-1,5 4 0,4-6 2,11 2-2,-16-2 0,16 3 2,-1-3-1,1 0 1,9 0-2,1 0 1,-1 0-1,-10 0 1,-9 0-1,-15 1-1,4 3 1,6-2-1,5 2 2,-1-2-1,6 0 0,4 3-1,-9-5 2,19 2-1,1-2 1,14 0-1,-30 0-2,16 0 3,-11 6-2,-9-4 3,19 1-4,11 2 3,4-5-1,5 3-1,5-1 3,-4-2-3,-21 3 1,15-1 0,-4 1 1,-11 0-2,15-2 1,5 3 1,6-4-2,-6 2 1,5 1-1,-15-1 3,16 1-4,-6-3 3,5 2-2,5 1 2,-25-1-2,6-2 1,-1 3-1,15 2 1,-5-2 1,6 0-2,-6-3 3,5 2-3,10 0 2,-15 1-1,6 0 0,-16-3 0,-20 2 1,11 1-2,-1 2 0,-9-3 1,19 4 0,25-4 1,10 1-2,0-3 2,0 0-2,0 0 2,-10 0-1,10 0 0,-10 0 1,-15 2-2,16 1 2,-1-3-2,0 0 2,10 2-2,0-2 2,0 0-2,0 0 1,0 0 0,0 0-1,0 0 1,-15 0 0,15 0 0,-10 0-2,10 3 3,0-2-2,0-1 2,-20 0-1,5 4-2,5-4 4,-9 3-3,9 0 1,-5-1-2,15 0 3,0 3-2,-10-5 1,0 6-1,0-4 2,-25 3-1,16 0-1,-26 1 2,20 1-2,5 1 1,5-6-2,15 1 4,0-3-4,0 0-1,0 0 0,0 0 1,0 0-2,0 0-1,0 0 0,0 0-4,0 0 4,0 0-1,0 0 2,15 0 6,5 0 0,-10 3-2,5-1 0,-5 3 2,-10-3-3,0 4 2,20-4-1,-5 1 2,4 0-4,16-1 2,-15-2-2,5 3 0,-6-3 0,26 0 4,-10 0 1,29 0-2,-9 0 3,-1 0-2,25 0 1,11 0-2,-26 0 1,15-3 0,-24 1-2,19-4 1,-29 4-2,9-4 2,1 4-2,-11 2 3,11-2-3,-11-1 3,1-2-2,10 0-1,4 1 3,-4 0-3,-26 4 1,16-2 0,-1-1 1,1 1-2,0-1 2,-26 3-1,26 0 0,0 0 0,-1-3 0,1 3 1,-1-2-2,1 2 1,0-3 0,-1 3 0,21 0 0,-21-2 0,21-1 0,4-3 1,-14-1-1,9 3 0,0-2 1,-4 2-2,-30 3 2,4-2-2,1 3 1,5-2 0,-16 2 0,-4 0 0,5 0 0,10 0 0,-16 0 1,16 0 0,10-3-2,-6 1 2,-4-1-2,10 1 1,-1-1 0,1 3 0,-1 0 0,1 0-1,-15 0 0,14 0 0,-9 0 2,10 0-2,-11 0 2,-4 0-2,-5 0 2,19 0-1,-14 0 0,5 0 1,9 0-3,1 0 3,0 0-2,9 0 1,1 0-1,-21 0 1,6 0 0,5 0-1,-11 3 2,1-1-2,-5-2 2,-15 3-2,-6-3 2,1 0-2,-10 0 2,0 0-2,0 2 1,0-2 0,0 3 0,0-3 1,0 0-1,0 0 0,0 0-1,0 2 2,0 1-2,0-3 1,0 0-2,0 1 1,0 3 1,0-4-3,0 3 3,0-3-3,0 0 4,0 0-1,0 3 2,0-3-2,0 2 3,0 0 0,-10 1-1,-34 5 3,-11-3-3,11 0 1,-1 0-2,1 3 4,-1-3-3,-10 0 0,-9 3-1,-5-6 1,4 3 0,-24 0-4,35 0 5,-26 3-3,26 0 2,-1-3-2,-9-2 2,29-2-2,-9 3 0,14-4 2,-5 2-1,-9 1 2,-1-3-3,-10 2 1,1-2-1,9 0 1,-19 0-2,-5 3 2,14-1 0,-19 1 1,-15 5-3,-11-3 1,-23 0 1,23 3-2,-9-1 2,20-5-2,25 4 2,19-3 0,11-3-1,24 0 0,-15 2 0,-5-2-1,20 3 1,-24-1 1,-1 1-2,-10-1 1,1-2-1,4 3 3,5-3-3,11 1 2,-6-1-1,5 4-1,5-1 2,10-1-1,-24 1 0,9-1-1,5-2 2,10 3-1,0-3 0,-15 2 1,16 1-2,-1-3 1,-15 0 0,15 0 1,10 3-2,-10-1 2,-15-2-2,15 0 1,-9 2 0,-6 1 0,5 0 1,-5 2-2,-19 0 2,-1-2-1,25-1 0,-24 1-1,-1-2 2,25-1 0,-15 4-2,16 1 0,-16 0 1,-20 0-1,11 0 0,9 0 1,-9 1 0,-11-1 0,10 2 0,1 0 0,-1-1 0,35-1 1,-9-2 0,9-3-2,10 0 2,-15 2-2,15-2 2,0 0-3,0 0 2,0 3 0,0-1 0,0 1 1,-10 0-2,10-1 2,-10-2-2,0 0 2,10 3-2,-15-3 2,15 1-2,0 3 1,-20-4-1,20 0-1,0 0 0,0 0-3,0 0 4,0 0-3,0 0 4,0 0-3,0 0 2,0 0-1,0 0 0,0 2 1,0 1 1,0 2 1,0-2-4,0-3-4,0 0 1,0 0 3,0 0 1,0 0 2,0 0-4,0 0 2,0 0 4,0 0-2,0 0 4,55 0-4,-1 0 2,16 0-1,-6 0 3,1 0-3,4 0 1,5-6 2,15-1 0,-24 2-3,-6 0-1,-29-1 1,5 4-2,-15-1 3,24 1-3,-9 2 2,0-5-1,19 2 0,-9 1 0,9-4 0,1 4 0,-21-1-1,21 1 3,-11-1-2,1 3 0,10 0-1,-26 0 1,6 0 1,0 0-2,-6 0 2,16-2-2,-10 2 2,-1 0-2,11-3 2,-5 3-2,4-2 2,1 2-1,9 0 0,-9 0 0,-10 0-1,19 0 2,1 0-2,14 0 2,-5 0-2,11-3 2,-6 0-1,-5-2 0,-9 2 1,-20 1-2,-1 2 2,-14 0-1,-10 0 0,15 0 0,5 0 1,4-2-2,11 2 1,-1-3 0,1 0 0,0 3 1,-1-2-1,1-1-1,-15 3 1,4 0 1,1-2-2,-15 2 1,24 0 0,-9 0 0,-5 0-1,4 0 1,11 0 0,-10 0 0,9 0 0,-14 0 0,-5-4 0,5 4 0,-6 0 0,-14-1 0,10 1 0,5 0 0,-5 0 0,14 0 0,-14 0 0,5 0 0,-5 0-1,14 0 2,-9 0-1,-5-3 0,0 1 0,5 2-1,-6 0 1,-4 0-2,-15 0-3,0 0 3,10 0 0,-10 0 1,0 0 0,0 0 1,0 0-1,0 0 1,0 0 0,0 0 1,0 0-3,0 0 2,0 0-3,0 0 1,0 0-2,0 0 3,0 0-1,0 0 1,0 0 2,0 0-1,0 0 2,0 0-1,0 0 2,0 0-3,0 0 0,0 0 0,0 2 1,0 1 0,0-2-1,0 5 0,0-1-2,0 1 1,0-2-1,0 4 4,-25-2 1,-4 1 2,-26 3 1,11-2-4,-1 2 3,-9-2-5,19-3 1,0-1 0,-9 5-2,-1-4 1,15 2 1,-14 2-2,-1-2 2,-9 1 1,-1-3-2,-24 2 2,24-4-1,11 0 3,9-1-4,5 1 3,-24-3 0,-6 0-1,-14 2 0,-15-2-1,24 0 1,-4 0-1,5 0 0,9 0-1,-14 0 0,4 0 0,1 0 0,-15 3-1,14-3 2,-4 5-2,4 0 2,1-2 0,-5-1-2,14 1 2,1-1-2,9-2 2,-10 3-1,-9-1 1,-5 0-2,-6 2 2,6 1-1,14-3 0,-9 1 1,10-1-2,-1 1 3,20-3-4,16 0 2,4 0 1,-5 0 0,10 0-3,-5 0 2,5 0 2,10 0-2,-30 0 1,16 0-1,4 2 0,-10-2 1,-5 0-2,5 3 2,-14-3-1,-1 3 0,25-3 0,-10 2 0,5-2 0,15 0 0,-10 3 0,0-3 0,1 0 0,-1 0 0,-15 0 0,5 2 0,-15-2 0,25 3-1,1-3 3,-16 0-3,15 2 1,0-2 0,-5 3 0,5-3 0,10 0 0,0 0 0,-10 0 1,0 0-1,0 0 0,-24 2-1,9 1 1,5 0 0,-15-1 0,16-2-1,-6 2 1,5-2-1,10 3 1,10 0-2,-15-3 2,15 0-2,-10 3 2,0-3-1,1 2 1,-1 0 0,-5 1-1,15-3 1,0 3-1,0-1 2,0-2-3,0 0 2,0 0-5,0 0-1,0 0-1,0 0 2,0 0-1,0 0 5,0 0 3,0 0-2,0 0 1,0 0-2,0 0 2,0 0-2,0 0 2,0 0-1,0 0-2,0 0 0,0 0-1,0 0-2,0 0 1,0 0 4,0 0-2,25 0 4,4 0-1,16 5 0,-10-2-1,-16-3 1,16 2 0,0 0-1,19 1 0,-19-3 0,10 0 1,19 0-1,-10 0 1,1 0 0,-1 0-1,1 0 2,14 0-1,-4 0 1,14 0-1,-24 0 0,-11 0-1,11 0 1,-1-3 0,1 1-1,14 0 0,-5-1 0,1 3 3,-11-2-3,1-1 1,-11 3-2,1-2 1,0 2 0,9-3 0,-9 3 1,-1-3-2,-9 1 2,-5 2-2,-5-2 2,19 2-2,-9 0 2,-5-3-1,24 3 0,-19-3 0,9 0 0,-9 3 0,5-2-1,-6 0 2,1-1-2,0 3 2,-6-3-2,6 3 3,0-2-4,-15 2 2,-1 0 1,16-3-2,10 1 2,9-1-1,1 1 0,-11-1 0,-19 1-1,-5 2 1,5 0 0,-15-3-3,0 3 1,9 0 2,-4 0-1,-5 0 1,10 0 0,15 0 1,-1-3-1,-4 1 0,5 2 0,9-3 0,-24 3 0,-5 0-1,5 0 1,-10 0-1,15 0 1,-16 0 0,1 0 1,15 0-2,-5 0 1,15 0 0,-16 0 1,16 0-2,-25 0 0,25 0 0,9 0-1,-14 0 3,15 0-3,-11 0 1,1 0 1,-15 3 0,-20-3 1,10 0-2,-10 0 2,0 0-1,0 0 0,0 0-1,0 0 2,15 0-2,-15 0 1,10 0 0,-1 2 1,-9-2-2,10 3 1,-10-3 0,0 0 0,0 0-1,0 3 0,0-1 2,0-2-2,0 3 0,0-3 1,0 0-1,15 0 1,-5 0 0,0 2 0,0 1 0,-10-1 1,10-2-2,-10 0 2,0 0-1,0 3 1,0-3-3,0 2 1,0-2 1,0 3-1,0-3 2,0 3-1,0-3 1,-55 2 5,-9 0-8,0 1 3,4 3 0,-14-2 1,19 2-1,-24 1 0,24-2 0,1 0 0,9 1-1,1-1 1,-1 0-1,1 2 1,-11 1 2,10 0-2,-9 0 1,-1-1-1,1-1 1,-1-2-2,-14 4 2,15-3-1,24 0 1,-15 0 0,1-2-1,9 0 1,0-1 0,15-2 2,-4 0-3,4 3 2,0-1-3,-15-2 0,1 3 0,4-1 1,-15-2-1,21 3 0,-6-1 1,-5-2-1,0 3 1,16-3-1,-16 0 1,-10 0 0,-9 0-2,-1 0 2,1 0-1,-1 0-1,21 0 1,-11 0 3,25 0-4,-14 0 2,-11 0-2,10 0 2,-9 0-1,14 0 1,-5 0-1,15 0-1,-14 0 2,9 0-1,-5 0 2,5 0-1,-4 0 0,-16 0-1,20 0 0,6 0 0,-16 0 0,15 0 1,-25 0-2,21 0 2,-6 0-2,5 0 1,-5 0 0,-4 0 1,9 0-1,5 0 1,0 0-1,5 0 0,-4 0 0,-6 0 0,25 0 1,-10 0-2,0 0 2,0 0-1,-5 0 1,5 0-2,0 0 2,-9 0-1,4 0-1,-5 0 2,20 0-2,-10 0 1,-15 0 0,25 0 0,-20 0 0,-4 0 0,4 0 0,-5 0 0,-5 3 0,-4-3 0,14 0 0,-5 0 0,15 0 0,-15 2 1,15-2-1,-19 0 0,14 0 0,-5 0 0,10 0-1,-5 0 2,5 3-2,0-3 2,1 0-2,-1 0 2,10 0-1,0 0-1,0 0 0,0 0 0,0 0 1,-15 0-1,15 0 2,0 0-3,0 0 2,0 2-1,0-2 0,0 0 0,0 3 0,0-3 1,0 0-2,0 0 0,0 0-2,0 0-2,0 0 0,0 0-1,0 0-2,0 0 4,0 0 3,0 0 0,0 5 3,0 0-1,0 0 2,34 3-2,-24-3 0,0-3-1,5 2 1,-15-4 1,0 2-1,10 0 0,0 1 1,-10 2 0,10 2-2,5 1 2,5-2-3,-1-4 1,-4-2-2,-5 0 2,-10 0 0,10 2 3,15-2 0,-15 3-2,0-3 2,14 3-2,-4-1 0,0 1 1,5-3-2,-5 2 1,4-2-1,-4 0 1,5 0-1,-5 0 4,-10 4-4,5-4 3,4 1-2,1-1 0,15 0-1,0 0 1,9 0 1,1 0 0,9 0 0,11 0 0,-11 0 3,-9 0-3,-1 0 1,1 0-2,-10 0 1,-15 0-2,4 0 2,-24 0-1,0 0 1,20 0 0,15 0-2,-5 0 1,14 0 0,26 0 1,-26 0-1,11-1 0,-11-3 1,-4 4-1,-15-2 0,9-1-1,-14 3 2,5 0-2,-5 0 2,24 0-1,-24-2 0,25 2-1,-1-3 0,-9 3 2,-5 0-2,14 0 1,1 0-1,0 0 1,-21 0-2,6 0 1,-5 0 0,-5 0 1,-10 0 0,14-3 0,11 3 1,-5-2-5,14 2 7,-9-2-3,0 2 0,-6-3 0,16 3 1,-20-3-1,5 3 0,4-3 0,1 1 0,19 2 0,-9-3 0,0 3 0,-6-2 0,6-1 0,-10 1 0,-1-1 1,-14 1-1,5 2-2,-5 0 4,4-3-4,-4 3 3,15 0-1,-5-2 0,24 0 0,-19 2 0,9-4 0,-9 4-1,-5 0 1,5 0-4,-1 0 4,-14 0-1,15 0 2,-15 0-2,-6-2 2,-4 2-1,-10 0 0,0 0 1,0 0-1,0 0 0,0 0-1,0 0 2,0 0-1,0 0 3,0 0-2,0 0 1,0 0-1,0 0-1,0 0 1,0 0-1,0 0 1,0 0-2,0 0 2,0 0-2,0 0 1,0 0 0,0 0-1,0 0 1,0 0-1,0 0 1,0 0-2,0 0 2,0 0-5,0 0 4,0 0-1,-10 0 2,-24 2 4,-1 4 0,5 1-2,-29 6-1,-6-2 1,1 1-1,-15-3-1,14 0 2,11 1 0,9-2-2,1 0 0,-1-1 0,0 1 1,1-3 0,-1 0 0,-9 3 0,9-1-2,-9 1 4,9 0-3,0-3 2,1 0 1,14 0-3,5 1 2,-9-4-2,14 0 1,-15 1-1,-9 0 2,4-1-3,-20 1 3,31-1 0,-6 1-1,0-3 0,-9 2 0,4 1-2,-29-1 0,24 1 3,15-3-4,-4 3 3,14-3-2,5 0 1,5 0 1,-10 0-1,5 0 2,-4 0-2,-6 0 2,5 2-3,0-2 2,-14 0 0,9 0 0,5 0-2,0 0 3,5 0-2,-5 0 0,11 0 0,-36 0 0,20 0 1,5 0-1,-14 0 1,-11 0-2,15 0 2,-14 0 0,9 0-1,0 0 0,6 0-1,4 0 1,-10 0-1,15 0 2,-14 0-2,14 0 2,-5 0-1,-15 0-1,-4 0 2,9 0-2,0 0 2,-9 0-2,14 0 0,-5 0 1,16 0-1,-6 0 1,5 0 1,20 0-2,-25 0 1,25 0 0,-10 0 0,-9 0 0,4 0 0,5 0 0,-10 0 0,20 0 1,-15 0-1,5 0 0,0 0 0,0 0-1,0 0 1,10 0 0,-14 0 1,-6 0-2,-5 0 2,5 0-2,20 0 1,0 0 1,0 0-2,0 0 1,0 0-1,0 0 1,0 0-1,0 0 1,0 0 0,-25 0 0,25 0-1,0 0-1,0 0 2,0 0-3,0 0 1,0 0 0,0 0 2,0 0-1,0 0 0,0 0 0,0 0 0,0 0 0,0 0-4,0 0-2,0 0-1,0 0 0,0 3 5,0 2 3,0 2-1,15 1 3,-5-5-3,0 2 1,0-3-1,5 1 0,-15-3 3,10 2-3,0-2 3,0 3-3,14 2 3,-24 1-2,10 1 2,0-2-1,-10 0-2,25-1 1,-25-3 1,0-1-1,10 3-1,-10-3 1,10 3 0,-10 1 1,10 2 0,5 1-2,-6-1 2,11-3-1,-20-3 1,0 0-3,25 0 2,-25 0-1,10 0 1,-10 0-3,0 0 0,0 0 2,0 0 1,0 0 2,10 0-2,-10 0 3,0 0-4,0 0 1,0 0 0,0 0 1,0 0 0,0 0-2,0 0 2,10 0-2,5 2 2,-5 0-1,-1-2 0,-9 0-1,0 0 1,0 0 1,0 0 0,0 0 1,0 0 4,0 0-2,0 0-2,0 0 2,0 0-2,10 0 0,-10 0-1,0 0 1,0 0 1,0 0 0,0 0 0,10 0 0,-10 0 2,15 0-1,-15-4 2,0-5-6,0-4 1,0 2-2,0-3 3,0-1-4,-15 2 2,-14-5 0,-6-3 0,-10 4 0,25-1-2,-14 2 4,14 3-4,-15 3 2,25 0 0,0 2 2,-4 1-1,14 2-4,0-1 5,-10-1-4,0 2 5,0-3-4,10-1 3,-15 3-4,-5-7 3,20 5-1,0-2 0,-10 2 0,10-1 0,-25 0 0,16 2 0,9 2 0,-10-3 0,10 0 0,0 1 0,0-1 0,0-2 0,0-1-1,0-1 2,-25 1-2,25-2 1,0 1 0,0 0 0,0 1-2,0 1 2,0-1 0,0 4 0,0-1 0,0 1 0,0 1 0,0-1 0,0 1 0,0 1 0,0-2 0,0 2 0,0-1 0,0 1 0,0-2 0,0-2 0,0 2 0,0-3 0,0 0 0,0 0 0,0-1 0,0 1 0,0 0 0,0-3 0,0 0 0,0 3 0,0 0 0,0 5 0,0-3 2,0 2-2,0 2 1,0-4-1,0 3 0,0-3-1,0-2 1,0 0 1,0-3-2,0 0 2,0 1-2,0 1 2,0-3-1,0 5 0,0-4 0,0 6 0,0 2 1,0-3-2,0 3 2,0 0-1,0-3 0,0 0-1,0-3 1,0 2-1,0-4 1,0-2 0,0 2 1,0-2 0,0 4-2,0 0 1,0 4 0,0 0 1,0-1-1,0 3 0,0 0 0,-10-3 0,0-2 1,-15 2-2,15 1 2,-9-4-2,19 1 1,-10-4 0,-5 0 0,5 3 0,10 1 0,0-3 1,0 6-2,-10-1 1,10 3 0,0 0 1,0 0-2,0 0 2,-10 1-1,10 2 0,-15-3 0,-5 1 0,10-2 0,1 1-1,9 0 2,0 0-3,0 2 4,0-5-3,0 3 1,-15-1-1,5 2 1,10-3 0,0 1 0,0-2 0,0 1-1,0-1 1,0 1-2,0 1 2,0 1 0,0 0 0,0 3 0,0-1 0,0 0 0,0 1 0,0-1 0,0-2-2,0-2 4,0-1-4,0-2 4,0-3-4,0 9 2,0-8 2,0 7-4,0 5 2,0-2 0,0 2 0,0 0 0,0 0 2,0 0-4,0 0 4,0-2-2,0-4 0,0-2 0,0 0-2,0 4 4,0-3-5,0-3 6,0 6-5,0-1 2,0 3 0,0-1 0,0 0 0,0 1 0,0-2 0,0-3 0,0 2 0,0-2 0,0-1 0,0 0-1,0 1 2,0 1-1,0 1-1,0 0 2,0 5-4,0-5 5,0 0-4,0 0 3,0-5-2,0 2 1,0-1-1,0-3 1,-10 7-2,0-5 2,-5 5-1,15-3 0,-10 1 2,10 4-3,0 0 2,0 3 0,0 0-1,0 0 0,0 0 1,0 0 0,0 0-2,0-1 4,-10-3-4,10 2 2,0-3-1,0 2 1,0 0 0,0 1 0,0 0-1,0 2 1,0 0 0,0-3-1,0 0 1,0 1-1,0-1 2,0 3-3,0-1 3,0-6-2,0 4 1,0 1 0,0 0-1,0 2 1,0 0 0,0 0-1,0 0 1,0 0-1,0-3-2,0 1 3,0 0-2,0-4 1,10-2 2,0 3-2,5 3 0,-15-1 1,0 0 0,0 1 0,0 2-1,0-3 2,0 3-1,0 0 0,0 0-2,0 0 2,10 0-1,-10 0 1,0-1-3,0-5 2,10 1 0,15-3 0,-16 0 0,21 0 0,-5 3 1,-5 0 0,-5 3 0,-5-1-1,-1 1 2,-9 2-2,0 0 0,0 0-3,0 0 2,0 0 1,0 0-1,0-4 2,0 4-1,10 0 1,0 0-2,15 0 0,10 0-2,-15 0 3,24 0-3,21 0 2,-11 0 2,-9 0 0,-11 0 0,1 0-1,-25 0 2,-10 0-2,0 0 0,0 0 0,0 0-3,35 0 3,-6 0 0,16 0 2,-10 0-2,9 0 1,-24 0 0,25 0 0,9 0 0,-9 4 0,-11-2 0,-14 1-1,-10-1 1,15 1-4,-5 2 2,24 3-1,-9 0 0,10 2 0,-11 1 2,-4-2-1,5 4 0,-1-2 4,-4-2-4,5-1 3,0 2-1,-16-2-1,-9 1 1,15 2-4,5-1-3,-5 6 6,9-1-2,-4 1 3,5 2 1,-16-5-2,16-1 2,10 4-3,-1-3 2,-9 2 0,-5 3 0,4 0-1,-24 2-8,0 3 9,5 0-1,-15-2 2,10-1-1,0-2 2,0-4-2,0-5 0,5-1 0,-5 5 2,-1 5-1,16 2-2,-5 6 1,-10-1 1,15 1-1,-15 0-1,0-3 2,-1-3 1,16 1-3,-5-1 2,-5-1-1,-5 1 1,0-2 0,0 0 0,-10-6-2,10-4 2,-10 0-1,14-6 1,-4 3-1,-10 1 0,0-5 1,0 5 0,10-1 0,0 0-1,-10 6-1,0 1 2,0-1-2,0-1 1,0 0 1,0-2 2,0 0-3,0-3 0,0-3-2,15 1 4,-15-1-4,0 4 4,0-2-2,0 2 1,0-1-1,0 0 0,0-2 1,0-3-1,0 2 0,0 1 1,0-3 0,0 0-2,0 0 2,0 1-2,0-1 2,0 0-1,0 4-1,0-2 1,0 1 0,0-3 1,0 2-2,0-2 1,0 3 0,0-3 0,0 0 0,0 0-1,0 0 1,0 0 0,0 0 0,0 0 0,0 0 0,0 0 0,0 0 0,0 0 0,0 0-2,0 0-1,0 0 2,0 0 2,0 0-1,0 0 4,0 0-4,0 0 1,0 0 1,0 0-1,0 0 2,0 0-3,0 0 1,0 0-1,0 0 0,0 0-1,0 0 1,0 0 0,0 0 1,0 0-2,0 0 2,0 0-1,0 0-1,0 0 3,0 0-3,0 0 2,0 0-2,0 0 2,0 0-1,0 0 1,0 0-1,0 0 0,0 0 0,0 0 0,0 0 0,0 0 0,0 0-1,0 0-5,0 0-6,0 0-19,0 0 0,-15 3-1,-5-1-15,10 0 2,-4-2 11,4 0-14,0 0-59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598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599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00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18:11.646"/>
    </inkml:context>
    <inkml:brush xml:id="br0">
      <inkml:brushProperty name="width" value="0.21167" units="cm"/>
      <inkml:brushProperty name="height" value="0.21167" units="cm"/>
      <inkml:brushProperty name="color" value="#FFE465"/>
      <inkml:brushProperty name="fitToCurve" value="1"/>
    </inkml:brush>
  </inkml:definitions>
  <inkml:traceGroup>
    <inkml:annotationXML>
      <emma:emma xmlns:emma="http://www.w3.org/2003/04/emma" version="1.0">
        <emma:interpretation id="{1B26E4DB-3681-4212-8C84-9D4D1729764F}" emma:medium="tactile" emma:mode="ink">
          <msink:context xmlns:msink="http://schemas.microsoft.com/ink/2010/main" type="inkDrawing" rotatedBoundingBox="18481,7518 18778,7451 18781,7463 18484,7530" shapeName="Other"/>
        </emma:interpretation>
      </emma:emma>
    </inkml:annotationXML>
    <inkml:trace contextRef="#ctx0" brushRef="#br0">0 54 19,'0'0'17,"0"0"-3,0 0 0,0 0 2,0 0-6,0 0 0,0 0 3,0 0 6,0 0-4,0 0 3,0 0 1,0 0-2,0 0-2,0 0 3,0 0 5,0 0-3,0 0 5,0 0-3,0 0-2,0 0-1,0 0-3,0 0-3,0 0-2,0 0 2,0 0-3,0 0-1,0 0-1,0 0-3,0 0-1,0 0-2,0 0 0,0 0-1,0 0-1,0 0 1,0 0-1,0 0 4,0 0 3,8-2 1,9-4-4,-3 1 1,-8 1-2,5 3 0,3-3 1,-2 0-3,2 2 1,-3-1-2,-5 3 1,2-3-2,-2 3 3,0-3-2,-1 1 1,-5 2 1,15 0-2,-15 0 0,0 0 1,5 0 1,-5 0-2,0 0 0,0 0 0,0 0-2,0 0 1,6 0 1,8 0 0,-3-3 1,4-3-1,-10 2 0,1 4 0,0-2 2,-6 2-1,0 0 0,0 0-2,0 0 1,0 0 1,0 0-2,0 0 2,0 0-2,0 0 1,0 0 2,0 0-4,0 0 3,0 0-2,0 0 2,0 0-1,0 0 1,0 0-2,0 0 2,0 0-2,0 0 0,0 0-2,0 0 1,0 0-4,0 0-8,0 0-11,0 0-12,0 0-5,0 0-15,0 0-7,0 0-34</inkml:trace>
  </inkml:traceGroup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13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14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15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16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29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30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31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32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44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45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11:29.059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56E6AD5F-815B-4A4F-91D0-BE1DD056984A}" emma:medium="tactile" emma:mode="ink">
          <msink:context xmlns:msink="http://schemas.microsoft.com/ink/2010/main" type="inkDrawing" rotatedBoundingBox="20551,3693 20901,13582 16822,13727 16472,3837" hotPoints="18896,14355 16795,8531 18191,2500 20291,8324" semanticType="enclosure" shapeName="Ellipse"/>
        </emma:interpretation>
      </emma:emma>
    </inkml:annotationXML>
    <inkml:trace contextRef="#ctx0" brushRef="#br0">179 2930 3,'0'0'28,"0"0"-3,0 0-5,0 0-3,0 2-4,0 5-2,0-5 0,0 4 1,0-1-1,0 1 0,0 1-2,0 1 2,0 1-1,0 2-3,0-2-1,0 2-2,0-1-3,0-3 1,0 0 1,0 1-1,0-3-1,0 5 1,0-5 0,0 3-2,0-1 0,0-1 0,0 2 1,0-2 0,0 3 2,0-1-2,0 1 0,0-1 1,0 1 2,0 0 1,0 2-3,0-3-2,0 5 2,0-2-1,0-2-1,0-3 0,0-1 2,0 2-2,0-2 0,0 7 1,0-3-1,0 2 2,0 1-1,0-1 1,0 2 0,0-6-1,0 2-1,0-3 1,0-2 0,0 3-1,0-1 2,0-3-2,0 5 0,0-2 1,0 0-2,0 3 2,0-1-2,0 0 2,0 4-1,0-3 1,0 0 1,0 0-2,0-1 0,0-2 0,0 0 1,0-1-1,0-1 0,0 1 0,0 1 0,0 0 2,0-3-1,0 3-2,0 0 2,0 2-1,0-2 0,0 5 1,0-2-1,0 0 1,0-2-1,0 4 0,0-3 1,0 0-1,0-2 1,0 0-1,0 0 2,0 2-2,0 0 2,0 4-2,0-3 1,0 3-2,0-3 2,0-1 0,0 3-2,0 1 2,0-1 1,0-2-1,0-4 0,0 2 0,-6-2 1,6 1-2,-11 3 2,11 6-2,0-5 1,-9 1-2,9-3 2,-5-6-1,5 4 0,0-3 1,-6 6-1,6 0 1,-6-4 0,6 3-1,-8 3 1,8-4-1,0 2 2,0 0-2,0-8 0,0 6 1,0-1 1,0 0-1,0-1 2,0 1-3,-6-3 2,0 3-2,1 0 1,5 0 3,0-4-6,0 1 4,0 1-1,0-3-2,0 3 2,0-1-1,0 2 0,0 1 1,-9 3-1,3 3 2,1-1-2,5 0 1,0 1-1,0-1 0,-6-2 0,6 0 0,-6 3 0,6-3-1,0 2 1,0-2 0,-8-2 0,8 4 0,0-6 3,0 3-3,0 1 0,0 0 0,0 2 1,-6 1 1,1-1-1,5 1-1,0-2-1,0 0 3,0 1-3,-6-2 1,-14 0 1,20 3-2,0 0 2,0-4-1,0 3 0,-6 4 0,6-4 2,-5 0-2,-4 4 0,9-4 0,0 2 0,-6-5 0,6 4 0,0-6 1,0-1-1,0-2 0,0 0 0,0 3 0,0-1 0,0 4 0,0 3 0,0-4 0,0 2 0,0 1 0,0-2 0,0-2-1,-5 3 2,5-1-1,0-5 0,0 5-1,0 0-1,-6 0 4,6 3-2,0-4-2,0 1 2,0 3 0,0-3 2,0-4-4,0 1 1,0-4 0,0 4 1,0 3-1,0 0 3,0-3-2,0 1-1,0 0 2,0-1 0,0 2 1,0-6-2,0 5 0,0 2 0,0-3 0,0 5 0,0-2 1,0-1-1,0 1 0,0-3 0,0 2-1,0-2 1,0-3 0,0 3 0,0 0 0,0-1 0,0 1 0,0 3 0,0-3 1,0 3-2,0 2 2,0-2-1,0 1 0,0 3 1,0-4-1,0-2-1,0 3 2,6-5-1,-6 3 0,5-1 1,-5-2-2,0 1 1,6 1 0,-6 1 0,0-3 0,0 5 0,0-2 1,0 0-1,0 1 0,9-3 0,-9 5 1,0-5-1,5 0 0,-5 1 0,0-5 0,0 3 0,0 1-1,0 3 1,0-4 0,0 1 0,0-3 0,0 1 0,0 1 0,6 0 1,-6 4-1,0 0 0,6 2 1,-6-1 0,0 1 1,0 0-2,0-2 1,0 3-1,0-6 1,0 2-1,0-2 0,0 3 1,0-4 0,0 1-2,0-1 1,0-1 0,0-1-1,0 0 2,14-3-1,-8 3 0,-6-1 0,0 1 1,0 2-1,0-1 1,0 3 1,0-2-2,0 3 0,0-2 1,0 0-1,0 0 0,0 0 0,0-1 1,0-2-2,0 2 2,0-2-1,0 3 0,0 3 1,0-3-1,0 3 2,0 2-2,0-2 0,0-1 3,0 1-3,0-3 1,0-3-2,0 2 2,0 1-1,0 0 1,0-1-1,0-1 0,0 1 0,0 1 0,0 0 0,0 3 1,0 2-1,0-3 0,0 8 0,0-2 1,0 0-1,0-2 0,0-7 0,0-2 0,0 0 0,0 0 1,0 3-2,0 0 2,0-4-1,0 4 0,0 1 2,0-2-2,0 2 1,0 0-1,0 5 0,0 0 1,0-1-1,0 0 3,0-2-3,0-3 0,0 0 0,0-3 2,0 3-2,0 0 1,0-1 0,0 4 1,0-4-2,0 4 0,0 3 0,0-7 0,0 0 0,0 2 0,0-3 1,0 1-2,0 0 1,0 1 1,0-3-1,0 3 1,5 0-1,-5-3 0,0 0 0,0 0 2,0 2-4,6-2 4,2 3-2,-2 1 2,-6 0-2,0 2 2,0 1-2,0 1 0,0-1 2,0-1-2,0 0 0,6-1 2,-6 1-2,5-2 0,-5-2 0,0-2 0,0-1 0,0-2-3,6 4 3,-6-4 0,9 0 0,-9 3 0,0-3 0,0 5 0,0 1 0,5 0 1,-5 0 1,0-1-1,6 0 0,-6 2-1,0-1 0,6 0 0,2-1 2,-2 1-2,0 0 0,-6-3 0,0-1 0,0 2 0,0-1 1,5-1-1,-5 1-1,9 0 2,-4 2-1,-5 1 0,6-2 0,-6 1 0,0-2 0,0 2 1,0 2 1,0-1-1,0-1 0,6 2-1,-6-2 1,0 0-2,0 1 1,0 3 2,5-3-3,-5-1 2,15 4-1,-15 0 1,5 2 0,1-2 2,3-3-4,-4 0 1,7-1 1,-12-1 0,0-2 0,0 1-1,0 0-1,5 0 2,-5-1-1,0 5 2,0-5-2,9 4 0,-9 0 0,0-1 0,0 2 1,5 2 1,-5-4-1,6 1-1,-6 0-1,0-6 2,0 2-1,6 2 0,-6-4 0,0 2 0,0-2 0,0 0 0,0 3 0,0-3 0,0 6 0,8-3 1,-2 3 0,-6-1-1,0 4 2,0-1-2,0 1 3,0 3-1,0-7-2,0 2 1,6-2-1,-6 1 1,0 0 0,0-4-1,0 4 0,0-3 1,0 1 2,0-2-6,0 0 6,5 2-6,-5-1 6,0-1-6,0 2 3,0-3 3,0 3-6,0 0 6,0 1-3,6 1 0,-6 3 0,0-3 1,9 2-1,-9-5 0,0 2 0,0-1 0,0 1 0,0 1 0,0 0 0,0-1 0,0 1-1,5 0 2,-5-1-1,6 2 0,-6-5 0,0 4 0,6-1 0,-6 2 0,0-1 0,0-4 1,0 2-1,0-2 0,0 1-1,0 0 2,0 0-1,8 1 0,-8-2-1,0 1 2,0-3-2,0 2 1,0-2 0,0 0-1,6 4 1,-6-1 0,0-1 0,5 1 0,-5-3 0,0 6 0,6-4 0,-6 2 0,0-2 0,0 2-3,0-2 3,0 4-1,9-1 1,-4 4 0,-5-4 0,6 2 0,0-3-2,-1-2 1,-5 4 1,9-1 0,-9-1 1,0 2-1,0 1-1,0-1 2,6 1-1,-6-5 1,5 1-2,1-1 1,-6 2 0,0-2 1,0 2-1,0-1 0,0-3-1,0 6 1,0-6 1,0 0-1,0 4 0,0 0 0,8 1 0,-8 4 1,0 0-1,6-3 1,0 0-2,-1-1 1,-5-5 0,6 3 1,-6 0-1,0 0 0,0-3 0,0 0 3,14 0-3,-14 3 1,0-3-2,0 3 1,0-1 0,0 7 0,0-9 0,0 3-3,0-3 6,0 0-3,0 4-3,0-4 3,0 0 0,0 4 0,6 0 0,-6 5 3,0-3-3,6-1 0,-6 1-3,8-3 6,-8 5-6,6-5 6,-6 6-2,0-3-2,0-4-2,0-2 6,0 4-6,0-4 3,6 0-1,-6 2 1,0-2 0,0 2 0,0-2 0,0 4 0,5-1 0,-5 1 1,0 1-2,0-3 2,9 4-1,-9 0 0,5 0 0,2 2 3,4-1-6,-11 1 3,0-6 0,0 1 3,0-3-3,9 4-3,-9-4 3,0 2 0,0-2 0,0 0 0,0 0 0,0 0-1,0 3 2,0-3-2,0 4 1,0-2 0,0 4 0,0-1 1,0 2-1,0-5 0,0 2 0,0-2-1,6 2 1,-6 1 1,0-3-1,5 4 0,1-3 0,-6 3 0,0 0 0,0-1 0,0-1 3,0-4-6,0 0 3,0 3 0,0-3 0,9 5 3,-9-2-6,5 1 3,-5-2 0,0 4 0,0-3-1,0 2 1,0 4 0,6-3 1,0 3-1,-1-4-1,4 4 1,-9-6 0,5 2 0,-5-1 0,0-2 0,0 1-1,0 3 2,6 3-2,0-3 1,2 0 0,-8-3-1,0-3 1,0 0-1,0 0 0,0 0-2,0 0 0,0 0-2,0 0 2,0 0 0,0 0 1,6 2 1,-6 1 2,0 0 1,6-1-2,-1 5 1,1-5-1,3 1 1,-4 0-1,-5 0-1,0 0 1,0 3 1,6 3-1,0-4 3,-6-2-3,8 1-2,-8-2 4,0 3-2,6-2 0,-6 3 1,11-6-2,-11 3 2,0 0-1,9-3 0,-9 3-1,0 0 1,0 0 0,5-3 0,-5 2 0,0 1 0,0 1 0,6-2 0,0 1-2,-6 0 2,5-1-1,-5-2 0,9 3 1,-9-3 2,6 4-3,-6 0 1,11-3 0,-11 5 1,14 3 4,-8-3-8,-6 0 3,5-3 0,-5 2 0,15-2 0,-10 0 0,1 3 0,-6-4 0,0-2 0,0 3 0,6-3 0,-6 4 0,0-4 0,0 2 1,0 4 1,8 0-2,-2-3 0,-6 1 0,0-4 0,0 4-2,0-4 2,6 3 0,-6-3 2,0 0-4,5 4 2,-5-4-1,0 0 1,0 2 0,6 4 0,2-1 4,-2 1-3,-6 3-2,6-6 2,-1 3 0,4-6-1,-9 3-1,6-3 0,-6 0 0,5 2-2,1 1 3,3 2 1,-9 2-1,5-3-1,1 1 2,-6-3-1,6 4 0,-6-3 2,0 0-2,5 3 1,9-4-2,-2 2 1,-4-2-2,-2 5 4,0-5-2,-1 4 0,-5-1 0,0-1 0,6 0 0,3-3-2,-9-1 1,5 3-4,-5-3 5,0 0-2,0 0 2,6 0 2,-6 3-1,6 0 1,8 0 0,-9 2-4,7-5 4,-4 3-2,-2 1-2,0-3 1,-1-1-7,10 4 0,-10-1 15,1-3-5,2 3-3,-8 0 3,6-3-1,0 3-1,-1-3 0,10 3-1,-10-3 3,1 2-2,0 1 2,2 0-2,-8-3 0,6 3-3,0 0 3,-1-3 1,1 3-1,8 0 0,-8 3 2,-1-4-2,4 3 2,2-1-1,1-1-2,-12 1 2,0-4-1,8 0 2,-8 0-2,0 0 0,6 0 0,-6 0-3,0 0 1,0 0 2,0 0 1,6 0-2,-6 0 2,5 0-1,-5 2 1,9 1-1,-4-3 0,-5 0 0,0 0 0,0 0 0,0 0 0,6 0 0,-6 3 0,0-3 0,0 0 0,6 2 1,-6-2-2,8 0 1,-8 0 0,0 4 1,0-4-1,0 0 0,0 0 0,0 0-1,6 0 1,-6 0-1,0 0 1,0 0 0,0 0 0,0 0 0,0 0-1,0 0 1,0 0-2,6 0 4,-6 0-4,5 0 2,1 0 0,-6 0 2,9 0-2,-4 2 0,-5-2-2,6 0 2,-6 3 0,6-3 2,-6 0-2,14 3 0,-9 0 0,7 0 0,2 0 0,-8 0 1,-1-3-1,4 3 0,-3-3 0,-1 0 0,-5 3 1,6-3-2,-6 0 0,8 0 1,-8 0 0,0 0 0,6 0 0,-6 0-2,6 0 2,-1 0 0,1 0 0,3 0 0,-4 0 0,-5 0 2,6 0-2,0 0 1,-6 0-1,14 0 0,-8 0 1,-6 0-2,5 0 1,-5 0 0,6 0 0,2 0 0,-2 0 0,-6 0 0,6 0 1,-6 0-2,6 0 2,-6 0-1,9 0 0,-9 0 0,6 0 0,-6 0 0,5 0 0,-5 0 0,6 0 0,0 0 0,2 0 0,-2 0 0,0 0 1,-1 0-2,-5 0 1,0 0 0,0 0 0,9 0 1,-4 0-1,-5 0 0,6 0 0,0 0 0,2 0 2,-8 0-2,0 0 0,6 0 0,-6 0 0,6 0 0,-1 0 0,-5 0 0,6 0 0,8 0 0,-2 0 0,-4 0 1,-2 0-1,-1 0 0,7 0 3,2-3-4,-8 0 2,-1 3-1,4-3 0,-9 0 0,6 0 0,-1 0 0,1-3 0,0 4 0,8-2 1,-9 2-1,1-1 0,3 3 0,-9-3 0,5 3 0,-5-2 0,6-2 0,0 4 0,2-7 0,-2 6 1,0-5-1,-6 3 0,5 0 0,-5 0 1,6 0-2,-6 0 2,0 3-1,8 0 1,-8 0-1,0 0 0,0-3 0,6 3 0,-6 0 0,0-3 1,6 0-2,0-2 1,2 2 1,-2-6-1,-1 4 0,1-2 0,0 5 0,2-1 2,-2 0-2,-6 3 0,6-6 0,-6 6 0,5-3-2,-5 2 2,9 1 0,-9 0 2,0 0-2,5-4 0,-5 4-2,0 0 4,6-4-4,6 4 4,-4 0-2,-2-3 1,5 1-2,3-4 1,-2-3 1,2 3 0,-8 1-1,-1 2 0,9 0 0,-14 0 0,6 3 0,0-3 0,-6 3 0,5 0-1,-5-3 2,9 1-2,-3-2 3,-1-1-3,1 2 2,0-1-2,2 3 2,-2-3-1,-6 1 1,6 1-2,8-1 1,-9 0 0,1 0 1,-6 0-1,6 0 0,-1 0 1,4 0-1,2 0 0,3 0 1,-2-2-1,-6 2 0,-6 0 0,0 1 0,14 2 0,-14 0 0,5-4 0,-5 1 3,6-1-3,0 4 0,2-1 1,-2-2-1,-6-3 1,6 3-1,-1-3 1,-5 4-2,9 2 1,-3-4 1,-1 1-1,1 1 0,-6-4 1,6 3-1,2-3 0,-2 4 0,-1-4 1,1 3-1,3-3 1,-9 0-1,5 3 0,-5 1 1,6-2-2,-6 3 2,6-7-1,-1 3 0,-5 2 2,9-2-2,-3-2 0,-6 5 1,0-1-1,0 0 0,0 0 1,5 0-1,-5 0 0,0 0 2,0 0-4,0 0 4,0 1-2,0 2 0,0-3 0,0 3 0,0-2 0,0-2 0,6-3 0,2 3 0,-2-5 0,14 3 0,-9 0 0,-5 1 0,0 1 0,-6 1 0,0 1 0,8 2 0,-8-3 1,0 0-1,6 1 0,-6-5 0,0 1 0,6 1 0,-6 2 0,5-2 0,4 1 0,-9 1 0,5 1 0,-5-2-1,0 3 2,0 1-1,0-7 0,0 7 0,0 0 0,6-4 0,-6 4 0,6-5 0,-6 0 0,5-4 0,4 3 1,-3-3-2,-1 1 1,10 2 0,-10-3 0,-5 1 1,6 2-1,0-3 0,-6 3 0,9 3 0,-3-3-1,-6 4 3,5-1-3,-5-3 1,0 0 1,6-3-1,0 1 0,2-4 0,-2 3-1,0 1 2,-1 3-1,-5-1 0,0 2 0,9 2 2,-9-1-2,0 3 0,0 0 0,0-3 0,0 0 0,0 0 0,0 1 0,6-4 0,-6 1 0,5-8 0,1 5-2,0-5 2,2 2 0,-2 0 2,-1 2-2,-5 1 0,6 5 0,3-1 0,-4 4 0,-5-4 0,0-3 0,0 1 0,0 1 0,6 2 1,-6-6-1,0 4-1,11-4 1,-2-3 1,-9 0-2,6 3 1,-6 1 0,0-1 1,5 1-2,-5-1 1,0 4 0,0 1 0,0 2 0,0-1 1,0-3-2,0 4 1,0-2 0,6-1 0,-6-1 0,8-3-2,-2 0 2,-6 0 2,0 1-2,6 3-2,-6 1 2,0-2 2,5 1-4,-5-1 2,0 1 0,9 1 0,-9-1-1,0 5 1,0-6 0,6 0 0,-1 1 0,1-1-1,-6 3 1,6-3 0,2 0 0,-8-3 0,6 4 0,-6-1 1,0 0-1,6 1 0,-6-4 0,5 3 0,-5 0-1,9 3 2,-9-3-1,0 3 1,0 1-1,0-1 0,5-3-1,-5 0 2,6-3-3,-6 4 3,6-3-1,-6 0 0,0 1 1,0-2-1,5 0-2,4 1 2,-3-1 0,-6-2 0,5 2 0,1-3 0,3 1 0,-9-2 0,5 0 0,1 4 0,0-2 0,-6 5 0,0 0 0,0 3 0,5-2 0,-5 1 1,0-1-1,9-1-1,-9 3 1,0-3 1,0 4-1,5-4 0,-5-1 0,6-1 0,-6 3-1,0-1 2,0 0-1,0 3-1,6-3 1,-6 3 0,0-3 1,0 3-1,0 2 0,0-3-1,14 1 1,-14-3 1,6-2-2,-6 2 1,5-3 0,-5 3 0,0 0 1,9 1-2,-9-1 1,6-3 0,-6 4 0,0 1 0,0-1 0,0 1 0,5-1 0,-5-1 0,0 0 0,6-2 1,-6 2-2,0-2 2,6-4-2,-6 3 1,8 4 0,-8-1 0,0 4 0,0-2 0,0-3 1,0 6-1,0-3-1,0-1 1,0 2 0,0-3 0,0 0 0,0-2 1,0 1-1,0-1-1,0 6 1,0-1 1,0 3 0,0 0-1,0-4 0,0 1 0,0 1 0,0-4 0,0 3 0,0-3 0,0 4 0,0-2 0,0 1 0,0-3 0,0-2-1,0-1 2,0 1-1,0-1-1,0 3 2,0 4 1,0-3-4,0-2 2,0 3-1,0-4 4,0 3-5,0 2 2,0-3 2,0 0-5,0-3 3,0 1 1,0 3-2,0-2 2,0 2-1,0 1 0,0-1-1,0 2 1,0-3 0,0 3 0,0-1 0,0-6 0,0 1 0,0 4 0,6-6 0,-6 11 0,0-1 0,0 1 0,0 0 0,0-3 0,0 3 0,0 0 0,0-3 1,0 0-2,0-3 1,0-3 0,5 1 0,-5-3 0,0 2 1,0 3-2,6 0 2,-6 6-2,0-3 1,0 3 1,0-3-2,0 3 2,0-2-1,0-2 0,0 3 0,0-6 0,0 3 0,0 3-1,0-6 1,9 1 0,-9 1 1,0-1-2,5 0 1,-5-2 0,0 2 0,6-6 0,-6 4 1,6-7-2,-6 8 2,0-6-2,5-1 2,-5 2-1,9 0-1,-9 2 1,6 0 0,-6 2 1,5 2-2,-5 3 1,0 0 3,0 3-3,0 0 0,0-3 0,0 3 0,0 0 0,0 0 1,0-3 0,0-3-2,0 1 1,0-1 1,0-4-2,0 6 1,0-5 1,0 6-2,0-2 2,0 1-2,0 4 2,0-3-2,0 3 2,0 0-2,0-2 1,0-5 0,0 2 0,0-3 0,0 2-1,0-3 1,0 3 1,0 0-2,0-3 1,0 1 0,0 2 0,0 3-2,0 0 4,0 1-4,0-1 2,0 0 2,0-4-2,0-4 0,0 0 0,0-5 0,0 6 0,0-1-2,0 4 4,0 1-2,0 4 0,0-1 0,0 0 0,0-2 0,0 2 0,0-3-2,0-3 4,0 1-4,0 1 2,0-2 0,0 4 0,0 2 0,0 1 0,0-5-1,0-4 2,0 0-2,0 2 1,0 0 3,0 3-3,0-2 0,0-3 0,0 2 0,0 2 0,0 2 0,0 5-2,0-3 4,0 3-1,0-3-1,0 1 0,0-4 0,0 0 0,0-5-1,0 2 2,0-3-2,0 3 1,0 4 1,0 2-2,0-3 1,0-3 0,0 1 0,0 1 1,0 2-1,0-1 0,0 0 0,0-5 0,0 0 0,0 2 0,0-2-1,0 5 2,0-3-1,0 0-1,0 3-1,0-3 4,0 7-4,0-1 4,0-1-2,0 2 0,0-1 1,0-3-2,0-2 1,0-1 0,0 0 0,0 1 0,0-4 0,0 4 0,0 0 0,0 4 1,0-3-2,0 5 2,0-3-2,0-1 2,0-1-1,0 2 0,0-1 0,0 0 1,0 1-1,0 2 0,0 0 0,0 1 1,0-5-1,0 5 0,0-5 0,0 2 0,0 2 0,0-3 0,0 3 0,0-2 0,0-4 0,0 3 0,0-2 1,0-4-2,0 0 1,0-3 0,0 4 0,0-3-1,0 8 1,0 3 0,0 0 1,0 3-1,0 0 0,0 0 1,0 0 0,0 0-1,0-3 1,0 3-1,0 0 0,0 0 0,0-2 0,0-1-1,0 0 2,0 1-1,0-2 0,0 1 0,0-1-1,0 2 2,-5-1-1,5 1-1,-6 2 2,6-3-2,0-1 1,0 2 0,0-1 1,0 0-1,0-2 0,0-1 0,-9 0 0,9-3 0,0 0-1,-5 0 0,5 4 2,0-1-1,0 4 1,0-4-1,0 4 0,0-9 0,-6 9-1,6-3 2,0 1-1,0 2 0,-6-7-1,6 0 2,-5 0-2,5 1 2,0-1-2,0 4 2,0 1-1,0 4 0,0 0 0,-9-2 0,9 2 0,0-3 0,0 0 0,0 0 0,-6-3 0,6 3 1,0-3-1,-5 1 0,-1-1 2,6-4-4,-8 5 4,8 0-2,0 1 0,0 4 0,0-2 1,0-1-1,-6 3-1,6 0 2,0-3-1,0 0 0,0 2 0,0-6 0,0 3 0,-6-1 1,6-3-1,0 2 0,-5-3 0,5 6 0,0-3-1,-6 1 2,6 2-1,0-2 1,0 1-2,0-3 1,-9 2 0,9 3 0,0-4 0,-5 3 1,5 0-1,0 3 1,0 0-1,0-3-1,0 3 1,0 0 0,0 0 1,0 0-1,0-3 0,-6-3 0,6 1 0,-14-1 0,14-2-1,-6 1 2,6 2-1,0 1 0,0-1 0,0 2 0,0 0 0,0 1 0,-6 2 0,6-4 1,0 4-1,0-3 0,-5 0-1,5 1 2,0-1-1,0 0 0,-9 0 0,9 3 0,0-3 0,-5 3 1,5-6-2,0 1 2,0 2-1,-6-6 0,6 6-1,0 0 1,-6-3 1,6 1-1,0-2 0,-5 2 0,5 0 0,-9-1 0,9-3 0,0 0 0,-6 3 0,6-2 0,0 8 0,0-2 0,0 2 0,0 0 1,-5 0-1,5 0 0,0-4 0,0 1 2,0-2-2,0-1-2,0 0 2,0 3 0,0 0 0,0 3 2,0-3-2,0 0-2,0 3 4,-6 0-2,6 0 0,0 0 0,0 0 1,0-1 0,0-6-1,-9 3 0,9-1 1,-5-1 0,-1 4-1,0-1 0,6-6 0,-5 3 0,5 1 1,-9-1-1,4-1 0,-1 2 1,0-2-1,-2 2 0,-4 0 0,12 2 0,-5 0 0,5 3 0,0 0 0,0 0 1,-6-3-1,6 3 0,-9-6 0,9 0 1,-5 3-1,5 1 2,0-2-1,0 4-1,0 0 0,-6-2 2,6-1-2,-6-5 0,6-1 0,-8 3 1,8 0-2,0 3 1,-6 3 0,6-6 0,0 3 0,0 3 1,0 0 0,0 0-1,0 0 0,-5-3 0,-1 1 0,6-4 0,-9 1 0,9 1 1,0 2-1,0-3 1,0 4-1,0 1 0,0-3 0,0 3 1,0 0-1,0 0 3,0 0-3,-11-6 0,11 0 0,-6 1 0,6 0 0,0-2 0,-5 3 1,5 2-2,0-1 1,0 0 1,-9 1-2,9-1 1,0 0 0,0 0-3,0 0 6,0-3-3,-6 0 0,6 0 0,-5 1 0,5 0 0,0-2 0,-6 3 0,6 3 0,0-3 0,0 2 0,0 2 0,0-3 0,-8 3 0,8-3 0,0 0 0,0-3 0,0-2 0,-6-1 0,6 0 0,0 4-3,0-4 6,0 3-3,-6 1-3,6-4 3,0 5 3,0-1-3,0 2 0,0 3 0,0-3 0,0-3 0,0 3 0,-5 1 0,5-1 0,0-3 0,0-3-3,-6 1 3,6-1 0,0-3 0,0 7-1,0-1 2,0 0-2,0 6 1,0-3 0,0 0 0,0 0 0,0 0 0,0-2 0,0-1 0,0-3 0,0 1 1,0-3-2,0-2 2,0 1-2,0 2 1,0 4 0,0-1 0,0 7 0,0-2 0,0 2 0,0-3-1,0 0 2,0 0-2,0 1 1,0-2 1,0-1-2,0 2 2,0-6-2,0 4 1,0 2 1,0-6-2,0 3 2,0-3-2,0 3 2,0 1 0,0-1-1,0-3 0,-9 1 0,4-1 0,5 0 0,-6 3 0,6 1 0,-6-1-1,6 3 2,-8 1 2,8-2-3,0 2 0,0 2 0,-6-4 1,6 2-2,-6-1 1,6 0 1,0 0-1,0 3 0,0-3 0,0 0 0,-5 0 0,5 3 0,-6-2 0,6 2 0,0-3 0,0 3 0,-9-2 0,9-2 0,-6 1 0,6-1 0,-6 2 0,6-1-1,0 0 2,-5 3-1,5-5 0,0 2-1,0 0 2,0-1-2,0-1 1,-9 3 0,9-2 0,0-1 0,-6 1 0,6-1 0,0 3 0,0-2-3,0 2 6,0-4-6,0 3 3,0-3 3,0 4-3,0-2 0,-5 4 0,5-3-3,0 3 6,0 0-6,0-6 3,0 3 0,-6-3 0,6 1 0,0-1-1,0 1 1,0-5 0,0 5 0,0-3-1,0 1 1,0-2-1,0 1 1,0 5 1,0 1-2,0-2 2,0 2-1,0-2 0,0 2 0,0-1 0,0 1 0,0-5 0,0 1 0,0 4 0,0-3-1,0 1 2,0 4-1,0-3-1,0 3 1,0-3 1,0 3-1,0-5 0,0 1 0,0 2 0,0-4 0,0 3 0,0-3-1,0 3 1,0 1 0,0 2 1,0-4-1,0-1-1,0-1 2,0-3-2,0-2 1,0 3 0,0-1 0,0 0 0,0 3 0,0 3 0,0-5-1,0 5 1,0-3 1,0-3-1,0 3-1,0-3 1,0-2 0,0 2 0,0 1 0,0-1 0,0 7 0,0-5 0,0 1 0,0 4 0,0-1 0,0 1-1,0 2 2,0-4-2,0 1 2,0-3-2,0 1 2,0-4-2,0 4 2,0-2-1,0 2 0,0 1 0,0 2 0,0-1-1,0 0 2,0 0-1,0 1 0,0-2 0,0-2 0,0 4 0,0-4 0,0 1-1,0-2 0,0 2 2,6-1 0,-6 3-2,0-3 1,5 0-1,-5 2 1,6-12 0,3 2-1,-9 0 1,5 2 0,-5 3 1,0 4-2,6-2 2,-6 2-1,0 2 0,0 0-1,0 1 1,0-2 1,0-2-1,0 1 0,0-1 0,0 3-1,0-3 2,0 4-2,0-5 2,6 5-1,-6-1 0,0 0-1,0 0 2,0 3-2,0-3 1,0 0 0,0-1 0,0-3 0,9-2 1,-9-2-1,6 0 0,-6-2 0,5-1 0,-5 2-1,6 1 0,-6 2 2,0 3-1,0 0-1,0 1 2,0-1-1,0 4 0,0-1 0,6-1 0,-6-1 0,0 1 0,0 2 0,0-1 0,0 0 0,0 0 0,0 1 0,0-2 0,0 0 0,0-3 0,0-2 0,8 4-1,-8-1 1,0 0 0,6 0 0,-6 0 1,0-2-1,6 2 0,-6 1 0,0-4-1,0 3 2,0-3-1,0 3-1,5 0 2,-5-2-1,0 2 0,0 3-1,0-4 2,0 6-1,0-8-1,9 0 1,-9-2 0,6-1-2,-1 1 4,-5 5-2,0 3 1,0-3-2,6 3 1,-6-3 1,0 1-1,0-4 0,6 1 0,-6-1 0,0 0 0,0 3 1,0 4-1,0-2 0,0 2 0,0-5 0,0 5 0,0-4 0,0 1 0,0-3 0,0 7 0,0-2 0,0-3 0,0-1 0,0-1 0,0 0 0,0 2 0,0 0 0,0 1 0,0 2 0,0 0 0,0 0 0,0 0 0,0 0 0,0-3 0,0 4 1,0-3 0,0-2-2,0 1 1,0-2 0,0-1 0,0-3 1,0 1-3,0-4 2,0-2 0,0 4 0,0-3 0,0 5 0,0 4 1,0 2-2,0 2 2,0 0-1,0 1 1,0-2-1,0 2 1,0-5-2,0 6 2,0-6-2,0 3 2,0 3-2,0-3 2,0-1-1,0 2-1,0 0 1,0-3 1,0 0-2,0-2 2,0 2-1,0-4 1,0 2-2,0-3 2,0 0-1,0 2 0,0 0-1,0 3 1,0 0 0,0-2 0,0 5-1,0-3 2,0 3-1,0-4 0,0 0 0,0 1 0,0-2 1,0 2-1,0-1-1,0-1 2,0-1-1,0-1-1,0-1 2,0 3-1,0 6-1,0-4 2,0 0-1,0 3-1,0-2 1,0-4 1,0 1-1,0 1 0,0-1 0,0-1-1,0 3 1,0 1 1,0-4-1,-6 3 0,6 0 0,-6 1 1,6 2-1,-5-3 4,5 3-7,0-3 6,0 3-6,0 0 3,-6-2 0,6-1 3,0-1-3,0-1-3,0 3 6,-9-5-3,9 5 0,0-4 0,-5 7 0,5-4 0,-6-3 1,6 7-1,-6-7-1,6 1 1,0 1 0,0 0 1,0-1-2,0 5 2,-8 1-1,8 2 0,-6-6 0,6 1 0,-6-1 1,6 0-1,0 0 0,0 1-1,0-2 2,0 2-1,0 1 0,-5 4 0,5-2-1,0 2 2,-6-3 0,6 0-1,-9-2 1,9 1-1,0-1 0,-6-3 1,6 4-1,0-1-1,-6 1 2,6 2-2,0-3 2,0 1-1,0 4 0,0-2 0,-5-2 0,5 1 0,-9-3 0,9 4 0,0 2 0,0-3 0,0 3 0,0 0 0,0-3 0,-6 0 1,6-3-1,0 1 0,-5-7 0,5 4-1,0 2 1,0-3 0,0 0 0,0 3 0,0 1 0,0-1 0,0 3 1,0-3-1,0-2-1,0 1 1,0 1 0,0 1 0,0-1 0,0 1 0,0-1 0,0-3 0,0 7-1,0-5 2,0 1-1,0 4 1,0 0-1,0-2 1,0 1-1,-6 1 0,6-5 0,0-1 0,-9-1 0,9 0 1,0 4-2,-5-1 1,5 0 0,0 1 1,0-1-2,0 3 1,0-1 0,-6 2 0,6 2 0,-6 0 0,6 0 0,-5 0 0,5-2 0,0 2 0,0-7 0,0 1 1,-9-2-2,9 2 1,0 0 1,0 4-1,-5-2-1,5 4 1,0-2 1,0-3-1,0 1 2,0-2-2,-6 3-2,6 1 2,0-2 0,0 2 0,0 0 0,-6-2 0,6 1 2,0-1-4,0 2 2,0-1 2,0-3-4,-8 1 4,8-1-2,-6 1 0,6-1 0,0-3-2,0 3 4,0-3-2,-6 4-2,6-4 2,-5 1 0,5 2 0,0 3 0,-6-3 0,6 6 2,0-6-2,0 3 0,0 3 1,-9-6-1,9 6 0,-11-5 0,11-1 0,0 0-1,0-3 2,0 4-2,0-1 3,-6 4-2,6-2 0,0 1 0,-8-1 1,8 2-1,0-3 0,0 5 1,0-3 0,0 3 0,-6 0 1,6 0 0,0 0 0,0 0-1,0 0 2,0 0-2,0 0 1,0 0 0,0 0-1,0-3 1,0 0-1,0-3-1,-5 0 0,-1 1-1,6-1 3,-9 0-1,9 6-1,0-3 1,0 3 0,0 0 0,0 0-1,0 0 1,0 0 0,0-4-1,-5 4 0,5-1 0,0-3 1,-6 2-1,6 2-1,-6-3 1,6-1 0,-5-1 1,5-1-1,-9 4-1,3-2 1,6 2-1,-5 2 2,5-4 0,-6 1 0,6 3-2,0-2 3,0-1 0,0 3-2,0 0-2,0 0 4,0 0-2,0 0 0,0 0 0,0 0 0,0 0 0,0-3 0,0 1 1,-8-1-1,2-3 0,6 0 0,-6 3 0,6 0-1,0 3 1,0 0 0,0 0 0,0 0 1,-5 0-1,5-3 0,0 3-1,0 0 2,-6-3-1,6 3-1,0-2 2,0 2-2,0 0 2,0 0-1,0 0-1,0 0 2,0 0-1,-9 0 0,9 0 0,0 0 1,0-6-1,0 4-1,-5-2 1,5 1 0,0 3 1,0 0-1,0 0 0,0 0 0,0 0-1,0 0 1,0-4 0,0 4 1,-6 0-1,6-2 0,0 2 0,-6 0 1,6-3-1,-8 3 1,8 0-1,0-2 0,-6-1 0,6-3 0,-6 3 0,1-3-1,5 4 1,-14 2-1,14 0 1,0 0 1,0-4-1,0 4-1,0-2 1,0-2 1,-6 4-1,6 0 1,0-3-1,-6 1-1,6-6 0,-6 5 1,6-1 0,0-1 0,-8 1 0,8 2-1,-6 2 2,6-3-1,0 0 0,0 0-1,0 1 2,-5-5-1,-1 4 0,-3-2-1,4-1 2,5 0-1,0 3 0,-6-6-1,0 4 1,1-4 0,5 2 0,-9 0 0,9 1 0,0 0 0,-5 4 1,5 2-1,0 0 0,0 0 1,0 0-2,0-4 2,0 4 0,0 0-2,0 0 1,0 0 0,0 0 0,-6 0 1,6-2-1,0-1-1,0 0 1,0 0 0,-6 0 1,-2 0-2,8 0 1,0 3 0,-6-3 1,6 3-2,0-3 2,0 1-1,0 2 0,-6 0 1,6 0-1,0 0 1,0 0-1,0-3 0,0 0-1,-5 1 2,-1-2-1,6 1 0,0 3 0,0-4 0,0 4 0,0 0 0,0 0 0,0 0 2,0 0-1,0 0-1,-9 0 2,9 0 0,0 0-1,0 0-1,0-1 1,0-3-1,0 4 0,-5 0 1,5-2-1,0-1 0,-6 3 1,6-3-2,-6-3 1,-2 3-1,8 0 2,-6 1-2,6-4 2,-5 2-1,-1-1 0,0 2 0,-2-2 0,-4 2 0,7-5 1,-4 4-2,3 1 2,6-3-1,-5 3-1,5 3 2,-6 0-1,6 0 0,0 0 0,0-2 1,0 2-1,0 0 1,0 0-2,-8 0 2,8-3 0,-12-1-2,1-1 1,2-2 0,4 2 1,-1 2-1,6 1-1,-6-1 1,-2 3 1,8 0-2,0-3 1,0 3 1,-6-3-1,6 0-1,-6 0 1,1 0 0,-1-3 0,6 4 0,0-2-1,-8 2 2,8 2-1,-6-3 0,6 0 0,0 3 0,-6-2 0,6 2 0,-6-4 0,-2 1 0,8 0 1,0 1-2,-6 2 2,6 0-1,0-6 0,-5 6-1,-1-3 2,0-3-1,-2 0-1,-4-3 1,-2 4 0,8 2 0,1 1-1,-1 2 0,6 0 0,0 0-1,0 0 2,0 0 1,0 0 0,0 0 0,0 0-1,0 0 2,0-4-2,0 4 0,0 0-1,-8 0 0,8 0-2,0 0 4,-6 0 0,6 0 0,0 0-1,-6 0 1,6 0 0,0 0 2,0 0-1,0 0-2,0 0 1,0 0-1,0 0 3,0 0-2,0 0-1,-5 0 0,-1 0 0,6 0-1,-9 0 1,9 0 1,0 0-2,0 0 1,0 0-2,0 0 2,-5 0-1,5 0 2,0 0 1,-12 0-2,4-3 0,-9 3 0,3-5 0,2 5 0,7-3 0,-4 3-2,9 0 4,0 0-4,0 0 4,-6-3-2,6 3 0,0 0 1,0 0-1,0-3 0,-11 0 0,5 0 0,-8 0 0,3 0-1,2 0 1,4 3 0,5-1 1,0 1-1,-6 0-3,6 0 2,0 0 1,0 0 0,0 0 0,-6 0 3,6 0-3,-8-4 1,2 4-1,0-3 0,1 3 1,5 0-1,0-4 0,0 4 0,0 0 0,-6 0 0,6 0 0,0 0 0,0 0 1,-9 0-2,9 0 2,-6 0-1,0-2 0,-8-1 0,8 0-1,1 1 2,-15 2-1,14-3 0,0 3 0,1-3 0,5 3 1,0 0-2,0 0 1,-9 0 1,9 0-2,0 0 1,-6 0 1,1 0-1,5 0 0,-6-3 0,0-1 0,-2 4 1,2 0-1,1 0 1,5 0-1,-6 0 0,-3 0-2,4 0 2,5 0-1,-6 0 0,6-2 2,-6 2-1,-2 0 1,8 0 0,-6-3 0,0 3-1,6 0-1,-5 0 3,5 0-4,-6 0 2,-2 0 0,8 0 0,-6 0-1,6-3 2,-6 3-3,6 0 1,-5 0 1,5 0 0,-9 0 1,9 0-1,0 0 0,-6 0 0,6 0 0,-5 0 0,5 0-1,-6 0 2,0 0-1,6 0 0,-8 0 0,-4 0 2,7 0-2,-4 0 0,4 0-1,-7 0 0,4 0 0,-9 0-1,11 0 3,-3 0-2,-2 0 1,5 0 0,-2 0 1,2 0-1,1 0 0,-1 0 1,6 0-2,-6 0 1,6 0-1,-14 0 1,8 0-2,1 0 1,-4 0 1,3 0 0,6 0 0,-5 0 1,5 0-1,0 0 0,-12 0 0,4 0 0,-3 0-1,5 0 0,-3 0 1,4 0 0,-1 0-1,0 0 2,6 0-1,0 0-1,0 0 1,0 0 0,0 0-1,0 0 1,0 0 0,0 0 0,-8 0 0,8 0 0,0 0-2,-6 3 4,0-3-4,1 3 2,-1-3 0,6 0-1,0 0 2,0 2-2,-8-2 1,-4 0 0,7 4-1,-10-4 2,10 6-2,-1-3 0,-8-1 0,2 1 2,7 0-3,-4-3 1,9 2 0,-5-2 1,5 4-2,-6-1 4,6 1-4,-6-3 4,6-1-4,-5 3 4,5-3-2,0 0-2,0 0 4,0 0-2,-9 0-2,9 0 4,0 3-4,0-3 0,-6 3 2,6 0 0,-5-3 1,5 3-2,0 0 1,-6 0 1,-3 0-2,4-2 1,-1 6 0,0-1 0,-8-3 0,14 0 1,-5-1 0,5 1-2,-6-3 1,6 0 1,-6 3-1,-2 0 0,8 0 0,-6-3 0,0 0 2,6 3-4,-5 0 2,-10 0 0,15-3-1,0 0 2,0 0-1,0 3 0,0-3-1,-5 0 1,-1 6-1,6-6 2,-6 2-2,6 1 1,-8 4 0,2-5 0,1 1 0,-1 0 0,-3-3 0,9 2 0,0 2 0,0-4 0,0 2 0,0-2 0,-5 3 2,5-3-3,-6 3 2,0 0-2,6 0 2,-5 0-2,5 0 1,-9-3 0,3 3-1,6-3 2,-5 3-1,-1-1 1,6 1-1,-8 0 0,-4 3 0,12-3 0,-5 1 0,5-3 0,0-1 2,-9 4-4,3-4 4,6 3-4,-5-3 4,5 2-2,0 1-2,-6 0 4,6 0-2,-6 0 0,-2 0 0,2-2 0,0 3-2,6 0 4,0-1-2,-5-1 0,5-2-2,0 3 4,-9 0-4,9-1 4,-5 5-4,-7-1 2,7-4 0,-4 4 0,3 0 0,1-3 0,-1 2 0,6-1-1,0-3 0,0 3 1,0-4 0,0 3 0,0-3 0,-9 4 0,9 1 0,-11-2 0,11-1 1,-7 1-2,7-3 2,-5 3-1,-4 3 1,4-3-3,5 3 4,-6-3-2,6-1 0,-6 2-1,6-2 2,0 1-2,0 0 1,0-1-1,-8-2 2,8 4-1,0-4 0,0 3 1,0 1-2,0-3 0,0-1 2,-6 0-2,6 3 3,0 0-3,-6 3 1,6 0 0,-5-4 0,-4 5 1,9-2-2,-6 1 2,1 2-1,5-2 0,0 1 0,0-7 0,0 0-1,-6 0 2,0 2-1,6-2 2,0 3-2,0 0-2,0 2 4,0 0-2,0 3 0,0-5 0,0-1 0,-8-2 0,2 3 1,6 0-2,0-3 1,0 2 0,0-2 1,0 0-1,0 0 0,-5 3-1,5 3 2,-6 3-1,-3-3 0,4 0-1,5-1 2,0-5-1,0 3 0,0-3-1,0 0 1,0 0 0,0 0 0,0 2 1,0 2-1,-6 3 0,6-3 0,0 5 0,-6 3 0,6-3 2,-5-1-2,5-3 0,-9-2 1,9 1-1,0-2 0,0-2 1,0 4-1,0-4-1,-6 2 2,6 4-1,0-3 0,-5 3-1,5-1 2,0-1-1,-6-4 0,6 1 0,0 3 0,0-1 0,0-3 1,-8 3-2,8-3 1,0 3-1,0 0 2,0 0-1,0 5 1,-6-5-1,6 3 0,0 3 0,-6-2 0,1 0 0,5-1 1,-9 0-2,3-4 2,6 7-1,-5-3-1,-1 6 1,6-4 0,-6 3 0,-2-2 0,2-3 0,6-3 0,0 0 0,-6 0 0,6-1 2,0 5-2,0-1 0,-5-1-1,5 1 2,0-1-1,0 5-1,0-5 1,0 1 0,0-4 0,-9 1 1,9 1-1,0-2 0,0 1 0,-5-1-1,5 2 1,0-1 1,0 1-1,0-2-1,0 4 1,0-1 1,0 5-1,0-5 0,0 1 0,0-4 0,0-2 0,-12 3-1,12-3 3,0 0-4,-5 3 3,5-3-1,0 0 1,0 0-2,0 0 3,0 6-3,0-4 1,-9 2 1,9-2-2,-6-2 2,6 4-1,0-4 0,0 2 0,0 1 0,0 1 1,-5-2-1,5 4 1,-6-6-2,-3 5 0,9 2 2,-5 1-1,5-2 0,0-3 0,0-1 0,0 2 0,0-4 1,0 0-2,-6 3 1,6-3 0,0 5 1,0-2-2,-6 3 2,6-3-1,0-1 0,0 1-1,0 1 1,0-4 0,0 2 0,0 1 0,0-3 0,0 4 0,0-4 0,-5 0 0,5 0-1,0 0 1,0 2 1,0 4-2,0-1 2,0 5-1,0-8 0,0 3 1,0 2-1,-9-1 0,9-1 0,0 3 0,0-4 0,-5 1 0,5-1 1,0 0-2,-6 3 1,6-1-1,0-1 2,0-2-1,0 6 0,0-6 1,0 2-1,0-1-1,0 2 1,0-1 0,0 3 0,0-1 1,0-2-1,0-1 0,-6 1 0,6 1 0,0 2 0,0 1 2,0-3-4,0-3 2,0 3 2,0-4-2,-8 1 0,8 1 0,0-2 0,0 1 0,0-3 0,0 3 0,0 0 0,0-3 0,0 2-2,0 2 4,0 4-2,0 1-2,0 0 4,0 2-2,0-2 0,0 0 0,0 1 1,0-3-1,0 2 0,0-4 0,0 1 0,0 0 1,-6-1 0,6 1-1,0-2-1,0-2 1,0 1 0,0-3 2,0 3-3,0 0 0,0 2 1,-6 4 1,6-3-1,-5 0 1,5 3-2,0-5 3,0 3-3,0 2 1,0-4 0,0 4 0,0 0 0,0-1 0,0-2 1,0 0-2,0-1 1,-9 1 0,9-3 1,0 3-1,0 0 0,0-3 1,0 3-1,0 0 0,0-3 0,-6 2 0,6 3 0,-5 1 0,5 0 0,0-1 0,0 0 0,0-1-1,0-1 2,0 0 0,0 0-1,-6-1 0,6 1 0,0 3 1,0-1-2,0 0 1,0 3 1,0 2-2,0-1 0,0-4 1,0 1 1,0-1-1,0 1 0,0-3 0,0 3 0,0-4-1,0 3 2,0 2-1,0-4 0,0-4 0,0 4 0,0-3 1,0 3-2,0 0 2,0 2 0,-6-3-1,6 6 0,0-6 0,-8 0 0,8 7 1,-6-3-1,6 0 0,0 1 0,0 1-1,0-4 1,0 2 1,0 0-2,0-4 1,0 2-1,0-5 1,0 4-1,0-4 0,0 1 1,0 3 0,0 3-1,0 3 2,0-4-2,0 5 1,0-6 1,0 2-2,0 0 2,0-3 0,0 2-2,0 1 2,0-1-1,0 1 0,0 3 0,0-7 0,0-1 0,0 1 0,0-2-1,0 2 1,0 2 0,0-5 0,0 2 0,0 1 1,0 1-2,0 0 2,0 3-1,0-1 0,0 1 1,0 2-1,0-2-1,0-3 1,0 0 0,0-1 0,0-2 1,0 2-1,0-1-1,0-1 2,0 2-1,0 4 0,0-3 0,0 3 1,0-4-2,0 1 1,0 3 1,0-4 0,6 1-2,2 0 2,-8 0-1,0 3 1,0-7-1,0 5 0,0-4-1,0-3 1,0 2-1,0 1 1,0 0-1,0-1 1,0 4 0,0 3-1,6-3 0,-6 3 1,6-4-1,-1 0 1,-5 6 0,6-7 0,-6 5 2,9-3-2,-9 0-1,0-1 1,0-1 1,5 1-1,-5 1 1,0-1 0,6 5-1,0-2 0,-6-3 0,0 2-1,8-1 1,-8-1 0,0 2 1,0 1-1,0-3 0,6 1 0,-6 0 0,0 0-1,0-3 2,6 2-1,-6 1 0,5-1 0,-5 1 1,9 3-1,-9-3 0,5 0-1,-5-1 1,6 2 1,0-1-2,-6-1 2,0 3-1,0-2-1,0 6 3,0 0-3,0 0 2,0-2 1,0 3-2,0-5 1,0-2-2,0 0 1,0-1 0,0-3 0,0 2 0,0-4 0,0 3 0,0 1 0,0-2 0,0 0-2,0-2 4,0 4-4,0 1 4,0 1-2,5 3-2,-5 0 4,0-1-2,0 3 0,0 1 0,0 0 0,0-3 0,0-1 0,0-2 0,9-1 0,-9 4 0,0-3 0,6 3 0,-6 0 0,0 0 0,0-5 0,0 2 0,0 1 0,0-5 0,0 4 0,0 3 1,0 0-1,0-2-1,0 3 2,0-1-2,0-4 1,0 5 1,0-5 1,0-3-2,0 1 0,0-3-2,0 4 1,0-4 1,0 0 0,0 2 0,0 1 0,0 0 0,0 2 0,0 1 0,0 3 0,0-3 0,0 3 1,0-4-1,0 1 0,0-3 2,0 3-2,0 0 0,0-1 0,0-2 1,0-3-2,0 3 1,0-3 0,0 4 0,0-4 0,0 0 1,0 2-1,0 1-1,0-1 2,0 4 0,0-3-1,0 1 0,0-2 1,0 1 0,0 3-2,0 0 1,0 2 1,0 4 0,0-3 0,0-4-2,0 1 1,0 0 0,0-4 1,0 5-2,0-2 0,0-2 1,0 0 0,0-3 1,0 2-2,0-2 2,0 0-2,0 0 2,0 0-1,0 4 0,0-2 1,0 5-2,0-5 2,0 5-2,0-5 2,0 0-2,0 2 2,0-4-1,0 3 0,0-3 0,0 0 0,0 2 1,0-2-1,0 0 0,0 4-1,0-4 2,0 0-1,0 0 0,0 0 0,0 0 0,0 0 0,0 0 2,0 0-2,0 0 0,0 0 1,0 0-1,0 0-1,0 0 0,0 0 0,0 0 0,0 0-1,0 0 3,0 0-3,0 0 0,0 0 1,0 0-2,0 0-1,0 0 6,0 0 0,0 0-1,0 0 1,0 0-2,0 0-3,0 0 3,0 0 0,0 0 0,0 0 0,0 0 0,0 0-2,0 0 2,0 0 0,0 0 0,0 0 0,0 0 0,0 0 0,0 0 0,0 0-2,0 0 2,0 0-2,0 0-2,0 0-3,0 0 2,0 0-4,0 0-1,0 0-1,0 0-13,0 0-13,0 0-9,0 0-7,0 0-13,0 0 21,0 0-12,0 0-50</inkml:trace>
  </inkml:traceGroup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26T15:47:42.554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26T15:47:42.559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26T15:47:42.563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26T15:47:42.567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26T15:47:42.571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517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2274 1913 16,'0'0'26,"0"0"-4,0-2 1,0 2 4,0-2 3,0 1 9,0-1-4,0 2 2,0 0-2,0 0 2,0-3-1,0 3-8,0 0-10,0 0 2,0 0-2,0 0 3,0 0-2,0 0 2,0 0-3,0 0 1,0 0 0,0 0-3,-6 0-4,6 0-5,0-1 1,0 1-2,-8-4 0,2 2 2,-6-2-6,-2 0-1,-3 2-1,2-2-1,4 0 1,-10 1-2,10-4 4,-3 4-2,8-1 0,6 0 0,-15 0 0,4-2 0,5 1 0,-8-1 1,2 2-1,6 0 1,-2 2-1,2-1-2,0-2 2,0 4 2,1-1-3,5-2 2,-9-2-1,9 2 0,-6 1 0,-5-3 0,-9 0 1,14 0-1,-9 0 0,10 2 0,-7 1 0,-2-6 0,2 6 0,-2-2 0,8-2 0,-5 1 0,2 0 1,3 3-1,-5-5 0,-4 2 0,4 1 0,5-2 0,-9 4 0,10-3 0,-1-2-1,-8 2 1,8-1-1,0 1 2,0 4-2,6-2 3,-8 2-3,2-2 2,6 1 0,-6-1-2,6 0 1,-14-3 0,8 2 0,0 0 0,0-5-1,-8 2 2,2 0-2,12 0 1,-5 3-1,5-1 1,0-2-1,-9 3 1,3-5-1,6 2 1,-5-2 0,-1 3-2,6-1 4,-9 2-4,9-2 4,0 0-4,0 0 4,0 1-4,0 1 2,0-3 0,0 1 0,0 2 0,0 1 0,0 2 0,0 0-2,0-1 2,0-4-1,0 2 1,0-1-1,0-2 0,0 4 1,9-1 0,-3 0 0,-6 1-1,5-1 1,-5-1 0,0 6 0,6 1 0,-6 0 0,0-2 1,9-2-3,-9 2 3,5-2-4,7-1 4,2 3-3,-8-4 1,0 4 0,0 0 1,2-1-1,-8 0 0,6 1 0,0 0-1,-6 2 1,6 0 1,2 0-1,-2-4 1,6 3 0,2-2 0,-8 0 0,-1 1-1,10 0 0,-9 0 0,5 2 0,4-1-1,2 1 1,3-3 0,-8 3 0,8-2 2,-6 0-1,-8 0 0,5 2 0,-2-2-1,-3 2 1,0 0-1,-6 0 1,0 0-1,0 0 1,0 0-1,0 0-1,0 0-1,11 0 0,-11 0 1,9 0 0,2 0 3,-5 0-1,8 0 0,-2 0 1,-6 0-1,-6 0 0,8 0-1,-2 0 2,0 0-2,-6 2 0,0 0 0,6-2 2,-6 2-1,8-2 0,-2 0 0,-6 0 1,0 0-1,0 0 0,0 0 1,0 0-2,0 2 1,0 1 0,0-2-1,0-1 1,0 0 2,6 2-2,5 2 2,-2-3-3,3 4 1,2-2 2,-8-1-3,-1 2 2,1-4 0,-6 0 0,9 0 2,-9 0-1,0 0-1,0 0 4,0 0 0,0 0-2,0 0 0,0 0-1,0 0-2,0 0 0,0 0 0,0 0 0,0 0 0,0 0 1,0 0-2,0 0 2,0 0-1,0 0 0,0 0-1,0 0 2,0 0-1,0 0 1,0 0-1,0 0 0,0 0-1,0 0 1,0 0 0,0 0-3,0 0 0,0 0-7,0 0-3,0 0-16,0 0-3,0 0-5,0 3-21,0 0-53,0 2-11,0 2-76</inkml:trace>
  <inkml:trace contextRef="#ctx0" brushRef="#br0" timeOffset="1">2761 1656 17,'0'0'20,"0"0"-6,0 0 3,0 0 5,0 0 12,0 0 2,0-2 2,0 2-5,0-1-4,0 1-4,0 0-5,0 0-1,0 0 1,0 0-1,0 0-1,0 0 2,0 0-3,0 0 0,0 0-2,0 0 2,0 0 2,0 0-2,0 0-3,0 0 2,0 0-5,0 0-1,0 0 2,0 0-3,0 0 1,0 0 2,0 0-3,0 0-1,0 0-3,0-2-2,0 2 2,0 0-1,0 0-2,0 0 4,0 0-4,0 0 2,0 0-1,0 0-1,0 0-1,0 0 1,0 0-2,0 0-1,0-3 0,0 3 0,0 0 0,0 0 3,20-1-2,12 1 0,-1-2 2,1 0-1,0-2 1,-6 1-1,0 2-1,5-1 3,-10 2-3,5-2 1,-1 0-1,1 2 0,0-1 1,-3-1-2,3-1 2,6 1-1,-6 1 1,-6 1-1,0-3 0,-2 3 0,-4 0 0,6 0 0,-8-1 0,8 1 0,-3 0 0,9 0 0,-6-2 0,6 0 0,-6 0 0,12 0 0,-15 2 0,3-2 1,1 0-1,5 2 0,-3-1-1,3 1 2,-1-3-1,1-1-1,0 3 2,6-2-1,-6 3 0,0-2 0,6 1 0,-6-1 0,5 0 1,1 0 0,0 0 0,-6-2-2,5 0 3,4 0 0,2 0-1,1 0-1,-7 4 0,-5-1 0,-5 1 1,4 0-1,-13 0 0,2 0 0,-2 0 1,-3 0-1,2 0 1,-5-2-1,8 2-1,-2 0 1,-6 0 0,8 0 0,-3 0 0,10 0-1,5 0 2,-1 0-1,7-2 0,6 2 0,-12 0 1,5 0-1,10 0 0,-15-2 1,11 0-2,-11 0 1,0 0 1,-9 2-1,3-2 0,-14 2 1,8 0-2,-2 0 2,2 0-2,-2 0 2,-6 0-1,2 0-1,4 0 2,-6-2-1,8 2-1,-2 0 1,8 0 0,-3 0 1,-3 0-2,12 0 1,0 0 2,-8 0-2,2 0-1,-14-2 1,2 2 1,4-2-1,-1 2-1,-2 0 1,8 0 0,-2 0 1,2 0-1,3 0 0,0 0 0,6 0 0,6 0 1,-12 0-1,-3-2 0,-2 2 0,-10 0-1,16 0 2,-4 0-2,3 0 2,0 0-1,3 0 0,3 0 0,0 0 0,0 0 1,0 0-1,-6 0 0,-8 0 0,8 0 1,0 0-1,-3 0 0,3-2 0,6 2-1,0 0 2,-8 0 0,8 0-1,5-2 0,-5 2 1,0 0-1,0 0 0,0 0 1,0-3-1,-15 3 1,4 0-2,-4 0 2,4 0-1,-4 0 0,4 0-1,-10 0 1,7 0 1,2 0-1,7 0 0,-4-2 0,-3 2 1,-2-2 0,8 2-1,-9 0 0,15-2 3,-5 0-3,-10 2 0,9-3 0,0 3 0,-8-1 1,8 1-2,-3 0 2,-2 0-1,5 0 0,-8 0 0,8-2 0,-3 0 0,3 2 0,0-2 1,-2 2-2,2 0 1,0 0 0,-3 0 0,3 0 0,6 0 0,0 0 0,-6 0 0,-2 0 1,-4-2-1,12 2 0,0 0 0,-9-2 2,15 2-2,-12-2 0,12 2 0,-12-1 0,0 1 0,3-3 0,-8 3 0,11 0 0,-9 0 0,-3-1 0,-2 1 0,2 0 0,3 0 0,4 0 0,-7 0 0,3 0 0,4 0 0,-10 0 0,3-2 0,-2 2 0,2 0 0,-8 0 0,0 0 0,8-2 0,-8 2 0,6 0 0,2 0 0,-8-3 0,0 3 0,8 0 0,-8 0 0,-1 0 0,10 0 0,-4 0 0,-5 0 0,3 0 0,-3 0 0,-6 0 0,5 0 0,-5 0 0,6 0 0,0 0 0,-6 0 0,0 0 0,0 0 0,8 0 0,-8 0 0,0 0 0,12 0 0,-6 0 0,2 0 0,-2 0 0,0 0 0,5 0 0,4 0 0,-4 0 0,-2 0 0,8 0 0,-17 0 0,0 0 0,6 0 0,3 0-2,-3 0 2,-1 0 0,10 0 2,-10 0-4,16 0 4,-10 0-2,9 0 0,-8 0 0,2 0 0,-2 0 0,-12 0 0,0 0 0,6 0 0,-6 0 0,0 0 0,5 0 0,10 0 0,-15 0 0,5 0 0,1 0 0,3 0 0,2 0 0,4 0 0,-4 0 0,1 0 0,-4 0 0,-8 0 0,6 0 0,6 0 0,2 0 0,3 0 0,-2 0 0,-9 0 0,-1 0 0,10 0 0,2 0 0,-8 0 0,2 0 0,-5 0 1,3 0-1,2 0-1,9 0 1,-8 0 1,8 0-2,-8 0 2,2 0-1,-8 0 0,14 0-1,-14 0 2,5 0-2,-2 0 1,-3 0 1,-1 0-2,1 0 2,0 0-1,3 0 0,-4 0-1,1 0 1,0 0 0,2 0 1,-2 0-2,-6 0 2,6 0-2,-6 0 2,0 0-1,0 0-1,0 0 2,0 0-2,6 0 1,-6 0 1,0 0-2,0 0 2,0 0-2,8 0 1,-2 0 0,0 0 1,0 0-2,-1 0 2,4 0-1,-3 0 0,0 0 0,-6 0 0,0 0 0,0 0 0,0 0 0,5 0-1,10 0 1,-15 0 1,6 0-1,5 0 0,-2 0-1,-9 0 1,0 0 1,5 0-1,-5 0 0,0 0 0,6 0-1,0 0 2,3 0-1,-4 0 1,-5 0-2,6 0 1,-6 0 0,0 0 0,6 0-1,-6 0 2,0 0-2,6 0 2,2 0-2,4 0 1,-12 0 0,14 3 0,-14-3 0,6 0 0,0 0-2,-6 0 2,6 0 2,2 0-2,-8 0-2,6 2 2,-6-2 2,6 2-4,0-1 2,-6-1 0,5 4 0,4-4 0,-9 0 2,6 2-4,-6-2 2,11 0 2,-2 2-4,-9 0 4,11 0-2,-11-2 0,6 2 0,-6-2 0,6 2 0,3-2 0,-4 1 0,1-1 1,0 3-1,-6-1 0,8 0 1,-2 0-1,0 2 0,0-3-1,-6 1 1,6 2 1,2-4-1,-8 2 0,0-2 1,0 2-1,0 0 0,6-2 0,-6 2 1,0 0-1,6 0 0,-6 0 0,0 0 1,5-2-1,-5 2 1,9-2-1,-9 3 1,6 0-1,-6-3 0,0 4 1,6-4-1,-1 1-1,-5 3 1,9-2 1,-3 2-1,-6 0 0,6-2 0,-1 2 0,-5-4 1,0 3 0,0 1-1,6-2 1,-6 3-1,0-4 0,9 3 0,-9-2 0,5 0 2,-5-2-2,6 2 0,-6 0-2,0-1 4,0 3-2,6-2-2,-6 1 1,9 0 2,-9 1 1,5-2-1,-5 2-1,0-2 0,6 0 1,-6 0-2,0 0 1,12 2 1,-12-2-2,0-1 2,0 1-1,8 2 0,-8 0 0,0-2 1,0 2-1,0 0 1,0-3 0,0 5 0,0 0-1,0 0 1,0 0-1,0-3 0,0 0 0,0-2 0,0 2 0,0-2 1,0 1-1,0 0 1,0 0-1,0 0 0,0 2 1,0-2-2,0 0 1,0 2 1,0-3-2,0 2 1,0-1 0,0 2 1,0-1 0,0 1-1,0-1 1,0-2-1,0 1 1,0 0 0,0 0-1,0-1 0,0 3 1,0-4-1,0 2 1,0 1-1,0-3 0,0 2 0,0-1 1,0 3 0,0 0-1,0-2 2,0 4-1,0-3-2,0 0 2,0 0 0,0 0-1,0-2 1,0 1-1,0-1 0,0-1 1,0 0-1,0 3 0,0-1 1,0 0 0,0 0-1,0 0-1,-8 2 3,-4-4-2,6 3 0,1 0 0,5-2 1,0 1 0,-9 0 1,9-2-2,0 0 2,-6 2 0,6 0-2,-11 0 1,2 2 0,3-2 1,1 0-2,-1 2 2,6-3-2,-6 2 1,-3-2-1,4 1 0,-1 0 1,0 0-1,-3 0 2,4-2-1,-1 2 2,6-2-2,-6 2 2,-8 0-3,2 0 0,-2-1 0,2 2 0,7-2 0,-4 2 0,-3-1 0,12-2 0,0 1 0,-11-1 2,11 0-2,-9 0 1,9 0 1,-6 3 0,-5-3-3,2 1 2,4 1-1,-1-2 1,0 2-2,0-2 1,-2 2 1,8 1-2,-12-3 2,6 0 1,-2 0-3,2 0 3,6 0-2,-6 1 0,-8 1 0,8 2 0,-6-2-1,-2 0 1,2-2 1,7 1-2,5-1 1,-9 3 1,-2-3 0,5 0-1,0 0 0,-8 2 0,8-1 0,-9 1 1,10 0-1,5-2 0,-6 0 1,0 0-2,0 2 2,-2 0-1,-4 0 1,-2-2 0,8 2-1,-5 0 1,2-2-2,3 2 3,-5 0-2,5-2 0,-3 2 1,-2-2-1,11 0 0,-6 1 0,-3-1 0,4 3 0,-1-3 0,6 0 1,-12 0-1,4 0 1,2 0-1,0 2 1,-8-2-1,2 1-1,1-1 2,2 0-1,3 3 0,0-3 0,1 1 0,-4-1 0,3 0 0,1 2 1,-10-2-1,-2 0 1,11 0-1,-8 0 0,-7 2 0,10 0 0,-9-2 0,8 2 0,6 1 0,-8-3 0,3 1 0,-4-1 1,-2 2-2,8-2 1,-2 0 1,-4 0-1,10 2-1,-7 0 2,6-2-2,-8 2 2,8-2-1,-14 1 0,3 2 0,2-3 0,-5 1 0,9-1 0,-4 2 1,9 1-2,1-2 1,-7-1 1,3 2-1,4-2 0,-1 3-1,0-2 4,-3 1-6,-8 0 6,-3 0-6,0-2 4,8 0-1,7 1 0,-10-1-1,15 3 1,-11-1 1,5-2-1,-9 2 0,4-2-1,11 0 2,-9 0 1,9 0-2,0 0 1,-5 1-1,-1-1-3,0 0 3,0 0 2,-2 0-4,-4 3 4,-2-3-2,2 0 0,1 1 0,-4-1 0,-5 0 1,14 2-2,1-2 2,-1 0-2,6 0 1,-6 2 0,-3-2 0,4 0-2,-1 0 4,0 2-4,-8-2 5,8 2-4,-9 0 2,-2-2-2,11 0 2,-8 2-2,8-2 3,6 0-2,-5 0-1,-4 0 2,9 0-2,-12 1 1,7-1 1,-1 0-1,-9 0 1,15 0-2,0 0 2,-5 0-2,-1 0 1,6 0 0,-15 3 1,10-3-2,-7 0 2,-8 2-1,6-2 0,8 0 0,0 0 0,-8 0 0,8 2 2,6-2-2,-6 0-2,0 0 2,-8 0 0,-3 0-1,2 0 2,4 0-1,-4 2 0,4-2 0,-4 1 0,10-1 0,-7 0 0,-2 3 2,14-3-2,-12 0 0,6 1 1,-8-1-2,3 0 1,2 0 0,-8 0 1,2 0-2,4 2 1,-4-2-2,9 0 5,-5 0-3,-9 0-1,8 0 2,-2 0-2,2 0 1,-2 0 1,2 0 0,7 2-1,-4-2-1,9 0 2,-6 0-1,0 0 0,1 0-1,-4 0 1,3 0 0,1 0 1,-1 0-2,-9 0 1,4 0 1,-4 0-2,-2 0 0,3 0 2,8 0-2,0 2 2,0-2-1,6 0 0,-8 0 0,-4 0-1,7 0 2,-10 0-1,9 0 0,1 0 0,-1 0 0,-3 0 0,-2 0-1,-4 0 1,4 0 0,5 0 1,-8 0-1,2 0 0,6 0-1,-8 0 2,2 0-2,-2 0 2,2 0-2,-14 0 2,6 0-2,3 0 1,3 0 0,2 0 0,3 0 0,4 0 1,-1 0-1,-6 0-1,4 0 2,8 3-2,-6-3 2,-6 0-2,4 0 1,2 0 1,0 0-2,1 1 1,-1-1 1,-3 0-2,9 0 1,-6 0 1,6 0-1,-5 0 0,-1 0 0,-3 0-1,3 0 1,-14 0 0,3 0 1,-9 0-2,6 0 2,3 0-2,8 0 2,3 0-1,0 0 0,1 0 0,-4 0 1,3 0-1,-5 0-1,-4 0 1,4 0 0,-4 0-1,4 0 2,5 0 0,-3 0-3,9 0 3,-5 0-1,-1 0 0,6 0 1,-12 0-2,-2 0 1,2 0 1,-13 0-2,4 0 1,-16 0-1,11 0 2,6 0-2,-6 0 1,9 2 0,-4-2 1,7 0-2,-3 0 1,2 0 0,4 0 1,-15 0-2,11 0 1,4 0 1,-1 0-1,4 0 0,-4 0-1,6 0 1,-2 0 0,-4 0 1,-8 0-1,3 0-1,-3 0 2,0 0-2,-6 0 2,0 0-1,-6 0-1,15 0 1,-4 0 0,10 0-3,-3 0 3,8 0 0,0 0-1,-3 0 1,4 0-1,-7 0 2,-2 0-1,2 0-1,-8 0 1,-6 0 0,15 0 1,-10 0-1,10 0 0,-4 0-1,4 0 1,-3 0 0,2 0-2,-14 0 2,15 0 0,-10 0 2,1 0-4,0 0 2,-3 0 2,3 0-2,0 0 0,-6 0 0,0 0 0,3 0 1,3 0-1,5-2-1,4 2 2,5 0-2,-3 0 1,3-1-2,-5 1 5,-3-3-4,2 3-1,-2 0 2,2-2 0,-8 2 0,14 0 0,-14-2-1,8 2 1,-13-2 0,13 1 0,-8 1-1,5-3 1,4 3-1,-1-1 2,-8-1-1,6 2-1,-4 0 1,4-2 2,3 0-3,-4 2 1,4-3-1,5 2 0,-3 1 2,3 0-1,1 0 1,-1-2-1,-8 2 0,8-2 0,-6 0 0,-2 2 0,2-2 0,-2 2 1,-3-2-3,2 0 2,4-2-2,-4 3 2,-2 1-1,3-2 1,2 2-1,-8-2 2,14 2-1,-14-3-1,8 0 2,-2 3-2,-12-2 1,0 2 1,9-2-3,-9 1 3,6-2-1,8 1 0,-2 1 0,-3 1 0,2-3 0,-11 3 1,9 0-2,3-3 0,-7 3 2,-2-3 0,3 2-1,0 1 0,8 0 0,-2-2-1,3 2 1,5 0 0,-3 0 0,3 0 1,1-2-2,-1 0 1,-3 2 1,3-2-2,1 2 1,-7 0 1,-2 0-2,2-1 1,-2 1 1,-6 0-3,8 0 3,-8 0-1,8-3-1,-2 3 1,14 0 1,-6-2-1,0 2-1,1 0 1,-10 0 1,-2-2-2,3 2 1,8 0 0,0 0 0,0 0 0,-2 0-1,8 0 1,-6 0 1,6-2-1,-6 2 0,0-2-1,6 2 2,-8-1-2,8 1 1,-6 0 1,0 0-1,0 0 0,-2 0 1,2 0-2,-5-3 2,5 3-2,-3 0 0,3 0 3,1 0-2,-1 0-1,6 0 1,-9 0 0,3-1 0,1 1 0,-16-2 0,16 2 1,-1 0-2,0 0 0,-2 0 1,2-3 1,0 3-2,0 0 2,0 0-1,-2 0 0,2 0 0,0 0-1,1 0 0,-4 0 3,3 0-4,6 0 2,-6 0 1,6-1-2,0 1 1,-5 0 1,5 0-1,-9 0-1,3 0 1,0 0 1,1 0-2,-10 0 1,10 0 1,-1 0-2,0 0 1,-3 0 0,-2 0 0,11 0-1,-6 0 2,0 0-1,-2 0 0,8 0 0,-6 0 0,-6 0-1,4 0 1,8 0 1,-12 0-1,12 0 0,0 0-1,-6 0 2,6 0-1,0 0 0,0 0 0,-5 0 0,5 0 0,0 0-1,0 0 2,0 0-2,-9 0 2,9 0-1,0 0-1,0 0 1,-6 0 1,6 0-2,0 0 1,-5 0 0,-1 0 1,6 0-1,0 0-1,-9 0 2,9 0-2,0 0 2,0 0-2,0 0 1,0 0 0,0 0 0,0 0-1,0 0 2,0 0-1,0 0 0,0 0 1,-6 0-1,1 0-1,-1 0 1,6 0 1,0 0-2,0 0 2,-9 0-1,9 0-1,0 0 1,0 0 0,0 0 0,0 0 0,0 0 0,0 0 0,0 0 0,0 0 0,0 0 1,0 0-2,0 0 1,0 0-1,0 0 0,0 0 1,0 0-2,0 0 1,0 0 0,0 0 1,0-2 0,0 2 0,0 0 1,0 0-1,0 0 0,0 0 1,0 0-1,0 0 0,0 0 0,0 0 0,0 0 0,0 0 1,0 0-2,0 0 2,0 0-1,0 0 0,0 0-1,0 0 2,0 0-1,0-2 0,0 2 1,0 0-2,0 0 1,0 0 0,0 0 0,0 0 0,0 0 1,0 0-2,0 0 2,0 0-1,0 0 0,0 0 0,0 0 0,0 0 1,0 0-2,0 0 2,0 0-2,0 0 2,0 0-2,0 0 3,0 0-3,0 0 2,0 0-2,0 0 1,0 0 1,0 0-2,0 0 1,0 0-1,0 0 2,0 0-2,0 0 1,0 0 0,0 0 0,0 0 0,0 0 1,0 0-2,0 0 1,0 0 1,0 0-1,0 0 1,0 0-3,0 0 3,0 0-2,0 0 1,0 0-2,0 0 2,0 0 0,0 0 0,0 0 0,0 0 0,0 0-1,0-2 1,0 2 1,0 0-2,0 0 1,0 0-1,0 0 0,0 0 1,0 0 0,0 0 0,0 0 1,0 0-1,0 0 0,0 0 0,0 0 0,0 0 0,0 0 0,0 0 0,0 0 0,0 0 0,0 0-1,0 0 1,0 0 0,0 0 0,0 0 1,0 0-2,0 0 1,0 0 0,0 0 0,0 0 0,0 0 0,0 0-1,0 0 2,0 0-1,0 0 1,0 0-1,0 0 0,0 0 0,0 0 1,0 0-2,0 0 0,0 0 2,0 0-1,0 0 0,0 0-1,0 0 2,0 0-2,0 0 2,0 0-2,0 0 2,0 0-2,0 0 1,0 0 1,0 0-2,0 0 2,0 0-2,0 0 2,0 0-1,0 0-1,0 0 2,0 0-1,0 0 1,0 0-1,0 0 0,0 0 0,0 0 1,0 0-2,0 0 1,0 0 0,0 0 0,0 0 0,0 0-1,0 0 1,0 0 0,0 0-1,0 0-1,0 0 1,0 0-2,0 0-2,0 0-4,0 0-1,0 0-6,0 0-7,0 0-4,0 0-21,0 0-33,0 0-18,0 0-80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519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5-197 0,'0'0'17,"-9"2"-8,9-2-2,0 0-3,0 0 2,0 0 1,0 0 0,0 0-1,0 0 1,0 0 0,0 0-2,0 0-1,0 0-2,0 0 0,0 0 1,0 0 0,0 0 0,0 0-3,0 0 0,0 0-5,0 0-1,0 0-13,0 0-39</inkml:trace>
  <inkml:trace contextRef="#ctx0" brushRef="#br0" timeOffset="1">293-99 0,'0'0'41,"0"0"-6,0 0-3,0 0-6,0 0-11,0 0-6,0 0-7,0 0 0,0 0 1,0 0-5,0 0 4,0 0-2,0 0 0,0 0 0,0 0-3,0 0-1,0 0-5,0 0-6,0 0 5,0 0-1,0 0-7,6 0 0,14 0-7,-3 0-13</inkml:trace>
  <inkml:trace contextRef="#ctx0" brushRef="#br0" timeOffset="2">472-104 13,'0'0'16,"0"0"-3,0 0-4,0 0-2,0 0 2,0 0-5,-6 0 0,0 0-3,-3 0-3,4 0-1,-1 0 0,0 0 3,0 0-2,6 0-6,-8-2 2,-4 2-13,6-3-14</inkml:trace>
  <inkml:trace contextRef="#ctx0" brushRef="#br0" timeOffset="3">472-104 16,'-78'-12'22,"78"12"-2,0-2-4,-6 2 3,6 0 6,0 0-3,-6 0 1,6 0 2,-5 0-3,5 0 1,0 0-5,0 0 1,0 0 1,-9 0 7,9 0 6,0 0 2,-6 0-3,6 0-3,-6 0-1,-5 0-12,11 0-5,-9 0 0,9 0 0,0 0 0,0 0-2,0 0 1,0 0-2,0 0 0,-6 0 0,1 0-1,-1 0-2,6 0-2,-9 2 1,-8-2-4,11 2 3,-8-1-3,8-1 1,6 0 3,-6 0-2,-2 0 1,-4 0-1,6 0 0,-8 0-2,8 0 2,-5 0-1,2 0-1,3 0 0,1 0 0,5 0 1,0 0-2,0 0 2,-6 0-1,6 0 1,-9 0-1,3 0 0,1 0-2,-7 0 3,-2 0-1,-6 0 0,2 0 0,4 0 1,8 0-2,6 0 2,-6 0-1,6 0 0,0 0-2,0 0-1,0 0-2,0 0 8,0 0-2,0-1 2,0-1-2,-5 0 0,-4 0-1,-8 0 1,17 0-1,-9 0-1,-2 2 2,-1-4-2,3 3 0,4-3-1,5 1 1,0 0 0,0 1 0,0 0 1,-6 1 0,6 1 0,-6-3 0,6 3 0,0-2-1,0 0 2,0 2-4,0-1 2,0 1-2,0-3 1,0 2 4,0-1-2,0-2 2,0 0-1,0 1-1,-9-1 0,9 1 0,0 2-1,0-1 2,0 0-1,0 2-2,0-4 1,0-2-1,0-2 1,0-1-1,0-1 2,0 3-1,0-3 0,0 3 1,9-2-2,-3 4 1,0-1-2,8 3 2,-8-1-1,-6 0 1,6 1-1,5 2 0,-11 1-1,9 0 3,-9-2 0,0 2 0,17-2 3,-8-1-6,-4-4 3,1 4 0,-6 1 3,6 0-6,3 0 3,-9 0 3,5-2-6,1 1 3,0-1 0,0 1 0,2 0 0,4-1 0,-6 0 0,8 2 0,-8 0 0,-1 0 0,10 0 0,-9 1 0,5-3 0,9 0-2,-8 0 2,8 1-1,-14-2 0,2 4 1,4-2 0,2 2-1,-2-1 1,14 0-1,-21 2 1,1-2 0,-6 2 0,0-2 0,0 0 1,15 2-2,-4-2 2,-5 0-1,8 2-1,-14-2 1,6 2-1,0-1-1,2-2 3,10 2-2,-4-1 1,-2 0 0,2-3 1,-2 4-1,8-1 0,-9-2 0,-5 2 0,3 2 0,-9-2-1,5 2 2,-5 0-1,6 0-1,0 0 1,-6-2 1,9 2-1,-4-1 0,1-1 0,0 0 0,0 0 0,-6-3 0,8 5 0,-2-1 0,14-1 0,-8 2 0,2-2 0,-2 0 0,-7-1 1,1 3 0,8 0-2,-14 0 1,0 0-1,6 0 1,-6 0 1,6 0-1,-6-2-1,9 2 1,-4-2 0,1 0 0,6 2 0,-4-2 1,4 0-2,-6 2 1,-6 0 0,8 0-1,-8 0 2,0 0-1,0 0-1,0-2 1,0 2 1,0 0-2,6 0 2,0 0-2,-6 0 2,5 0-2,1-2 1,14 2 0,-5-2 0,-9 2 0,-1-1 1,10-2-2,-10 3 2,1-2-2,0 2 1,0-1 0,2 1 0,-2 0-2,-6 0 1,0 0 1,6 0-1,-6 0 0,6 0 0,-6 0 2,8 0-2,4 0 2,-6 0-1,8-3-1,-8 3 1,-6 0 0,0 0 1,0 0-2,0 0 2,0 0-2,0 0 2,6 0-3,-6 0 3,5 0-2,4 0 1,-3 0 0,5 0 0,-5 0-2,-6 0 4,0 0-4,9 0 1,-9 0 1,0 0 0,5 0 0,-5 0 0,0 0-2,0 0 2,0 0-1,0 0 2,6 0-1,-6 0 0,0 0 0,0 0-1,0 0 1,0 0-1,0 0 0,0 0 1,6 0 1,-6 0-3,0 0 3,0 0-1,8 0-1,-2 0 1,6 0 1,-4 0-1,-2 0 0,0 0 1,5 0-2,-2 0 1,-9 0 0,0 0 0,0 0-1,0 0 1,6 0 1,-6 0-2,6 0 1,-6 0 0,5 0 0,-5 0 0,0 0 0,0 0 0,0 0 0,0 0 0,0 0-1,9 0 1,-9 0 1,6 0-2,0 0 1,-6 0 0,5 0 0,1 0 0,-6 0 0,0 0 1,0 0-2,0 3 1,0-3 1,9 0-2,-9 1 1,0-1 0,0 0 1,5 0-1,1 0-1,9 0 2,-10 2-2,7-2 1,2 3 1,-2-2-2,2 1 1,-8 0 0,0 0 2,-1 0-3,4-2 1,-9 2 0,0-2 0,6 0 0,0 0 0,5 2 0,-11-2 0,9 2-1,-9-2 2,0 0-1,6 0 0,-6 2 0,0-2 0,0 0-1,0 3 2,0-3-1,0 0 0,5 2 0,-5-2 0,0 2 1,6-2-2,-6 2 1,9-1 1,-4 2-2,-5-1 1,12 0 0,-12 2 0,6-3 1,2 1-1,-2 0 1,0 0-1,-6-2 1,6 2-2,-6-2 1,0 0 0,8 0 1,-8 2-2,6 0 1,-6-2 0,0 1 0,0-1 0,0 0 0,0 0 0,0 0 1,0 0-1,0 0 0,0 0 0,0 0 0,0 3 0,0-3-1,0 2 1,6 0 0,-6-2 1,6 2-1,-6-1 0,0 2 0,8-3 0,-8 1 0,0-1 1,0 2-2,0-2 2,0 2-1,0-2 2,0 0-4,0 0 4,0 0-2,6 0 0,-6 0 0,0 0 0,6 0 0,-6 2 0,0 0 0,5 0 0,1 0 0,3-2 0,-9 2 0,0-2 0,0 2 0,0-2 0,0 1 0,6-1 0,-6 0 0,5 0 0,-5 3 0,0-3 0,6 1 0,-6 1 0,9 1 0,-9-1 0,6 1 0,-6-3-2,5 2 2,1 0 2,-6-2-2,6 2 0,-6-1 0,8-1 0,-8 3 0,6-3 0,-6 3 0,0 1 0,0 0 0,6 0-2,-6-2 2,6 0 2,-6-1-2,0 2 0,0-2 0,0 2 0,8-2 1,-8-1-1,6 2 0,-6-2 0,0 2 0,12 0 0,-7 2 2,4-2-4,-3 0 4,-6 0-2,0-2 0,6 1 0,-6 1 0,5 1 1,-5-1-2,0-1 1,9 1 0,-9 0 1,0 0-2,6-1 2,-6-1-2,0 3 3,5-3-3,-5 2 1,0 0 0,6-1 0,-6-1 0,9 3 1,-9-3-2,0 0 1,6 1 0,-6 1 1,5 0-2,-5 0 2,6 0-1,-6 0 0,6 0 0,-6 2 0,9-3 1,-9 2-2,0-1 1,5 1 1,-5-3-1,6 2 0,-6-2 1,0 2-2,0-2 1,0 2 0,6 0 0,-6 2 0,0 0 0,0-1 0,0 1-1,8 0 2,-8-3-1,0 4 0,6-3 0,-6 0 2,0 0-2,0 1 0,0-3 0,0 2 0,6-2 0,-6 2 1,6 2-1,0 0 1,-6 0-1,8 0-1,-8 0 2,0 0-1,0-3 0,0 1 0,6 0 0,-6 0 1,0 2-3,6-2 4,-6-1-3,5 3 0,-5-2 2,0 3 0,9-2-1,-9 1 2,0 0-2,0 0 0,0-3 1,6 3-2,-6-2 2,0 2-1,6 0 1,-6-1-1,0 1 0,0-1 1,0 0-1,5 1-1,1 0 1,-6-1 1,0 2-2,0-1 2,0-1-2,0 3 2,0-2-1,0 0 0,0 1 0,9-1 0,-9 2 1,0-2-1,0 0 0,0 0 0,6-3 0,-6 1 0,0 0 0,0 2 1,0 1-1,5-2 1,-5-2-2,6 3 1,-6-2 0,0 2 1,9-2-1,-9 2 0,0-2-1,5 0 2,-5 2-1,6-1-1,-6 0 2,0-2-2,0 1 2,6 2-1,-6-2 0,0 2 0,9 0 0,-9-3 3,0 3-6,0 0 6,0 0-6,0-1 7,5 2-5,-5-4 1,0 4 0,6-2-3,-6 3 6,12-2-3,-12 1 0,0-1-3,0 0 6,0 0-3,0-2 1,0 0-2,8 2 2,-8-3-2,0 4 1,0-1 0,0-3 1,0 3-2,0-2 2,0 0-1,0 3 0,6-2 0,-6 1 1,6-1-2,0 1 1,-6 0 1,0-2-1,0 2 0,0-3 0,0 4 0,0-4 0,0 1 0,0 0 0,0 0 1,0 0-3,0 0 3,0 0 0,8 0-2,-8 0 2,6-1-1,-6 3 0,0-2 0,6 3 0,-6-4 0,0 1-1,0 0 1,0 0 1,0 1-1,0 0 0,5 0 0,-5 1 0,6 0 0,-6 0 1,0 0-1,0 0 0,0 0-1,0-1 2,0-1-1,9 0 0,-9 2 0,6-2-1,-6 0 1,0 1 1,0-1-1,0 1 0,0 0-1,0 1 2,5-1-2,1 4 2,-6-3-2,9-1 1,-9 1 0,0-2 0,0 2 0,0 0 1,0 0-2,0-3 1,6 4 2,-6-2-4,5-1 2,-5 2 1,6 0-1,-6 0 1,0-1-1,6 1 0,-6-2 0,0 2 0,8-2 0,-8 2 0,0-1 0,6 3 1,-6 0-1,0-2 1,0 2-1,0-1 0,0 1 1,0-2-1,0 2 0,0-5 0,0 3 1,0-2-1,0 3 2,0-4-2,0 3 0,6-1 0,-6-1 0,0 3 0,6-4 0,-6 3 0,0 0 0,0 0 1,0 0 0,0-3-2,0 2 1,0-2 0,0 2 1,0-2-2,0 1 1,0 0 1,0 0-1,0 2 0,8 0 1,-8 1-1,0-1 0,0 2 0,0-4 1,0-1-1,0 2-1,0-1 2,0 0 0,0-1-2,0 2 2,0-3-1,0 1 1,0 3-1,0-2 1,0 0-1,0 0 1,0 0-2,0 0 2,0 1-1,0 0 2,0 0-1,0 1 0,0 0 0,0 0-1,0-2 1,0 2-1,0-2 0,0 1 1,0 1-1,0 2 1,0-2-1,0-3 1,0 2 0,0-3-1,0 1 1,0 1-1,0 1 0,0-2 1,0-1-2,0 2 1,0-2 0,0 2 0,0 0 1,0-2-2,0 0 3,0 2-3,0-2 1,0 0 0,0 2 0,0-2 0,0 1-1,0 2 2,0-1-1,0-1 1,0 2-2,0-2 1,0 2 2,0-2-3,0-1 1,0 0 0,0 0 0,0 0 0,0 2 1,0-2-3,0 2 3,0-2-2,0 2 2,0-1-1,0-1 0,0 3 0,0-3 1,0 0-1,0 2-1,0-2 2,0 0-1,0 0 0,0 0-1,0 1 2,0-1-1,0 0 1,0 0-2,0 0 1,0 0 1,0 0-1,0 0 1,0 0 0,0 0-1,0 0-1,0 0 1,0 0-1,0 0 0,0 0 2,0 0-2,0 0 2,0 0-2,0 0 2,0 0-1,0 0 1,0 0-1,0 0 1,0 0-2,0 0 1,0 0 0,0 0 0,0 0 0,0 0 0,0 0 1,0 0-2,0 0 2,0 0-1,0 0 0,0 0 1,0 0-1,0 0-1,0 0 2,0 0-1,0 0-1,0 0 1,0 0-1,0 0 1,0 0 0,0 0-1,0 0 1,0 0 0,0 0-1,0 0 0,0 0 1,0 0-1,0 0 0,0 0-1,0 0 2,0 0-1,0 0 0,0 0 1,0 0-1,0 0 2,0 3-2,0-2 1,0 3 0,0-1 0,0 0 0,0-1 1,0 0-2,0-1 2,0 2-1,0-1 0,0 1 0,0 1 1,0-4-1,6 4 0,0-2 0,-6 0 0,0 0 0,0-2 0,0 2-1,6-1 2,-6-1-2,0 0 0,8 0 0,-8 0 0,0 3 0,0-3-2,6 0 2,-6 0 1,0 0 0,6 1 1,0-1 1,-1 2-4,-5 1 2,9-2 0,-9 1 0,0 0 0,0-2 0,0 0 0,6 0-2,-6 2 2,0-2-2,0 0 2,0 0-1,5 0 0,-5 0-1,6 2 2,3 1-2,-3-3 4,-1 3-1,-5-3 0,0 0-1,6 0 0,-6 0 0,6 2 0,-6-2 0,0 0-1,0 0 1,0 0 0,0 0 0,14 1 0,-8 2 0,8 0 1,-2-1 0,-6 0-1,-1-2 0,4 2 0,-3-2 0,0 2 0,-1 0 0,4 0 1,-3-2-2,0 2 1,-1-1 1,4-1-1,2 0 0,-5 0 0,0 0 0,3 3 1,-9-3-2,0 0 1,0 0 1,5 0-1,-5 0-1,6 0 2,-6 0-1,6 0 0,-6 0 0,9 0 0,-4 0 0,7 0 0,-6 1 0,2-1 0,-8 0 1,0 0-2,6 0 1,-6 0 0,6 2 0,0 0 1,2-2-2,-8 0 2,6 0-1,0 2 0,-6-2-1,0 0 1,0 4 0,0-4 1,0 2-2,14 0 1,-8 0 1,5 1-1,4 1 1,-10-2-1,7 0 1,-3 1-1,2-2 2,-5 1-2,0 0 0,2 0 0,-2-2 0,0 2 1,0-1-2,-6-1 1,8 3 0,-2-2 0,-6-1 0,6 0 0,0 2 0,-6-2 1,5 0-1,-5 1-1,9-1 2,-3 3-1,-1-3 1,1 4-1,3-2 0,-3 0 0,-6 1 1,5-1-1,1 1 0,3-2 0,-3-1 0,-1 4 1,-5-4-1,12 4 1,-4-2 0,-8 0-1,6 0 0,-6 0 1,6-2-1,-6 2 0,6-2 1,-6 0-1,0 2 0,0-1 1,0-1 0,0 3-1,8-2 0,-2-1 1,-6 4 0,6-2 0,-6 0-1,6 0-1,-6 2 3,5-1-2,4 2 1,-9-2-1,6-3 1,-6 2-1,6 0 1,-6 0-1,0 0 1,5 1 0,4-3-2,-9 3 2,6-3-1,-6 0 0,0 1 2,0-1-3,0 3 1,0-2 1,0 1-2,5 0 1,1 0 3,-6 0-3,6 0-2,-6 2 4,0-4-2,0 0 0,0 2 0,0-2 0,0 2 2,0-2-4,0 0 4,0 2-2,9 1-2,-9 1 4,0-2-1,0 0 0,0 1-1,5-3 1,-5 1-1,0 1 0,0-2 0,0 2 0,6 0 0,-6 0 0,0-1 0,0 1 1,0 0-1,0-2 0,0 2 1,0-2-1,0 0 2,0 1-1,0-1-1,0 0 0,0 0 0,0 0 0,0 3 0,0-3 0,0 2 0,0 2 2,6 0-1,-6-3 0,0 1-1,0-2 0,0 3 1,0-3-1,0 1 0,0 3 0,0 0 1,0 0-1,0 0 1,0 0 0,0-3-1,0 1 1,0 0-2,0-2 2,0 3-1,0-3 0,0 0 0,0 1 0,0 1 0,0 0 0,0 0 1,0-1-1,0 1 0,0 1 0,0-2 0,0-1 0,0 2 0,0-2 0,9 0 0,-9 0 1,0 0-2,0 2 2,0-2-2,0 0 2,0 2-2,0 0 2,0 0-1,0-2 0,0 2 0,0 0 0,0 0 0,0 0 0,0-1-1,0-1 2,0 3 0,0-2-2,0-1 2,0 3-2,0 0 1,0 1 0,0 2 1,0 0-1,0-1 0,0-3 1,0 2-2,0-2 2,0-1-1,0 2 0,0-3 0,0 2 0,0-2 1,0 2-1,0-1 0,0 2-1,0 0 2,0-1-2,0 1 2,0 0-1,0-1 0,0 0 0,0 0-1,0 2 3,0-3-3,0 3 2,0-2-2,0 2 2,0-2-1,0 2 0,0 0 0,0-1 0,0-1 1,0 0-2,0 0 2,0 3-2,0-4 2,0 3-1,0-1 1,0 1-1,0 0 2,0 0-2,0 0 0,0-2 1,0 2-2,0-2 2,0 2-1,-9 0 1,9-3 1,0 1-2,0 0 1,0-2-2,0 2 2,0-2-1,0 1 1,-6 2-1,6-1 1,-6-1-1,6 2 1,0-3-1,-5 3 0,5-1 0,-9 1 1,3 0 0,0-1-1,6 1 2,-5-1-2,5 1 1,0-3-1,-6 2 2,6-2-1,0 0-1,0 0 0,0 0 0,0 0 0,0 0 1,-9 0-1,9 1-1,0-1 2,-5 0-1,5 2 0,0 0 0,-6 0 1,0 2-1,-3 0-1,4-1 3,-1 0-3,6-2 2,-6 1-1,6-2-1,0 0 1,0 2 1,-6-2 0,6 0 0,0 0-1,0 2 1,-8-2-1,8 0 1,0 4-1,-12 0 0,6 2-1,-14 0 1,15-5 0,-1 2 1,6 0-2,-9-1 2,9-2-1,0 0 0,-6 0 1,6 2 0,0-2 0,-5 0-2,-1 4 2,-3-2-2,3 2 2,6-3-2,-5 1 1,-1-2 0,6 2 1,0-2-1,-9 0 0,9 2 0,0-2 1,0 2-1,-5-2-1,5 0 3,0 2-2,0-2 0,-6 0 0,6 2 0,-6-2 0,6 2 1,-6 0-1,-2-1 0,8 2 0,-6-3-1,6 2 1,-6-1 0,6-1 0,-6 2 2,-2-2-2,8 2-1,-6 1 2,0-3-1,0 0 1,6 1-1,0-1-1,0 0 4,0 0-3,0 0 1,0 0-1,0 0-1,0 0 2,-5 0-1,5 0 1,0 0-2,0 0 2,0 0-1,0 0 0,0 0 0,0 0 2,0 0-4,0 0 4,0 0-2,0 0 1,0 0-2,0 0 2,0 0-1,0 0 0,0 0 1,0 0-1,0 0 0,0 0-1,0 0 2,0 0-1,0 0 1,-9 0-1,9 0-1,-6 0 2,0 0-2,1 0 0,5 0 1,-9 0-1,9 0 1,0 0 0,-6 0 1,6 0-1,0 0-1,0 0 2,-5 0 0,5 0 1,-6 0-3,0 0 0,-3 0 2,9 0 1,-5 0-2,5 0-1,0 0 1,0 0 0,0 0-2,0 0 2,0 0 0,0 0 2,-6 0-2,0 0 1,-8 0-1,8 0 0,0 0 1,6 0-1,-8-1-2,8 1 1,0-3-1,0 3 2,-6-2 0,6 0 0,-12 2 1,12-1-1,-5-1 0,-10 2 1,15-3-2,-6 3 1,6 0 2,0 0-3,-5 0 1,5-1 1,0 1-1,0 0 0,0 0 0,-9 0 0,9 0-1,-6-2 0,0 0 1,1 2-1,-1-2 1,-3 0 1,4 0-2,-1 2 2,0-2-2,-3 0 0,9 2 2,-5 0 0,-1 0-1,6 0 0,-6 0 0,6-2 0,0 2 0,0 0-1,-9-1 0,4 1 2,-1 0-1,0 0-1,6 0 2,0-3-2,-6 3 1,-2 0 0,2-1 1,6-1-1,-6 0-1,1 2 1,5-2 1,-9 2-2,9 0 2,-6 0-2,0-2 1,6 2 1,0 0-2,-5 0 1,5 0 0,-6 0 0,6 0 0,-9 0 0,9 0 0,-6 0 1,6 0-2,0 0 1,-5 0 1,5 0-1,-6 0-1,-3 0 2,4-2-2,-1 2 1,0 0 0,6 0 0,0 0 0,0-3 0,0 3 0,0 0 0,-6 0 0,6 0 0,0 0 0,0 0 0,0 0-2,0 0 2,0 0-2,0 0 2,0 0-2,0 0 2,0 0-1,0 0-2,0 0 3,0 0-1,0 0 0,0 0 1,0 0 0,0 0-1,0 0 1,0 0 1,0 0-1,0 0-1,0 0 1,0 0-1,0 0 1,0 0-1,0 0-1,0 0 1,0 0 1,0 0 0,0 0 0,0 0-1,0 0 1,0 0-2,0 0 2,0 0 0,0 0-1,0 0 0,0 0 1,0 0-2,0 0 2,0 0-1,0 3 1,0-3-2,0 0 2,0 0 2,0 0-4,0 0 4,0 0-2,0 0-2,0 0 2,0 2-1,0-2 1,0 0-1,0 0 2,0 0-1,0 0 0,0 0-2,0 0 2,0 2-1,0 0 2,0 2-2,0 1 3,0 1-2,0 0 0,0-2 1,0 0-2,0-1 2,0 1-2,0 0 2,0 0-1,0 0 0,0-2 0,0 0 1,0-1-1,0 1 0,0-1 0,0 4 1,0-5-2,0 4 1,0-4 0,0 2 1,0 0-2,0-2 1,0 1 1,0 1-1,0 0-1,0 0 3,0 1-4,0-2 3,0 1-1,0 0 0,0 0 0,0 0-1,0 1 2,0 0-1,0-1 1,0-1-1,0-1 0,0 3-1,0-2 1,0 3 1,0-2-1,0 2 0,0-3 0,0 2 0,6 0-1,-6 2 1,0-2 1,0 1 0,0-2-1,0 0 0,0 1 0,6 4 0,-6-2 0,0-1 1,0 0 0,0 0-2,0-2 2,0 1-1,0-1 0,0 2 0,0 0 0,0 2 1,0-2-1,0 3 0,0-4 1,0 4 0,0-5-2,0 0 1,0 0 0,0-2 0,0 1 0,0 3 0,0-2 1,0 1-1,0-2 0,6 1-1,-6 0 1,0-2 1,5 2-2,-5 2 2,0-1-3,0 3 4,0 0-1,0 0-1,0-3 0,0 3 0,0 0 0,0 0 1,0-1-1,0-1-1,0-1 1,0-2-1,9 1 2,-9 0-1,0 2 0,0-2 0,0 0 0,0 0 0,0 2 0,0-3-1,0 1 1,0 0 1,6 0-1,-6 0-1,0 0 2,0 0-1,0-2 0,0 1 1,0 4-2,0-2 1,0 1 0,0 0 0,0 2 0,0-2 0,0-2 1,5-1-1,-5 3 0,6 0-1,-6 2 2,0 0-1,0-1 1,9-1-1,-9 0-1,0-2 3,0 1-4,6-2 4,-6 1-4,0-2 3,0 2-2,0 0 2,0-1-1,0 1 0,0 2 0,5-1 0,-5 2 2,0-1-3,6-2 1,-6 1 0,0-1-1,6-2 2,-6 3-1,0-2 0,0 2 0,0-3 0,0 1 0,0 3 1,9 0-2,-9-2 2,0 1-1,5 0-1,-5-2 2,0 1-2,0 4 1,0 0 1,0 0 0,0 1-1,0 3 1,6-4-1,-6 1 1,0-1-2,6-2 1,-6 2 1,0-3-1,0 1 1,0 0-1,0-2-1,0 0 2,8 2-1,-2-2 0,-6-1 0,0 3 0,0 0 0,0-2 0,0 2 0,0-2 0,0 2 1,0 0-2,0 3 2,0 1-1,6 3 1,-6-1 0,0-1 0,0-3-2,0-2 1,0 0 0,0 2 1,0-3-2,0 1 2,6 0-2,-6-2 1,0 2 0,0-3 1,0 2-1,0 0 0,0 0 1,5 0-2,-5 3 2,0 0-1,0-3 0,0 3 0,0-2-1,9 0 2,-9-1-1,0 2 2,0-3-2,0 1 0,0-1 1,0 0-2,0 2 1,0-2 0,0 2 1,6-1 0,-6 3-1,0 1 2,6 1-2,-6-2 0,0-2 0,0-2 0,0 2 0,0 0 1,0 2-1,0-1 1,0 1-1,0 2 0,5-5 1,-5 3-1,0-3 0,0 2 0,0 1 1,0-3-1,0 1 0,0 2 0,0-2 1,0 0-1,0-1 0,0 2 1,0 0-1,0-1 0,0 2 1,0 0-1,0 0 0,0-3 1,0 1-1,0 0 0,0 0 0,0-1 1,0 1-2,0 2 1,0 0 0,0 2 2,0-3-2,0 1-1,0 0 2,0-1 0,0 1-2,0 0 2,0-2-1,0 2 0,0-5-1,0 1 1,0 0 0,0 0 1,0 1-2,0 0 1,0-1 1,0 2-1,0-1 0,0 3 2,0-2-4,0 0 4,0 3-4,0-1 2,0 0 0,0 0-1,0-2 4,0 1-3,-5-1 0,5 4 0,-6 0 0,0-1 0,-3-2 0,9 2 0,0 0 1,-5-3-1,5 2-1,0 0 3,-6-2-3,6-3 1,0 3 1,-6-2 0,6 0-3,0 0 3,-6-2-2,6 0 1,0 3 0,0-2 0,0 1 2,0 2-3,-8 0 1,8-3 1,0 3-1,0-2 0,0 0 1,-6 0 0,6 2-1,0 0 0,-6-1 0,6 1 2,-14 2-2,8 0 0,-5 0 1,5 1-2,-9-1 1,15 0 1,-5-2 0,-1 0-1,6-4 0,-9 2 0,9-2 0,-5 0 1,5 0-1,0 0 2,0 0-3,0 1 1,0-1 0,0 0 0,0 4-1,0-2 2,-6 2-1,0-1 0,6-1 1,-6 1-2,-2-2 1,8 1 0,0-2 1,-6 2-1,6 0 0,-6 2 0,0 2 0,-8-2-1,8 1 2,0-3-1,6 2 0,0-2 0,-8 1 0,8-2 0,-6-1 0,6 2 0,0-2 0,0 0 0,0 2 1,0-2-1,0 2 0,0-2-1,-6 0 1,1 2 0,-1-1 1,-9 5 0,10-2-2,-1 0 2,-3 2 0,9-5-1,0 1 0,0 0 1,-6 2-2,6-1 2,-5 0-2,-1-1 1,6-2 1,0 2-1,0-2-1,0 0 1,0 0 2,0 0-2,-6 0 0,6 0 1,-8 0-1,8 3 0,-6 1 0,-6 0 0,-8 1 0,9-2 2,2 1-2,3 0 0,-5-1-2,2-1 4,3 1-2,1-3 0,5 1 0,0-1 0,0 0 1,-6 0-1,6 0 0,0 0 0,-9 2 1,9 0-2,0-2 2,0 0-1,0 2 1,-6-2-2,1 4 2,-1-4-1,-9 2 0,10-2 1,-1 1-1,0-1-1,-2 2 2,-4 0-2,12 0 1,-6 2 0,6-4 1,-6 2-1,-2 0 0,2 0 0,-14 1-1,3 0 1,2 3 0,4-5 0,-4 3 0,10 0 0,-7-2 0,3-2 0,9 1 0,-5-1 0,-7 0 0,6 0 0,-8 0 0,8 3 0,6-3-1,-6 0 1,6 0 0,0 0 0,-8 0 1,2 0-1,0 2 1,1-1-3,-10 2 2,9-1 0,1-1 1,-1 1-2,-3 0 2,9-2-2,0 0 1,-6 2 2,6-2-4,0 0 2,-5 0 1,5 1-1,-12 2 0,-2-1 1,8-2-2,-8 3 0,2 2 1,-8-4 1,3 5-1,2-4-1,4 0 0,-4-1 2,10 2-2,-1-1 1,0 0 0,-3-2 0,9 0-1,0 0 1,-5 0 1,5 0-1,-6 0 1,6 2-2,-6-2 2,6 0-2,0 0 1,-8 1 0,8-1 0,0 0 0,-12 2 0,12-2 1,-6 2-1,-2-2 0,8 0 0,-6 0 0,0 0 0,0 0 0,6 0-1,0 0 1,-5 0 1,5 0-2,-15 0 2,15 2-2,0-2 1,-11 0-1,11 0 1,-15 0 0,10 0-2,-1 2 4,-9-2-2,15 2-2,-5-2 4,-1 0-2,0 0 0,6 0 0,-9 0 0,9 0-2,-11 0 1,5 3 1,-8-3 0,14 1 1,0-1-1,-6 0 2,6 0-2,-6 0 0,0 2 1,-8-2-2,8 1 1,-8-1 0,2 0 0,12 0 0,0 0-2,-5 0 4,-1 0-2,6 0 0,0 0 0,0 0 0,0 0 0,0 0 0,-9 0 0,9 0 0,-5 0 0,-1 0 0,-9 0-2,4 0 0,5 0 1,0 0 1,6 0 0,-8 0 0,2 0 1,6 0-1,-6 0 0,-8 0 0,2 0-1,-8 3 2,14-3-2,1 0 0,-10 0 1,9 0 0,-5 0-1,2 0 1,9 0 1,0 0-1,-6 0-1,1 0 1,-1 0 0,0 0-1,6 0 2,0 0-2,-8 0 0,2 0 1,6 0 0,-6 0 0,0 0-3,-2 0 3,-4 0 0,12 0 1,0 0 0,0 0-1,0 0 1,0 0-1,0 0 1,0 0-1,-6 0 0,6 0 0,0 0 0,0 0 0,0 0-1,0 0 1,0 0-1,0 0 2,0 0-1,0 0 0,0 0 1,0 0-1,0 0 0,-5 0 1,-10 0-2,4 0 1,-4 0 0,10 0-1,-1 0 1,6 0-2,-6 0 2,-3 0-1,9 0 1,0 0 0,0 0 1,0 0-2,0 0 1,0 0 0,-5 0 0,5 0 1,0-3-2,0 2 1,-6 1 0,0 0 1,6 0-2,0 0 2,-14 0-1,2 0 0,-8 0 0,0 0-1,-6-2 2,20 2-2,0 0 2,1 0-2,5 0 2,-6 0-1,6 0 1,0 0-2,0 0 2,-9 0-1,9 0 0,-5 0-1,5-1 1,-6 1 0,-9-3-1,10 3 0,-1 0 2,0 0-2,0 0 2,-2-2-2,-4 2 1,12 0-1,-6 0 1,6-2 1,0 2-2,0 0 1,0-2 0,-8 0 0,-9 2 0,2-2-1,9 2 1,6 0 1,0 0-2,0 0 1,0 0-1,-5 0 1,5-1 0,0 1-1,0-2 0,0 2 2,0 0-1,0 0 0,0 0 0,0-2-1,0 2 2,-6-2-1,6 2 0,-9-3-1,3 2 0,6-1 1,-5 0 0,5 2-1,0-2 1,0 2-2,-6 0 1,-3-4 1,-8 1-1,11 0 1,-8 0 0,2 1 0,-2 2 0,2 0 0,-2 0 0,14 0 0,0 0-1,0-3 2,0 3-1,0 0-1,0 0 1,0 0 0,-6 0 0,0 0 0,6 0 0,0 0 0,-5-1 0,5 1 0,0-2 0,0 2 0,0 0 0,0 0-1,0 0 1,0-2-1,0 2 1,0 0 0,0 0 0,-9 0-1,9-2 1,-6 1-1,6 1 1,0-2 0,0-1-1,0 3 1,0-1-1,0 1 1,0-2 0,0 2 0,0-3-1,0 2 1,0-1 0,-5 0 0,5 0 0,0 2-1,0-2 1,0 0 0,0 1 0,0-1 0,0-1 0,0 2 0,0 1 0,0-3-2,0 3 2,0 0 0,0-1 0,0 1 0,0 0-1,0 0 1,0 0 0,0 0 0,0 0-1,0 0 1,0-2 0,0 2 0,0-2-2,0 0 2,0 0-1,0 2 1,0-2-1,0 0 1,0 0 0,0 0-1,0 0 1,0 1 0,0 1 0,0 0 0,0 0 0,0 0 0,0 0 0,0-2-1,0 0 0,0 0 1,0-2 0,0 1 0,0-2 0,0 4 0,0-1 0,0-1-1,0 3 2,0 0-1,0-1-1,0 1 0,0 0 2,0-2-1,0 2 0,0 0 0,0-2 0,0 0-1,0 1 2,0-2-1,0 3-1,0 0 1,0-2 0,5 0-1,1 0 1,3 1 0,2-2-1,-5 0 1,8-1 0,-14 1 0,0 2-1,0 1 2,0-2-2,0 2 2,0 0-1,0 0 0,0 0 0,0 0-1,6-2 0,-6 0 1,6 2-1,0 0 2,-6-2-2,8 0 1,-2-1 1,6 0-3,-4 0 4,-2 1-3,-6 2 1,6-4 0,5 2-1,-2-2 2,-3 3-2,-6 1 1,0 0 0,5 0 0,-5 0-1,0-2 1,6 2 0,-6-2 0,0 0 0,9 2 0,-9-2 0,6 2 0,-1-1 0,-5 1 0,6-3-1,-6 3 2,15-2-1,-15 2 0,11 0-1,-11-2 1,6 2 0,2-2 0,-8 0 0,6 2 0,0-2 0,-6 1 0,0 1 0,0-2 0,6 2 0,-6 0 0,8 0 0,-2 0 0,-6-3 0,6-1 0,5 3 0,-11 1 0,0 0 0,9-2 0,-3 0 0,-6 2 0,11-4 0,-11 4 0,9-2 0,-3 0-1,-6 2 2,5 0-1,-5 0 0,6 0 0,-6 0 0,0 0 0,6 0 0,-6-1 0,9 1-2,-9-3 3,5 1-1,1 2-1,0-1 3,3-3-3,-9 4 1,5 0 0,-5 0 0,0 0 0,0-2 0,0 2 0,0 0 0,0 0 0,0-2 0,6 2 0,-6-2 0,0 0 0,0 2 0,0-1 0,0-1 0,0-1 0,0 3-1,6 0 2,-6-1-1,0-1 0,0 0 0,6 0-1,2-2 2,-2 2-1,0 1 0,-6-2 0,14 1-1,-8 2 2,-6 0-1,0 0 0,0 0 0,0-2 0,6 2-1,-1 0 2,4 0-1,-3-2 0,-6 2 0,0 0-1,0 0 1,0 0 1,6 0-1,-6-1 0,0-1 0,5 2-1,1-2 2,3 2-1,2-2-1,-11 0 1,6 0 0,3 2 1,-9 0-1,5-2 0,-5 2 0,0 0-1,6-2 1,0 0 1,0 0-1,8 0-1,-8-1 2,0 1-2,2 2 1,-8-2 0,0 2 1,0 0-1,0 0-2,0 0 4,12-2-3,-1 1 1,9-4 0,-14 3 0,9 0 0,-10 0 0,10 2 0,-10-2 0,-5 1 1,6 1-2,-6 0 2,0-3-3,0 2 2,6-1 1,0 2-1,2-2 0,-2 0 1,0 2-2,-6-1 1,0-2 0,6 3-1,2-2 2,-8 2-1,6-4 0,6 4 0,-12-4 0,5 4 0,-5-1 1,15-1-2,-9 2 0,-1 0 2,-5 0-1,9-2 0,-3 2 0,-1 0 0,-5 0 0,6-2 0,-6-1 0,6 3 0,-6-1 0,0-1 0,9 0 0,-9 2 0,0-2 0,5 1 0,1-2 0,0 0 1,2 1-2,-8-2 2,6 2-2,0 2 1,0-3 0,2 2 1,-2 1-1,0-2-1,5 0 1,-2 2 0,-9-2 0,6 1 1,-6-1-1,6 2 0,-6-2-1,0 0 1,5 0 0,-5 0 1,0 2-2,9 0 2,-9 0-1,6-2 0,-6 2-1,6-2 1,-1 2 1,-5-4-1,6 2 0,-6 2 0,0-2 0,0 2 0,0-2 0,0 2 0,9-1 1,-9-2-2,5 2 2,-5-3-1,6 0-1,9 1 2,-10-2-1,1-1 1,0 3-2,0-3 1,2 2 0,-2 2 0,0 1 0,-6-2 1,0 3-2,0 0 1,0 0 1,6-2-1,-6 1 1,0-1-1,0-2 0,8 2-1,-8 0 1,6-2 1,0 2-1,-6-2 0,0 3 0,0-3 1,0 4-3,0-2 3,0 2-1,5 0 1,-5-2-2,0 0 0,0-1 2,0 0-1,0 2 1,0-2-2,0 3 1,9 0 0,-9-2-1,0 2 1,0-1 1,0-3-1,6 1 0,-6-2 0,0 1 1,0 2-2,6-1 1,-6-1 1,0 0 0,0 0-2,0 4 3,0-2-3,0 2 1,0-2 0,0 2 0,0-2 0,0 0 1,5 2-1,-5-1 0,0-2 0,0 3 0,0-2 0,0 2 0,0-1 1,0 1-1,0-2 0,0 2-1,0 0 2,0-5-2,0 4 2,0-3-1,0 1 0,0-2 1,0 2-2,0-3 1,0 4 0,0-2 1,0 2-2,0 1 2,0-3-1,0 2 0,0-1 0,0 3 0,0 0 0,0-1 1,0 1-1,0 0 1,0 0-1,0-2 1,0 2-1,0 0 1,0-2-1,0 0 1,0 2-1,0 0 1,0 0-1,0 0 2,0 0-3,0 0 5,0 0-3,0 0 1,0 0-1,0 0 1,-5 0 0,-1 0-2,-9 0 0,4 0-1,5 0 2,-2 0-2,2 0 3,6 0-3,-6 0 2,6 0-1,-6 0 0,-2 0 1,8 0-2,-6 0 2,0 0-1,0 0 0,1 0 0,-4 0 0,9 0 0,-6 0 0,6 0 1,-6 0-1,-8 0 0,8 0-1,-5 0 2,5 0 0,-3 0-1,9 0-1,-5 0 1,-1 0 1,6 0-1,-6 0-1,6 0 2,-9 0-1,9 0 1,0 0 0,-17 0 1,11 0-1,-8 0-1,8 0 1,6 0-1,-6 0 0,-2 0 0,2 0 0,0 0 1,1 0-2,-4 0 2,-3 0 0,1 0-2,-3 0 2,14 0-1,0 0 1,0 0-1,0 2 0,-6-2 0,0 2-1,-3 0 1,4-2 0,-1 1-1,0-1 0,-8 3 2,2-1-1,-2 0 0,8-2 0,6 2-1,0-2 1,-6 1 0,6-1 1,-11 2-2,2 0 1,3 0 0,1-2 0,-1 2 0,-9-2-2,15 2 5,-20-1-3,14 2 0,1-1-1,-7-1 1,12 2 0,-8-1 1,-4-2-2,6 1 3,-2-1-4,8 0 3,0 0-1,0 2 0,0-2 1,-6 0-2,0 0 1,0 0 1,1 0-1,5 2 0,-9 0 0,-3-2-1,7 1 1,-4-1 1,9 0-1,-6 0 0,6 0 0,0 0 1,0 3-1,0-3-1,-5 0 1,-1 0 0,6 2 0,-6-2 1,6 0-1,0 0 0,0 0-1,0 0 1,0 2 0,-9-2 0,9 0 0,0 0 0,0 0 0,0 0 0,0 0 0,-5 0 0,-1 1 0,0-1 0,6 2-2,-14-2 2,14 0 0,0 0-1,-6 0 0,6 0-1,-6 0 2,6 0 0,0 0 0,-8 0 0,8 0 2,0 0-4,-6 0 4,6 0-2,0 0 0,0 0-2,0 0 0,0 0 0,0 0 0,0 0 2,0 0 0,0 0 0,0 0 1,-6 0-1,-5 0-1,-4 0-3,4 0 1,11 0 1,-15 0 0,15 0 0,-6 0 2,6 0-1,-5 0 2,5 0-1,0 0 1,0 0-1,0 0 1,0 0-2,-6 0 1,-3 0 0,4 0-1,5 0 2,0 0-2,0 0 1,-6 0 0,6 0-1,0 0 2,-6 0-1,6 0 0,-9 0 1,4 0-2,-1-2 0,-6 2 2,4 0-1,2 0-1,6-1 0,0 1 1,0-2-1,0 2-1,0 0 1,0-2 0,0 2 1,0-3-1,0 3 1,0 0-1,0 0 0,0 0 1,0-1-1,0 1 2,0-2-2,0 2 2,0-2-1,0 2 0,0-2 1,0 2-2,0-1 2,-6-1-1,0-1-1,6 2 1,-8-1 0,8-1 0,0 3 0,0-1 0,0 1 0,0-2-1,-6 2 2,6 0-1,0 0 0,0 0-1,0 0 1,0 0 1,0-2-3,0 2 3,-6 0-2,6 0 1,0 0-1,0-2 1,0 0-1,0-1 1,0-1 0,0 2 0,0-2-1,0 2 2,0-2-2,0 2 2,0 0-1,0 2 0,0 0-1,0 0 2,0 0-2,0 0 0,0-1 0,0-2 2,0 3-2,0-4 1,0 1 1,0-1-2,0-2 0,0 2 2,0 1-2,0-2 2,0 2-1,0-1 0,0 0-1,0 2 2,0-2-2,0 3 1,0-2 0,0 0 1,0 1-3,6 0 4,-6 2-3,0-2 0,0 0 0,0 0 2,6 0-1,2 2 0,-8-2-1,0 0 2,0 2-1,0-2-1,0 1 1,0 1-1,0 0 2,0 0-3,6 0 3,-6 0-2,0-2 0,6-1 1,-6 2-1,6-3 2,2 0-1,-2 1-1,0 0 1,0 2 0,-1-1 0,-5-1 0,9 2 0,-9-1-1,6 2 1,0-1 0,-1 1 0,4-3-2,-9 1 5,6 0-3,-6 0-3,5 0 5,1-1-2,0 1 0,8 0 0,-8 0-2,0-1 4,-6 3-4,9 0 2,-9-1 2,0-1-2,0 0-2,5-2 2,-5 4 0,0 0 0,0-2 0,0 2-1,6-1 1,-6-1-1,0-1 1,0 1 1,6 1-2,0-3 2,-6 0-1,14 2-1,6-1 1,-14 1 1,5-1-1,-2 2-1,-3-1 2,-6-1-1,0 3 0,0-1 0,11 1-1,-5-2 2,3 0-2,-4 0 1,1 2 1,0-1-1,-6 1-1,9-3 2,-9 3-2,5-1 1,1-2 0,-6 3 1,6-2-2,0 1 2,2-2-1,-8 2 0,6-1-1,-6 2 2,0 0-1,6-2-1,0 0 1,8 0 1,-8 2-2,-6-2 1,11 0 0,-2 0 0,8-2 1,-8-1-1,2 3 0,-11-2 0,20 0 0,-8 0-1,-12 3 2,0-1 0,0 2-1,0 0-1,0 0 1,0 0 0,0 0-1,0 0 2,6-2-2,2 2 2,-2-2-1,6-2 0,2 2 1,-8-2-1,-6 4-1,0-2 1,0 2 1,0 0-3,6 0 3,-1 0-2,-5-2 2,9 2-2,-9-2 2,0 2-1,6 0-1,0-1 2,-1 1-2,4-3 2,-9 0 0,0 1-2,6 0 2,5 2-2,-5-3 1,3 3 1,-9 0-1,0-1-1,5 1 2,-5-2-1,0 0 0,0 2 0,0-2 0,0 2 0,0 0 2,6 0-2,-6 0 0,0-1-2,6 1 4,-6 0-4,0-3 4,0 3-2,8-1-2,-8-1 2,0 2 2,6 0-2,0-2 0,0 0 0,2-2 0,-2 1 0,0 2 0,-6-1 0,11 0 1,-11-1-2,9 1 2,-3-4-1,0 2 0,-1-2 0,10 2 0,-9 1 0,-6 0 0,5 2 0,-5-1-1,6 0 2,3 0-1,-4-2 0,1 2 0,0 0 0,-6 2-1,0 0 1,9-2 1,-9 2-2,0 0 1,0 0 1,0 0-1,5-1-1,-5 1-1,6-3 5,0 1-4,0 1 1,2-1-2,-2-2 5,-6 3-4,12-2 1,-12 3 0,8-2 0,-8 2 1,0 0-2,6 0 2,-6-2-2,0 2 1,0 0 0,0 0 1,0-1-2,0-2 1,6 2 0,-1-1 1,-5-2-1,0 4 0,9-2 0,-9 0 0,0 2 0,0-2 1,0 2-1,0 0 0,0 0 2,0-1-2,0 1 1,0-3-2,6 2 1,-6-4 1,6 2-1,-1-1 0,-5 2 1,0 0 1,0-1-2,0 0 1,0-1 0,0 1 0,0-1 0,0 1 0,6 0-1,-6 3-1,0-2 1,0 0 0,0 2 1,0 0 0,0 0-1,0 0 4,0 0-2,0 0 0,0 0-1,0-2 0,0 2-1,0-2 3,0 2-3,0-3 0,0 3-1,0-2 2,0 2 1,0 0-2,0-2 1,0 2 0,0 0-1,0 0 2,0-4-1,0 2-1,0-2 0,-11 0 0,-1 1 0,3 0 0,4 3 0,5 0 1,-6 0-1,6 0 1,0 0 1,-6 0-1,-2 0 1,2 0-1,0 0 0,0 0-1,-2 0 1,2 0 1,6 0 0,-12 0 0,7 0-1,-10 0-1,4 0 0,-4 0 1,4 0-2,-4 0 3,4-1-3,5 1 2,-3 0-1,-2 0 0,5 0 1,0 0 0,-2 0 1,2 0-1,0 0 1,0 0-1,-8 0 0,3 0-1,-4 0 1,4 0 0,11 0-1,-15 0 2,15 0-4,-11 0 2,5 0-1,-8 0 1,8 0-1,0 0 2,0 0-1,6 1 0,-8-1 0,2 0 1,-6 3-2,4-3 1,-10 1 0,-2 1 0,15 0-1,-10 0-2,-2 2 2,2-2 1,-10 2 0,7 0-1,-2-1 1,9 1 0,-10 0 0,7 0 0,-3-2-1,11 0 1,-3 0-1,9-1 3,0 1-2,-5 0-1,5-2 4,0 0-4,0 2 1,-6-2 0,6 0 1,0 0-1,0 0-1,0 2 2,-6-2-2,6 0 2,0 0-1,0 1-1,-14-1 2,2 3-1,4-1 1,-4-2-1,6 0-1,1 2 1,-4-2 0,9 2 0,0-2 0,-6 0 0,6 0 1,-6 0 0,6 0-1,0 0 1,-5 0-2,5 0 2,-9 0 0,3 0-1,6 0 0,0 0 0,-6 0-1,1 0 2,-10 0-2,10 0 1,5 0-1,-6 0 2,0 0-1,-3 0 0,9 0-1,0 0 1,-5 0 1,-1 0-1,0 0 0,-8 0-1,14 0 1,-12 0-1,6 0 1,-2 0 1,2 0-2,0 0 1,6 0 1,0 0-2,0 0 0,0 0 0,0 0 1,0 0 0,0 0 1,0 0-1,-5 0 0,-4 0 0,3 0 0,0 0-1,1 0 0,-1 0-1,6 0 0,0 0 0,0 0 1,0 0 1,0 0-2,0-2 2,0 2 0,0-2-1,0 2 1,0-2-1,0-1 1,0 2 1,0 1-2,-9-2 1,9 0 0,0 0 0,-6 0 0,6 1-2,0-1 1,0 2 1,-5-2 0,-1 2 0,6 0 0,-9-2 0,-8 1 0,11 1 0,6-3-1,0 3 2,0-2-3,0 2 2,0-2 0,-8 2-1,8-2 1,-6 2-1,0-2 1,0 0 1,-2 1-1,8-1 0,-6 0 1,6 2-2,-6 0 1,6-2-1,0 2 1,0 0 0,0-2-1,0 2 0,0 0 1,0 0-1,0 0 0,0-2 1,0-2-1,-14 0 2,14-2-1,-12-1-1,6 1 1,6 1 0,0 0 0,-5 4 0,5-1-1,0-2 1,-9 2 0,9-2-2,0-2 1,0 3 1,0-1-1,0 0 3,0 2-4,0 2 2,0 0 0,0 0-2,0 0-1,0 0 3,0 0 0,0 0 0,0 0-2,0-2 3,0 0-3,0 0 2,0 1 0,0-3-1,0 1 0,0 1 0,0 2 0,0 0 0,0-1 0,0 1 1,0-2 0,0 0 1,0 0-2,14 0 2,-14 0-1,6-1-1,-6 2 1,0 1-1,6 0 2,0-2-2,-6 2 1,0 0-1,8-1 1,-2-2 0,0 0 0,8 1 1,-8 0-2,0 0 1,0 1 0,8-4 0,-8 2 0,20-2 0,-15 4 0,-2-3 0,2 2 1,-11 2-2,6 0 2,-6 0-2,0 0 1,6-2-1,-6 2 2,9-2-2,-4 2 1,-5-1 0,6-2 0,8 3 1,-8-2-2,0 2 1,0-2-1,-6 2 1,0-2 0,0 2 0,8 0 0,-2-1 0,0-1-1,0 2 2,-6-2 0,5 2-2,4 0 1,-3-2 1,0 0-2,14 0 2,-9-1-1,4 2 0,-4-2 0,4 0 0,-10 2 0,-5-4 0,0 4 1,6-1-1,-6 1-1,6-2 1,0 1 0,-6 0 1,0 2-1,8-1 0,-8-2-1,12 1 1,8 1 1,-14-1-1,8-2 1,-8 2-1,0 0-1,5 2 2,-2-2-1,-4 2 0,-5 0-1,0 0 2,0 0-1,0-2 0,0 2 0,0 0 0,0-2 0,6 2-1,9-2 2,-10 2-1,1-2 0,-6 2 0,6-1 0,0-2 0,-6 2 0,0-2 0,0 3 0,8-1 0,-2-1 0,0 2 0,8-2 1,-8 0-2,-6 2 0,6-2 3,-6 2-2,5-2-1,10 0 2,-4 1-1,4-1 0,-9-1 1,-1 2 0,1-1-1,3-1 0,2 0 0,-5 1-1,0 0 2,2 1-1,-8-2 0,6 3 1,-6-1-2,6-2 1,8 2 0,-8-1 1,6-1-1,-7 2 0,4-1 1,-3 0-1,0 0 0,-1 0 1,-5 0-1,9 2 0,-9 0 0,0 0 0,0-1 0,0 1 0,0 0 0,11 0 0,-11-3 0,6 1 1,-6 2 0,0-2-1,6 0 0,-6 2 0,0 0 1,0-1-2,9-1 2,-4 0-1,1-2 0,0 2 0,2-2 1,-2 1-1,6 1 1,-4-2-2,4 2 2,-1 0-1,-11 0 0,0 1 1,9-2 0,-9 1-1,0 2 2,0 0-1,0 0 0,0 0-1,0 0 0,0-2 0,0 2 2,6 0-2,0-1 0,-6 1 0,0-2 0,0-1 0,5 2 0,-5-1 0,0 0 1,9 2-1,-9-2 1,0 0-1,0 0 1,0 2-1,6-2 1,0-2-2,-1 0 1,-5 1 0,6-1 0,-6-3 1,0 4-1,9 2 0,-9-2 1,0 2 0,5 1-1,-5-2 1,0-1 1,0 3-1,0-1 0,0-3 1,6 0-4,-6 0 2,0 0 2,0 4-2,0-1 1,0 1 0,0-3-1,0 3 1,0 0 1,0-1-1,0 1 1,0-4 1,0 2 0,0-2-2,0 4 2,0-2-1,0 2-2,0 0 2,0 0-2,0 0 0,0-2 2,0 2-3,0-2 3,0 1-2,0 1-1,0 0 2,0 0-1,0 0 2,0 0-2,0 0 1,0-2 1,0 2-1,0 0 0,0 0 2,0 0-3,0 0 2,0 0-2,0-3 1,0 3 0,0 0 0,0-2-1,0 2 2,0 0 0,0 0-1,0 0 2,-6 0 2,6 0-1,-14 0-2,3 0-1,-1 0-1,3 0 2,-2 0-1,-4 0-1,-2 0 0,3 0 1,2 0 0,6 0-1,-8 0 0,3 0-1,-4 0 1,4 0 1,5 0-2,-3 0 1,4 0 0,-1 0 0,6 0 0,-15 0 1,10 0-1,-1 0 0,0 0-1,0 0 2,-8 0-2,8 0 2,-8 0-2,2 0 2,1 0-2,-4 0 3,15 0-2,-11 0 0,2 0 0,-8 0 0,8 0 1,9 0-1,-11 0 1,5 0-2,-8 0 1,-4 0-1,4 0 2,-3 0-3,-4 0 1,1 0 1,15 0 1,-7 0 0,3 0-3,9 0 4,0 0-2,-5 0 0,5 0 0,-6 0 1,6 0-1,-6 0 1,-8 0-1,2 0 0,4 0 0,8 0 1,-12 0-1,1 0 0,-4 0 0,9 0 0,-8 0-1,2 0 2,7 0-1,-10 0-1,15 0 1,-5 0 1,-1 0-1,-9 0-1,15 0 2,-11 0-2,11 0 2,-6 0-2,0 0 1,-2 0 0,2 0 0,-6 0 0,-2 0 0,3 0 0,-4 0-1,15 0 2,0 0-2,0 0 1,0 0-1,-6 0 2,6 0-1,-5 0 0,-1 0 0,6 0-1,-9 0 0,3 0 1,6 0 0,-11 0 0,2 0-1,-8 0 0,3 0 0,2 0 1,6 0 0,-2 0 0,2 0 0,6 2-2,0-2 1,0 0 1,0 0-1,0 0-1,0 0 1,0 0 1,0 0-1,0 0 0,0 0 1,0 0 0,0 0 0,0 0 0,0 0 0,0 0-3,0 0 4,0 0-3,0 0 2,0 0-1,0 0 0,0 0 3,0 0-3,0 0 1,0 0 0,0-2 0,-6 1-3,-14-3-2,3 1 5,8 0 0,3 1-1,1 0 1,5 2-2,0-1 1,0 1 0,0-3-1,0 3 1,0 0 1,0 0 0,0 0 0,0 0-1,0 0 1,0 0-1,0-1 0,0 1 2,0-2-2,0 2 1,0 0 0,0 0 0,0 0-1,0 0 0,0 0 0,0 0 1,0 0-1,0 0 1,0-3-1,0 3 0,0-1 0,0 1 0,0 0 0,0 0-1,0 0 1,0-4 0,0-2 3,0-1-3,0-1 2,0 0-1,5 2 0,1 1 0,3-1 0,-9 2 0,0 2 0,0 0 0,5 1 0,-5-1 0,6 0 0,-6-2 0,0 2 0,0 2 0,0-2 0,6 0-1,0 0 1,2 0 0,-8 0-1,6-1 0,0 0 1,0 2 0,2-3 1,-8 2-1,0-2 0,6 2 0,-6 0 0,0 0 0,0 1 0,0 1 0,6-3-1,-6 2 1,6 1-1,2 0-1,-2-4 2,11 1-1,-8 0 1,-3-3-1,5 2 1,4 3 0,2-5 1,-8 2-2,2 0 2,-11 4-1,6 0-1,-6 0 1,0 0-1,8 0 1,-8-2-2,0 0 2,6 1-1,0-2 1,0 3 0,2-1 0,-2-2 0,11 0 0,-2 1 1,5 0-2,-9 0 2,1 0-3,2 0 3,-2 0-2,-3-2 1,-4 4-1,-5-1 1,6-2 1,-6 1-2,6-1 2,0 1-1,-6 2-1,0 0 3,0 0-3,0 0 2,0 0-3,0 0 2,0 0-2,8 0 2,-2 0-2,0 0 2,20-2 0,-21 2 0,4 0-2,-3 0 4,0-1-4,-1 1 4,1-3-2,-6 3-3,14-2 3,-8 2 0,9 0 0,-10 0 1,1 0-1,0 0-1,0 0 1,2-2 1,-2 2-1,6-1-1,2-2 1,-8 3 0,14-1 1,6-1-2,-15 2 1,4-2 0,-15 2 0,5 0 1,1 0 1,-6 0-5,6 0 6,0-2-5,-6 2 4,0 0-5,8 0 6,-8 0-5,6 0 2,0-2 2,0 2-2,2-2 0,4 2 0,-1-2 0,10 2 0,-7-4-2,-3 3 4,-5-2-2,0 1 0,-6 2 0,9 0 1,-4-1-2,-5 1 3,6-2-4,-6 2 4,0 0-1,0 0-2,6 0 2,-6-2-1,8 0 0,4-2 1,-6 1 0,8 2-2,3-1 1,-8 2 1,-3-2-1,-6 0 0,0 2 0,0 0 0,0 0 0,6 0 0,-6 0 1,0 0-1,0 0 0,0-1 0,0 1 0,0-2 0,0 0 1,5 2-1,4-2 1,-3 0-1,-6 2 0,6-4 0,-1 4 0,1-4 1,8 3-1,-8-4 0,0 2-1,8-1 1,-2 2 1,2 0-1,-8 0-1,0 0 2,0 0 1,2 0-3,-8 0 4,6 1-2,-6-3 0,0 4 0,6-3 0,-6 2 2,0 1-5,0 0 2,0 0 0,0 0 0,0 0 2,0 0-2,0-2-2,0-2 4,5 0-2,4 1 1,-9-2-1,6 2-1,0 0 1,-6 2 0,5-3 0,-5 2 0,6-2 1,-6 3-1,0-2 1,0 2 0,0 1 1,0-4-1,0 2 1,0 0-2,0 0 0,0-2 1,0 2-2,0 1 2,0-2-1,0 3 2,0 0-3,0 0 3,0 0-2,0 0 3,0 0-3,0 0 1,0-4 0,0 1-1,0 1 1,0 0-2,0 0 3,0 2-2,0 0 2,0 0-2,0 0 1,0 0-1,0 0 0,0 0 2,0 0-1,0 0 0,0 0-1,0 0 1,0 0-1,0 0 1,0 0 1,0 0-1,0 0 1,0 0 0,0 0-1,-11 0-2,-1 0 1,-2-2 0,8 0 1,-8 2-1,8-3 0,0 3 1,-8 0 0,8 0-1,0 0 1,-5 0-1,-4 0 0,9 0 0,-14-3-1,15 2 1,-7-3 0,3 2 1,4 2-1,5 0 0,-6 0 0,6 0-1,0-4 2,-6 4-1,-3 0-1,-2-2 0,5 2 2,0-1-1,-2-2 0,-4 1 0,-2 0 0,2 2 0,7-1 0,-4 1 0,-3 0 0,7 0-1,-1 0 2,-8 0-2,8 0 0,6 0 0,0 0 1,-6 0-1,6 0 1,-14 0-1,2 0 2,-2 0-2,2 0 1,-2 0 0,2 0 0,6 0 0,1 0 0,-10 0 0,15 0 0,-11 0-2,-4 0 2,4 0 0,2-3 0,3 3 0,1 0-1,5 0 2,-6 0-2,0 0 2,-2 0-1,2 0-1,6 0 2,0 0-1,-6 0 2,0 0-2,-8 0 0,8 0 0,-5 0-2,-4 0 2,9 0 0,1 0 0,-4 0-1,3 0 0,1 0 1,-1 0 1,0 0-1,6 0 0,0 0 1,-9 0-2,9 0 1,-5 0 1,5 0-1,-6 0 0,-14 0-1,8 0 2,4 0-1,8 0 0,-6 0-1,0 0 2,-5 0-2,2 0 2,3 0-1,0 0 0,1 0 2,-10 0-4,4 0 4,5 0-2,-3 0 0,4-2 0,-1 2 0,0 0 0,6 0 0,-9 0 0,-2 0 0,-1 0 0,4 0 0,-4 0 0,12 0 0,0 0 0,-6 0 0,6 0 0,0 0 1,-8 0-1,8 0 0,-12 0 0,12 0-1,0 0 1,0 0 0,0 0 0,-5 0 0,5 0 0,0 0 0,0 0 0,0 0 1,0 0-1,0-1 0,-15 1-1,9 0 1,6 0 0,-5 0 0,5 0 0,-6 0 0,6 0 0,0-2 0,0 2-3,0 0 3,-9 0-1,9-2 1,-6 2-1,1-2 2,-1 2-1,-3-4-1,-2 4 1,11 0-1,-6 0 2,6 0-2,0-2 2,0 2-1,0 0 0,0 0 0,0 0-1,0-2 2,0 0-2,0 2 2,-6 0-1,-2 0-1,8 0 2,0 0-1,0 0-1,0 0 2,0 0-1,0-1-2,0 1 2,0-3 1,0 3-1,0-1 1,0 1-1,-6 0 0,-6-2 0,-2 0-2,2 2 2,4 0 0,2 0 0,6 0-1,0-2 0,0 0 1,0 0-1,-6 0 2,-5 0-2,2 2 1,9-2-1,-6 2 0,6-1 0,0-3 0,-5 4 1,5 0-3,0 0 2,0 0-1,0 0 2,0-2-1,0-1 1,0 3-1,0 0 1,0 0 0,0 0 0,0-1 0,0-1-1,0 2 0,0 0 0,0 0 1,0 0-2,0-2 2,0 2 1,0 0-2,0 0 1,0-4-1,0-2 2,0-3-1,0-1-1,0 3 0,0-1 2,0 0-2,0 0 1,0 2 1,0 1-2,0 3 0,0-2 1,0 3 0,0-2-1,0 3 0,0 0 1,0 0-1,0 0 1,0 0-2,0-1 1,0 1 0,0 0 1,0-2-1,0 2 0,0 0 1,0 0-2,0-3 0,0 2 2,0 1-2,0 0 1,0 0 0,0-2-1,0 0 3,5-2-1,15 2 0,-2-2-1,-10 2 1,4 1 0,-6-2-1,2 3 1,-8-1-2,6 1 1,0 0 3,-6 0-4,6 0 2,2-2 0,4 0 1,-1 1-1,4-4-1,5 3 2,-3-2 0,9 1-2,6-3 2,-6 0-3,-6 2 3,0 2-1,-3-1 0,-2 3 0,2-3 0,-8 2 1,-4 1-3,-5-2 2,0 2 0,6-2 1,-6 2-2,6-2 1,0-2 1,8 0-2,6 1 2,-8 0 0,8 2-2,-14-1 1,-6 2 0,0 0 0,5 0-1,-5 0 1,0 0 1,6 0-1,8-2 0,-2-1 1,8 2-3,-8-1 3,8-2-1,-6 2 1,3 1-1,-2-2 0,-4 3-1,-5 0 2,3-2-1,-3 1-1,-1 1 2,-5-2-1,0 2 0,6-2 0,3 0-1,-4 0 2,7 0 0,-12 0-2,6 2 1,2-2 0,-8 2 0,6-2 0,6 1 0,2-2 0,3 2 0,4-2 1,-1 0 0,-9 1-1,-11 2 1,0-2-2,0 2 2,0 0-2,6 0 2,-6 0-1,0-2 0,0 2 0,0 0 1,0 0-1,0 0 0,0 0-1,0 0 2,0 0-1,0-2 0,0 2 0,0 0 0,0 0 0,0 0 0,0 0 0,9-2 0,-9 0 1,5 2-1,-5 0 0,6-2 0,-6 2 0,0 0 2,0-1-2,0 1 0,0-2 1,0 2-2,0 0 3,6 0-2,-6 0 0,0 0-1,0-3 1,0 3 1,0-2-2,8 2 3,-2-1-4,-6-1 4,0 0-3,0 2 2,0-2-2,6 2 1,0-1 1,-6-4-2,8 3 2,-2 2-1,-6 0 0,0 0 0,0 0 0,0 0 0,0 0 0,0 0-1,0 0 2,0 0-1,0-1 1,0 1 0,6 0-2,-6 0 1,0 0 0,0 0 0,0 0 1,0 0-1,0 0-1,11-3 1,-2 3-1,-9-1 1,6 1 1,-6-2-1,0 0 1,0 2-2,6-4 3,-6 4-1,0-2 1,0 2-2,5 0 0,-5-2 2,0 2-2,0 0 0,0 0 0,0-1 2,0 1-1,0-3 1,0 3-1,0-1-1,0 1 2,0-3-2,0 2 1,0-3-1,0 0 0,0-2 0,0 2 0,0 2 0,0 0-1,0 2 2,0 0 0,0 0 0,0-1-1,0 1 1,0 0 0,0-2 1,0-2-2,0-1 0,0 2 0,0-1 0,0 2-2,0 1 4,0-1-1,0 2-1,0-2 1,-5 2 0,5 0-1,-6 0 2,6 0-1,0 0 0,0 0-1,0-2 0,0 0 0,-6-2 0,-3 2 0,-2-1 0,5 0-1,0 3 3,6-2-3,-8 2 1,8 0 1,0 0 1,0 0-2,-6 0 1,0-1 1,0 1-2,-8-3 2,8-1-1,1 4-1,-4-1 2,3-1-2,-5 2 0,5 0 0,-8 0 1,8 0 0,-9-2-1,4 0-1,-15 0 2,0-2-2,9 3 1,2-2 0,-5 0 0,3 1-1,-3-1 1,8 2 0,-2-1 0,8 2 1,6 0-1,-6 0 0,-2 0-1,-4 0 1,6 0 0,-8 0 0,2 0 1,12 0-2,-14 0 1,8 0 0,1 0 0,-1 0 0,0 0-2,-3 0 4,9 0-2,0 0 0,0 0 0,0 0 0,0 0 0,-5 0 0,-1 0 0,0 0 0,-8 0 0,8 0 0,-8 0-2,14 0 1,-12 0 4,1 0-7,2 0 6,-8 0-4,8 0 3,-3 0-1,7 2 0,-1-2 0,6 1-1,-9 2 2,4-1-1,-1-2-1,0 2 2,-8-1-1,2 2 0,-2-2-1,2 1 1,-2 0-1,2 0 2,-2 0-1,2 0-1,-8 0 1,20-1-1,-6 2 2,1-2-1,5-1 0,-6 3 0,-3-3 0,-2 1 0,5-1 0,0 2 0,-2-2 0,-4 0 0,6 3 0,-2-3 0,2 1 2,-6 1-2,4 0 1,-4-2-2,1 2 1,-4-2 3,4 2-6,-4 0 6,4-2-3,-3 2 0,2-2-2,6 0 4,-2 0-2,8 0 1,-6 0-1,6 0 1,0 2-1,0-2-1,0 0 1,0 0 0,-6 0 1,6 0-2,0 0 2,0 0-2,0 0 1,0 0 0,0 0 1,0 0-1,0 0 0,-6 0 0,6 0 0,0 0-1,0 0 0,0 0-1,0 0-1,0 0 2,0 0 0,0 0 0,0 0 0,0 0 1,0 0-1,0 0 1,0 0 0,0 0-1,0 0 2,0 0-2,0 0 1,0 0 1,0 0 0,0 0-1,0 0 0,0 0 0,0 0 0,0 0 0,0 0 0,0 0 0,0 0 0,0 0 0,0 0 0,0 0-1,0 0 1,0-2 0,0 2 0,0 0 0,0 0-1,0-2 1,0 2-1,0-2 0,0 2 1,0 0 0,0 0-1,0 0 2,0 0-1,0-2 0,0 2 1,0 0-1,0-2 0,0 2 0,0 0-1,0-2 1,6 2 0,-6-2 0,6-2 0,0 1-1,-6-1 1,0 0 0,8 0 0,-8 0 1,0 2-2,0 0 1,0 1 2,0-2-3,0 2 3,6 1-4,-6 0 3,0 0-2,0 0 1,0-2-1,6-3 1,-6 2 0,0-1 1,0 1-1,6 0-1,-6 1 2,8 2-2,-8-1 0,6 1 0,-6-2 2,0 2-3,0 0 2,0 0 0,6 0 0,-1-4 0,1 0-1,-6 2-1,15-2 2,-15 3 0,5-2-1,10 2 1,-15-2-1,5 2-1,-5-1 1,6 0 1,-6 2 1,6-2-2,8-2 1,-14 1 0,18-3 1,-10 2-1,4 0-1,2 0 2,-14 0-1,6 0 0,-6 3 0,17-2 0,-8 0 0,2 1 0,-5-2-1,3 0 1,2 2 0,10-1-1,-10-2 1,-5 0 0,8 1 1,-2 0-2,2-1 2,-8 2-1,0 2 0,-1-1 0,4 2 1,-3 0-2,-6-1 1,0 1 0,6-3 0,-6 3 0,5 0-1,4-2 1,-9 2-1,6-2 2,-1 0-1,7 0 0,2-1 0,-8 1-1,0-2 1,3 1 0,-9 2 1,5 1-1,-5 0 0,0 0 0,0-2-1,0 2 2,0-4-2,6 2 1,-6-2 0,6 2 0,0-1 0,2 0 0,-8 2 0,6 1 0,-6-3 0,0 3 1,0 0-2,6 0 1,-6 0 0,14-1 0,-14-1 0,6 0 0,0-1 0,-1 0 1,4 1-1,-3 1-1,0-2 2,-6 3-1,5 0 0,-5-2 0,6 2 0,-6-1 0,9-1-1,-4-1 2,1 2-1,0 1-1,-6-2 2,9 0-1,-4 2 0,-5-2 0,6 1 0,0-2 1,-6 2-2,0-2 2,0 2-1,6 1 0,-6-2 0,0 2 1,0 0-1,0-2-1,8 0 2,10 0-1,-10-2 0,-2 2 0,0 0 0,-6 1 0,5-2 0,1 2 0,3-1 0,-9-1 0,11 2-1,-11 1 2,6-2-1,9 0-1,-10-2 2,1-1-1,3 4-1,-4-2 2,1 0-1,-6 2 0,6-1 0,-6 1 0,0 1 1,0 0 0,0-3-1,0 3 1,0-2-1,6 0 0,2-2 0,-2 2 0,-6-1 1,6 1-1,-6 0 2,6 0-2,-6 0 0,0 0 0,0 0 1,0 0 0,8 0-1,-2 0 0,-6-1 0,0 0 0,6 0 1,-6 1-1,6-1 0,-6 2 0,5-1 1,-5 0-2,0 2 1,0-2 1,9 2-1,-9-2 0,0 1 0,6-2 0,-6 2 0,6-1 0,-6-1-1,0 2 2,5-3-1,-5 0 0,9 2 0,-9 1-1,6-4 2,-6 4-1,5-3-1,-5 0 1,0 0 1,6 0 0,-6 2-2,6 0 1,-6 2 1,0-1 0,0 1-2,0-2 3,0 2-1,0-2-1,0-1 0,0 2 2,0-1-1,0-2 0,0 4 0,0-1 0,0 1-1,0 0 1,0 0 0,0-3 1,0 3-2,0-2 2,0-1-1,0-1-2,0 0 1,0 0 1,0 2-2,0 0 1,0 2 1,0 0 0,-6 0-2,0 0 1,6 0 0,0 0 0,-5 0 0,5 0 2,0 0-3,0 0 2,0 0 0,-6 0-1,6 0 0,0 0 2,-9 0-2,4 0 1,5 0 0,-6 0-1,0 0 0,-3 0 0,-2 0 0,-1 0-1,-2 0 1,-6 0-1,14 0 2,-6 0-2,7 0 1,5 0-1,-15 0 0,15 0 1,-11 0 0,-4 0 0,4 0-1,-4 0 2,10 0-1,-15 0 0,8 0 0,-2 0-1,2 0 1,1 0 0,-4 0-1,4 0-1,-4 0 2,10 0-2,-1 2 3,0 0-1,-3-2-1,4 4 1,5-4 0,-6 4 0,-20-3-2,12 2 2,2 0-1,-14-1 1,15 1 0,-4 0-1,4-1 2,11 0-3,-6-1 3,-3-1-1,9 0-1,-5 0 2,5 3-2,0-3 1,-6 2 0,6 0 1,-6-1-3,-3-1 3,9 2-2,-11-2 2,11 2-2,-6 0 1,-8 0 0,8 0 0,0-2 0,0 2-1,-8 0 1,8 0 1,-14-1-1,14 2-1,6-3 2,-5 1-1,5-1 0,-6 3-1,-3-1 1,9-2 1,-6 1-3,6 1 3,-5-2-2,-1 0 1,6 2 0,-9 0-1,-2 0 1,5 0 0,-8-1 1,8 2 0,0-3-2,6 0 1,0 0 1,0 2-2,0-2 1,0 0 0,-6 0-1,6 0 1,0 0 0,0 0 1,0 0-1,0 0 0,0 0 0,0 0 1,0 0-2,0 0 1,0 0-1,0 0 1,0 0 0,0 0-1,0 0 1,0 0-1,0 0-1,0 0 2,0 0 0,0 0-2,0 0 1,0 0 2,0 0-3,0 0 2,0 0 0,0 0-1,0 0-2,0 0 1,0 0-1,0 0-1,0 0-2,0 0-9,0 0-11,0 0-7,0 0-14,0 0-10,0 0-13,0 0-52,0 0-85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504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89 229 23,'0'0'21,"0"0"-3,0 0-5,0 0 4,0 0 5,0 0-3,0 0-6,0 0-1,0 0-2,0 0-5,0 0 3,0 0-3,0 0 7,0 0-2,0 0 3,0 0-3,0 0 2,0 0 3,0 0 2,0 0-1,0 0 9,0 0 0,0 0-1,0 0-8,0 0-1,0 0-4,0 0 0,0 0-6,0 0 3,0 0 0,0 0-1,0 0-3,0 0 2,0 0-4,0 0 3,0 0-4,0 0 1,0 0 0,0 0-1,0 0 0,0 0 3,0 0-3,0 0 0,0 0-1,0 0 0,0 0 0,0 0-1,0 0 0,0 0 2,0 0-3,0 0-1,0 0 1,6 0 2,-6 0-1,6 0 0,-6 0 1,8 0 1,-2 0-2,11 0 2,18-2 0,-12 0-2,12 2 2,-4-1-1,7-3 0,-7 0-1,1 2 1,0 1-1,2 1 3,4-3-2,-1-1 0,-11 2 0,0 0 0,-6 2-1,6-2 0,-9 1 1,9 1-1,6-2 1,8 2 1,-8-3-1,11 0 0,-3 1 1,-3-2 0,9 0-1,-14 0 0,0 0 0,-1 3 0,-5-3 0,6 1 0,-6 3-1,-6-1 1,6 1-1,-15-2 1,10 2 1,4 0-1,-7 0-1,2-2 1,-6 2 0,9 0-2,-3 0 2,6-2-1,0 2 1,0 0 0,6-1 0,-1 1 0,7 0 0,-12 0 1,14 0-1,-8 0 1,11 0-2,-3 0 1,-8 0 0,-1 0-1,-5 0 2,6 0-2,-6 0 0,11 0-1,-5 0 2,3 0 0,8 0 2,-12 0-2,1 0 0,3 0 1,-18 0-1,9 0 0,0 0 0,5 0 1,10-3 0,-18 3-2,-3 0 1,6-2 0,0 2 0,-6 0 0,3 0 0,11 0 0,-8 0 0,6 0 1,-1-1-1,1 1 0,0-3 0,-1 3 0,1-2 0,-6 2 1,6-3-1,8 3 0,-14-3-1,0 2 2,-3-1-1,3 0 0,0 0 0,-1 2 0,-4 0 0,4-1-1,7 1 1,-12-3 1,3 3-2,-3 0 2,6-4-1,-6 4 1,6-1-2,-8-2 2,13 3 0,-11-1-1,1 1-1,-4 0 1,-3-2-1,12 2 2,0-2-1,0 2 1,6-2-2,-7 2 1,7-2 0,0 0 1,-6 0-1,11 2-1,-23-1 2,-2 1-2,2 0 2,-2 0-1,-1-3-1,4 3 1,-4 0 0,4 0 0,2 0 0,-3-1 1,-2 1-2,8 0 2,6 0-2,-20 0 1,8 0 0,-8 0 0,5-3-1,9 3 1,1 0 0,10 0 0,1 0 0,0 0 0,-1 0 0,-5 0 0,-6 0 0,-2 0 0,-4 0 0,6 0 1,-8 0-2,-1 0 1,9 0 0,-5 0 0,2 0 0,9 0 0,-6 0 0,0 0 0,-14 0 0,0 0-2,-1 0 1,1 0 0,8 0-1,-8 0 1,20 0 1,12 0 0,-13 0 0,1 0 1,0 0 1,0 0-2,0 3 0,-6-3 1,-3 1-2,-11-1 1,14 0 0,-5 0 1,-9 0-2,-1 3 1,1-2 0,8-1-2,-2 2 4,2-2-4,4 2 4,-4-2-2,3 0 0,3 2 0,1-2 0,-4 0 0,3 2 0,-6 0 0,12-2 1,-14 2-1,8-1 0,-9-1 0,-5 3 0,14-2 0,-20-1 0,12 2 0,2 0-1,-2-2-1,-4 3 4,-2-3-4,0 1 4,0 1-2,-1 0 0,-5-2 0,9 0 0,-3 0 0,5 0 0,4 0-2,-4 0 4,4 2-1,2-2-1,3 0 0,-6 1 0,9-1 0,-14 3 0,-3-3 0,5 0 0,4 2 1,-4-2-1,-11 0 0,0 0 1,6 0-1,-6 0 0,0 0 0,0 0 1,0 0-1,0 0 0,0 0 0,0 0 0,0 0-1,0 0 1,0 0 1,0 0-2,0 0 2,0 0-1,0 0 0,0 0 0,0 0 1,0 0 0,0 0-2,0 0 1,0 0 0,0 0 1,0 0-2,0 0 0,0 0 1,0 0 0,9 0-1,-9 0 1,0 0 1,0 0-2,0 0 0,0 0 1,0 0 2,0 0-2,5 0-1,-5 0 1,0 0 0,0 0 1,0 0-1,0 0 1,0 0-1,0 0 0,0 0 0,6 0 1,-6 0 0,0 0-2,0 0 1,0 0 1,0 0-1,0 0-1,0 0 2,0 0-3,0 0 3,0 0-1,0 0 0,0 0 0,6 0 0,-6 0 0,0 0-1,0 0 1,0 0 1,8 0-2,-8 0 2,12 0-1,-6 0 1,2 0-1,-2 0 0,-6 0 0,0 0 0,0 0 0,6 0 0,-6 0 0,0 0 0,0 0 1,0 0-2,0 0 1,0 0 0,6 0 0,-6 0 0,5-5 0,4 5-1,-3 0 1,0 0 0,-6 0 0,0 0 0,0 0 1,0 0-1,0 0 0,0 0 0,0-1 0,0 1 0,5 0 0,-5 0 0,9 0-1,2 0 1,-5-2 0,0 0 0,3 2 1,-9 0-1,0-2 0,5 2 1,1 0-1,-6-1 0,6 1 0,2-5 0,-8 5 0,6 0 0,-6 0 0,0 0 3,0 0-3,0 0 1,0 0 0,0 0 1,0-2-1,0 1 0,0 1 0,0-3-1,0 3 1,0 0-1,6-1 0,-6-1 0,0 0 0,0 0 2,0 2-2,0 0 1,0 0-1,0-2 0,0 0 1,0 2-1,0-2 0,0 2 0,0-1 0,0 1 1,0 0-1,0 0 0,0 0 1,0-3-1,0-1 0,0 2 0,0 1 0,0-3 1,0 4-1,0-2 0,0-2 0,0 1-1,0 2 2,0 1-1,0-2 0,0 2 0,0-2 0,0 2 0,0 0 0,0-2 0,0 2 1,0 0-1,0-1 0,0-2 0,0 2 0,0-4 1,0 5-2,0-1 1,0-1 0,0 0 1,0 0-1,0 0 0,0 0 0,0-2 1,0 3-1,0 1 0,0-2 1,0 2 0,0 0-1,0-3 2,0 3-2,-6 0 1,6-1 0,-6 1-1,6 0 0,0-2 1,-8-1-1,2 2 1,0 1-1,6-2 0,-5 2 0,-4 0 0,3-2 0,0 0 1,6 1 0,-11-2 0,11 3 1,-9-2-2,9 0 0,-5 1 0,-7 1 0,3-2-2,4 2 3,-1 0 0,6 0-1,-6 0 1,0 0 3,-2 0-3,2 0 0,0 0-1,0-3 2,-2 3-1,2-1 0,0 1-1,1 0 0,-4-2 0,3 0 1,0 0 1,-5-2-2,2 4 2,-2-4-1,-4 4 0,4 0-2,-1 0 1,4 0 1,-4 0-1,6-2 0,-2 2 1,2 0 0,0-2 0,6 2 0,-5 0-1,5 0 2,0-2-1,-6 2-2,6 0 1,-9 0-2,3 0 2,1 0 2,5 0-2,-6 0 0,-3 0 1,9 0 1,-11 0-2,5 0 0,-3 0 2,4 0-4,-1 0 2,0 0 0,0 0-1,-2 0 4,2 0-2,6 0-1,-6 0 1,0 0-2,-2 0 2,-4 0-3,1 0 3,2 0-2,-2 0 1,5 0-2,-9 0 2,4 0-2,11 0 2,-6 0 1,-2 0-2,8 0 2,-6 0-1,6 0-1,0 0 1,-6 0 1,0 0 0,-2 0-1,-4 0 2,6 0-2,-2 0 0,-4 0 1,7 0-1,-1 0 1,-9 0 0,4 2-1,2-2 0,-2 2 1,-1-2-1,4 0 1,2 2-2,6-2 1,0 0 1,0 0-1,-6 0 0,0 2 0,6 0 0,-14 0 1,-3-2-1,-3 0 0,5 2 0,-11 0 0,20 0 0,1-2 1,-1 2-2,0-2 1,-2 0 1,2 0-1,0 0 1,6 1 0,-6-1-2,-2 0 0,2 3 2,-6-3-1,-2 2-1,-3-1 1,2 1 0,10 0-1,-10 1 1,9-2 1,-5 1 0,-3 0-2,8 0 1,0-2 1,6 1 0,0 2-2,0-3 2,0 2-1,-6-2 1,6 0-1,0 1 0,-8-1 0,8 0 0,-18 0 1,4 3-1,-3-1 0,2-1 1,4-1-1,-4 2 1,10 0-1,-1-2 2,0 2-1,6-2-1,-8 0 1,2 0 0,-6 0 0,4 0-1,2 0 1,0 0 0,0 2 0,-14-2 0,14 0-1,-8 0 1,3 0-1,-1 0 1,-2 2-2,-6-2 2,2 2-1,4-2 3,-3 0-3,2 0 3,-5 0-1,3 0 0,11 0 0,-8 2 0,2-2-1,-2 0-1,-3 0 1,2 0 0,9 1 0,-8-1 0,2 3 0,1-3 0,-9 0 0,14 0 2,-8 0-2,-6 2-1,14-2 1,-6 1 0,-8-1 0,0 0 0,3 0 0,-3 3 0,8-2-1,-8-1 0,8 2 0,-2-2-1,2 0 2,-8 0-1,6 0 0,-9 0-1,9 0 2,-7 4-1,4-3 0,-3-1-1,0 3 1,3-1 0,2-2 0,4 2 0,5-2 0,-3 0 0,4 2 0,-1-2 1,-9 0-1,10 0 0,-1 0 1,6 0-1,-12 0 0,4 0 0,2 0 1,-6 1-1,4-1 0,-4 0 0,7 0 2,-1 0-2,-9 0 0,4 0 1,2 0 0,-17 0-1,15 0 0,-9 0 0,-6 0 0,3 0-1,3 0 1,5 0 1,-2 0-2,11 0 1,-2 0 1,8 0-2,-6 0 2,0 0-1,-8 0 0,8 0 0,-6 0 0,-2 0-1,-3 0 2,-3 0-2,0 0 2,-6 0-1,8 0-1,-2 0 2,9 0-1,2 0-1,-2 0 1,5 0 1,-9 0-2,4 0 2,2 0-1,-2 0-1,5 0 2,6 0 0,-6 0-2,-2 0 1,2 0 0,0 0 1,-8 0-2,-4 0 1,4 0 0,-3 0 0,-3 0-1,-6 0 1,6 0 0,2 0 0,-2 3 0,0-3 0,3 0 0,-9 0-1,6 0 2,-12 0-1,12 0 0,8 0 0,-2 0 1,8 0-1,-5 0 0,-4 0-1,10 0 1,-1 0 0,6 1 0,-15-1 0,4 0 0,5 0 1,-14 0-1,0 0-1,-12 0 1,12 0 0,9 0 0,-1 0-1,-2 0 2,2 0-1,12 0-1,-8 0 2,8 2-1,-6-2-1,0 0 1,-5 0 1,2 0-2,-3 0 1,-2 0 1,3 0-1,-1 0 0,3 0 1,-2 0-2,5 0 0,-8 0 2,8 0-1,-8 0 0,-4 0 0,-2 0 1,0 0-3,9 0 3,-15 0-1,14 0 0,-8 0-1,-6 0 1,15 0 0,-10 0 0,1 0-2,14 0 4,1 0-4,-10 0 4,10 0-2,-7 0 0,-2 0-2,2 0 4,-8 0-2,0 3-2,3-2 1,-4 2 1,1-3 0,9 1 1,-9-1-1,2 2-1,-7-2 2,4 0-1,-10 0 2,5 0-4,6 0 2,2 0 2,4 0-4,3 0 2,-4 0 0,4 0 0,5 0-1,-9 0 1,10 0-1,-10 0 1,-2 0-1,3 0 1,-12 0-1,-12 0 0,7 0 1,-1 2 1,0-2-2,1 2 1,11-2 0,-1 2 0,10-2 0,-3 0 0,8 0 0,0 0 1,-8 0-1,14 0 0,-6 0 0,6 0 0,0 0 0,0 0-1,-6 0 1,6 2 0,-6-2 0,-2 0-1,2 2 1,-6-2-1,-2 0 1,-3 1 0,2-1-1,-10 3 0,-1-2 2,0 1-5,8 0 7,-2 2-6,9-4 6,11 2-6,-15-2 3,10 2-1,-1-2 1,-8 0 0,8 0 0,0 0 1,0 0-1,-8 0 3,8 0-6,-5 0 3,2 2 0,-3-1 0,-2-1 0,3 3-1,-10-3 2,4 2-2,-9-1 2,-5 1-1,10-2 0,-16 3 0,17-2 0,0-1 0,8 2 0,-2-2 0,8 3 0,-5-3 3,2 0-6,9 0 3,-6 0 0,0 1 0,6-1 0,0 0 0,0 0 0,-5 0 3,5 0-6,-9 0 3,9 0 0,-6 0 0,1 0-1,5 0 1,0 0 0,-6 0 0,0 2 0,6-2-1,-9 0 1,4 0 0,-1 0-1,0 0 1,-8 0-1,8 0 0,0 2-1,-2-2 0,8 0 1,-6 0-1,6 0 2,-6 0-1,6 0 0,0 0 1,-11 0 0,2 0-1,-3 0 1,7 2-1,-4-2 1,3 0 0,1 0 0,-1 0 0,6 0-2,0 1 2,-6-1 0,-3 0-1,-2 0 1,5 0 0,-3 3 0,4-3-2,-1 0 2,6 0-1,-6 2 1,6-2 0,0 0-1,0 0 0,0 0 0,0 0 0,-6 0 0,6 0 1,0 0 0,0 0 0,-8 0 0,8 0 1,0 0-1,0 0-1,0 0 1,0 0 0,0 0-1,-6 0 0,0 0 1,1 0-1,5 0 1,-9 0-1,9 0 1,0 0-1,0 0 1,-6 0 0,6 0-2,-6 0 2,1 0 0,-4 0-1,3 0 0,1 0 1,5 0 0,-6 0-1,6 0 0,0 0-2,0 0 3,0 0-1,0 0 2,0 0-2,0 0 2,0 0-1,0 0 0,0 0 0,0 0 0,0 0-1,0 0 2,-6 0-1,6 0 0,0 0 0,-9 0 0,4 0-1,-1 0 1,0 0-1,6 0-1,0 0 0,0 0-2,0 0 1,0 0 1,0 0-1,0 0-2,0 0 3,0 0 2,0 0 0,0 0 1,0 0-1,0 0 0,0 0 0,0 0 0,0 0 1,0 0-1,0 0 1,0 0-1,0 0 1,0 0-1,0 0-1,0 0 1,0 0 0,0 0 1,0 0-1,0 0 2,0 0-2,0 0 0,0-2 0,0 2 0,0 0 0,0 0-2,0 0 1,0-3 0,0 3-1,0 0 1,0 0 0,0-1 0,0 1 2,0 0-1,0-2 1,0 2 0,0 0-2,0 0 2,0 0-2,0 0 0,0 0 1,0 0-1,0 0 0,0 0-1,0 0 2,0 0 0,0 0 0,0 0 0,0 0-1,0 0-1,0 0 0,0 0 1,0 0 0,0 0-1,6 0 1,0 0 1,8 0 0,-2 0 0,-1-2 0,-2 0 0,-4 2-1,7 0 0,-3 0 0,-4 0-1,7 0 2,2 0-1,-2-1 1,2 1 0,3 0 0,-2 0 0,-9-3 0,-1 3 1,1-2-2,3 2 1,2 0 0,-5 0 0,8 0 0,-8-1 0,6 1 0,2-3 0,-2 1 1,2 2-2,-3 0 1,-2 0 1,-3-1-2,0 1 1,-6 0-1,11 0 1,3 0 0,-2-2 0,14-1 1,-6 3-1,0-1-1,6-1 2,-3 0-2,-3 2 3,-5-3-3,-4 3 1,1-3 0,8 1 1,0 2-1,-3 0-1,3 0 1,-5 0 0,2 0 0,-3 0 0,-8 0 0,0 0 0,0-2 0,8 2 0,-2-1 0,13 1 1,-10 0-2,2-3 1,3 3 1,0 0-2,-2 0 1,2 0 0,0-1 0,-9 1-1,10 0 2,-1-2-1,-9 2 1,9 0-2,-8-2 1,2 2 0,-8-2 1,0 2-2,0 0 2,8 0-3,-8 0 2,5 0-1,9 0 1,-5 0 1,8 0-2,3 0 2,0-2-1,-1 0 1,-4 2-1,4-2 0,-7 1 0,2 1 1,-14-3-1,8 3-1,-2 0 2,2 0-2,-3 0 0,4 0 2,-4-1-2,1 1 1,-3-3 0,2 3 1,-5-2-1,8 1 1,-8 1-2,8 0 4,-2 0-5,-1 0 2,4 0 0,-4 0 2,15-3-2,-11 2-2,2-1 4,9 2-2,-6-2 0,0 0 0,-3-1 0,-2 2 0,2-1 1,-8 2-1,-4-2 0,-5 2 1,6 0-2,-6 0 1,14 0 0,-8 0 0,0 0 0,14 0-1,-8 0 1,8 0 0,-15 0-2,7 0 4,-3-2-2,2 2 0,-5 0 0,3 0-2,2 0 2,3 0-1,-8 0 2,6 0-2,-7 0 2,4 0-1,3 0 0,2-1 0,-2 1 2,-7 0-1,10-3-1,-10 3 0,1 0 0,0 0 0,8 0 0,-8 0 0,6-1 0,-4 1 0,-8 0 0,6 0 0,0 0 1,-6 0-2,5 0 2,4 0-1,3 0-1,-7-2 2,4 2-1,3 0 0,-7 0 0,10 0 0,-10-3 0,7 2 1,-3 1-1,-4-2 0,7 2-1,-6 0 1,8 0 0,-3 0 0,-2 0 1,3 0-2,-7-2 1,10 2 1,-4-2-1,-5 2 0,8 0 0,-14 0 0,12 0 0,-12 0-1,9 0 1,-4 0 0,1 0-1,0 0 1,8 0 0,-2 0 0,8 0 1,-3 0-1,-2 0 1,5 0-2,-3 0 1,3 0-1,0 0 1,-3 0 0,-8 0-1,3 0 1,-7 0 0,1 0-2,3 0 4,-3 0-4,5 0 2,-2 0 2,2 0-2,-5 0 0,8 0-2,-2 0 4,8 0-2,-8 0 0,2 0 0,-3 0 0,10 0 0,-10 0 0,-2 0 0,2 0 1,1 0-2,2 0 1,-2 0 0,2 0 0,12 0 0,-15 0 0,4 0 0,-4 0 1,-5 0-2,8 0 2,-8 0-1,6 0 0,-4 0 0,4 0 0,2 0 1,-2 0-2,8 0 1,-9 0 0,4 0 0,-4 0 0,-5 0 0,8 0 0,4 0 1,2 0-1,-6 0 1,-8 0 0,6 0-2,-7 0 2,4 0-2,-3 0 1,-1 0 0,10 0 0,-9 0 0,5 0 1,-5 0-2,2 0 1,-2 0 1,6 0-1,2 0 0,-2 0 0,8 0 0,6 0 0,-6 0 0,-3 0 0,-3 0 0,-2 0 0,2 0 0,-2 0 0,8 0 1,-3 0-1,9 0 1,-6-2-1,-8 2 0,-4-2 0,-2 2 0,0-2-1,0 2 2,2 0-2,4 0 1,-1 0 0,4-2 0,-4 2 0,9 0 1,6-1-1,-14-1 0,8-1 1,-6 3-2,-2 0 1,-1 0 0,4 0 0,-9 0 0,8 0-1,-3 0 1,1-1 1,-3 1-2,-4 0 2,1 0-1,-6 0 0,0 0 1,0 0-1,6 0 0,-6 0-1,9 0 2,-9 0-1,5 0-1,7 0 1,-6 0 0,19-2 1,-16-1-2,3 3 2,8-1-1,-15 1-1,7 0 2,-3 0-1,-4 0-1,-5 0 1,6 0 0,-6 0 0,6 0 0,3 0 0,2 0 1,-5 0-1,0 0-1,2 0 2,-2 0-1,5 0 0,4 0 0,2 0-1,3 0 2,0 0-1,1 0 0,2 0 0,-3 0 0,-6 0 0,-2 0 0,-7 0 0,10 0 1,-10 0-1,7 0-1,-3 0 1,-4 0 0,7 0 0,8 0 0,6-2 0,-6 2 0,-8 0 1,-7-2-1,1 2 0,-6 0 0,9-2 0,-4 2 0,1 0-1,14 0 0,-14 0 1,14 0 0,-8 0 0,2 0-1,-2 0 1,-7 0 0,10 0 1,-9 0-1,5 0 0,-11 0-1,9 0 0,-3 0-2,-1 0 0,1 0 3,8 0 2,-2 0-4,2 0 2,-2 0 0,2 2 0,-2 0 2,14 0-1,-21 2-2,10-4 1,-4 2 0,-5-1 0,3 2 0,-4-3 0,1 2 0,6 1-2,-4-1 4,10 0-2,7 0 0,-4 0 0,-10 0 0,-2 0 0,-3-1 0,-1-1 0,15 0 0,-14 0-2,6 0 4,2 0-4,6 3 4,-8-1-2,-1-1 0,4 2 0,5-2 1,-14 1-2,-1 0 1,-5-2 0,0 2 0,6-2 0,0 0 0,-6 1 1,8-1-2,-2 0 1,6 0 0,-4 0 0,-8 3-2,6-3 2,-6 2 0,6 0 0,-6 0 0,6-2 0,-1 1 0,-5-1 0,9 0 2,-3 0-2,-6 0 0,0 3 0,5-3 0,1 0 0,3 0-2,-3 0 2,5 0 0,-2 0-1,-3 0 2,-6 0-1,0 1 0,5 1 0,1 1 0,0-3-1,2 1 1,4 3 0,-6-2-1,2 2 0,4-2 1,-1 0 0,-11 1-1,9 0 1,-3-2 0,-6 3 0,6-1 0,8-2 0,-14 3 0,11-2 1,-5-2-2,-6 4 1,6-4 1,-6 3-1,9-1 0,-4 1-1,-5 0 1,6 0-1,0 0 1,2-1-1,-2 1 2,-6 0-1,6-1 0,-6 0 0,6-1 1,-6 1-1,0 2 0,8-2 0,-8 0 0,0 0 0,6 0-1,-6 2 0,0-2 2,0 2-2,0-2 1,6 1-1,-6-1 2,6 2-1,-6 1 0,0-5 0,5 1-2,-5-1 2,0 0 0,9 0 0,-9 2-1,0-2 1,0 2 0,6-2 1,-6 0-1,6 0-1,-6 0 0,5 0 2,-5 2-2,0-2 2,0 1-1,0-1 0,0 0 0,0 0 0,0 0 0,0 0 0,0 3 1,9-3-1,-9 1-1,11-1 1,-11 0 0,0 0 0,0 0 0,0 2 1,0-2 0,0 2-1,0 1 0,0-3 0,0 1-1,0-1 2,0 2-1,0 0 1,0-2 0,0 0 1,0 0-2,0 0 0,0 0 2,0 2-2,0-2 1,0 4 1,-11-2-2,-9 1 1,0 1-1,8 0 2,-2-2 1,-4 0-2,-2-2 1,6 2-1,8-2 1,-11 0 1,3 0 0,2 0 0,-14 0 2,12 0-2,8 0 1,-6 0-1,4 0 0,-4 0-1,1 0 0,2 0-1,-2 0-1,-4 0 1,4 0-1,5 0 0,-3 0 0,-2 0 0,5 0 0,-14 0 2,14 0-2,-8 0 0,2 0 0,-8 0 0,-6 0 1,9 0-1,-3 0 1,0 0 0,8 0-1,-2 0 1,-9 0 2,8 0-3,4 0 3,-4 0-1,10 0-1,-1 0 1,-8 0-1,2 0 0,6 0 1,-8 0 1,2 0-2,-8 0 0,-6 0 0,6 0 0,3 0 0,-3 0 0,8 2 0,-2-2-1,8 0 2,-14 0-1,9 0-1,-15 1 0,5 2 0,10-2 0,-3 2 1,8-1 0,0-1-1,6-1 1,0 3 0,-6-2-1,6 1 1,-20 0 0,9 0-1,-4 0 0,-5 0 0,-3 2 3,9-2-2,2 2-1,-2-3 1,2 1 0,-8-2-1,9 3 1,-15 0-1,6-1 0,-1 1 0,4 0 0,3-1 0,2 0 1,7-1 1,-4 1 0,-3-2 0,-2 3-1,-3-2 0,-9-1 0,6 2-1,0-1 1,2 2 1,-8 1-3,12 0 2,-3-2 1,-3 0-2,8-1 2,-2-1 0,8 0-1,-8 2-1,8 0-1,-6 1 1,-2-2 0,-3 1 0,-9 0-1,11 0 1,-2 0 1,3 0-1,8 0 1,0 0 0,-8-2-1,14 2 2,-12-2-2,-2 1 1,8-1-2,-5 3 1,-10-2 0,10-1 1,-3 2-1,2-2 0,-2 0 2,2 0-1,-8 2 0,8-2-1,-8 2-1,0 0 2,9 0-1,-4-2 0,10 0-1,-1 2 2,-9-2-1,10 0 0,-1 0 1,-6 0 0,-2 0-1,2 0 0,-8 2 1,9-2-2,-4 0 2,4 0-1,-9 0 1,14 0-1,-3 0 0,-2 0 0,5 0 0,-8 0 0,-4 0 0,-2 0 0,0 0 0,3 0 0,3 0 1,2 0-1,-2 0 0,2 0 0,-8 0 0,8 0 0,-2 0 0,3 0 0,-4 0 1,4 0-2,-4 0 2,-2 0-2,-3 0 2,8 0-1,4 0 0,-4 0 0,1 0 1,2 0-1,-2 0 0,-4 0 0,-2 0 0,-15 0 0,6 0 0,6 0 0,-6 0 0,6 0 0,3 0 0,-3 0 0,0 0 1,8 0-1,-8 0 1,8 0 0,-8 0 1,-6 0-2,0 0 0,-11 0 0,0 0 0,2 0 0,-2 0 0,17 0 0,-3 0 2,-12 0-4,18-2 4,2 2-2,-2-2 0,-9 2 0,6-2 0,-6 2 1,0-2 0,0 2-2,0-2 1,1 2 1,-7-2-2,15 2 2,2 0-2,-2-2 2,-3 2-2,5-1 2,4 1-1,-1 0 0,-8-3 0,0 3-1,0 0 1,3-1 1,-3 1-2,8 0 1,-8-2 2,0 2-3,3-2 1,-15 0 0,-3 0 0,4 0-1,-1 0 2,0 0-1,-5 2 0,11-2 1,6 1-2,0 1 2,3-3-2,2 3 2,9-2-2,1 2 1,-1 0 0,-3-2-1,3 2 2,1 0-3,-10 0 4,10 0-2,-7-1 0,6 1 0,-2 0 1,2 0-1,-6-2 0,-8 0-1,-11 0 2,5 0-1,6 0-1,-6 2 1,14-2 1,-2-1-1,8 3 1,-6 0 2,7-1-2,-10 1-2,-5-2 1,9 2-2,-4-1 4,4-2-2,-15 3 0,0-2-2,0 1 4,-6-1-2,15 2 0,-3-2-2,-6 2 4,6-2-4,3 2 1,-9 0 1,11 0 1,-16-1-3,11 1 3,-3 0-1,2-3 0,1 1 0,-6 2 0,15 0 0,-3 0 0,-4 0 0,4 0 0,2-2 0,-2 2 0,14 0 1,-6 0-2,0 0 1,6 0 0,-5 0 1,5-1-2,-9 1 2,9 0-1,-11 0 0,-1 0 2,3 0-2,-2-3-2,-3 3 2,8-2 0,0 2 0,0 0 3,-2-1-4,2 1 1,-6-2 0,7 2 0,-4 0 0,-3-2 1,7 2-1,-10 0-1,-2-2-1,3 2 2,2-4-1,-8 4 2,6 0-2,2 0 1,1 0-1,-10-2 1,7 2 0,3-2 1,-10 2-1,4 0 0,3 0 0,2 0 1,-2-2-2,8 2 1,6 0 0,-6 0 0,6 0-2,0 0 0,0-2 0,0 2 2,0 0 0,0 0 0,0 0 0,0 0 2,0 0-1,0 0-2,0 0 2,0 0-2,0 0 3,0 0-2,0 0 0,0 0 0,0 0-1,0 0 1,0 0-1,0 0-1,0 0 2,0 0 0,0 0 0,0 0 0,0-2 0,0 2-2,0-1-2,0 1 1,0-3 1,0 2-4,0-1 2,6 2-3,8-3 4,4 3 2,22 0 2,-3-1-1,-5-3 1,6 0-1,-4 2 0,3 0 0,-5 0 0,0 2 0,8-2-1,3-2 2,-5 4-2,13-3 1,1 1 0,0 0 1,0 0-2,-9 0 2,3-2 0,-3 4-2,9-4 1,-12 2 1,-8-1-1,0 0 1,5 2-1,-5-1 0,8 2 0,-3-2-1,1 2 1,-12-2 1,0 2-1,-1-1 0,1 1 0,6-3 0,0 3 0,-1 0 1,10-2-2,-15 2 1,5 0 0,7-2 0,2 2 0,3 0 0,-6-2 0,-2 0 0,-12 2 0,3-2 0,0 2 0,0 0 0,0-1 1,0 1-1,-6-2-1,6-1 2,-3 2-2,2-1 2,1 2-2,0-2 1,6 0 0,-6 0 1,0-2-2,0 2 1,0 2 1,5 0-1,1 0-1,-12-2 2,6 0-1,6 2 0,-7-2 0,1 2 0,12-1 0,-12-1 0,5 2 1,-5-2-2,6 2 1,14-3 0,-9 3 1,1-1-2,2 1 1,3 0 0,-17-2 0,14 2 0,-2 0-1,-1 0 1,3 0 0,4 0 0,-13 0 0,4 0 0,2 0 0,6 0 0,3 0 0,-14 0 0,14 0 0,-14 0 0,5 0 0,9 0 0,-14 0 0,0 0 0,5 0 1,-3 0-2,-8 0 3,6 0-3,0 0 1,-6 0-1,5 0 1,7 0 1,-12 0-2,5 0 1,-11 0 1,6 0-2,6 0 1,-6 0 0,17-2 0,-3 2 0,-8 0 1,-6 0-2,-15 0 1,4 0 1,-4 0-2,4 0 1,2 0 0,9 0-1,-6 0 2,0 0-1,-3 0 0,9 0 0,-11 0 0,-4 0-1,15 0 2,0 0-2,-15 0 2,10 0-1,-10 0-1,4 0 1,-4 0 1,3 0-2,4 0 1,2 0 0,-6 0 0,-2 0 0,-1 0 0,4 0 0,-4 0-1,-2 0 2,-3 0-1,-6 0-1,0 0 1,0 0 0,0 0 0,5 0-1,1 0 1,14 0-2,-14 0 2,8 0 0,-8 0 0,0 0 0,14 0 0,-3 0-2,-8 0 2,-3 0 0,-6 0-1,0 0 0,5 0 0,1 0-1,3 0 3,-9 2-1,6-2-1,-1 2 1,7-2 0,2 0 0,-8 1 0,-6-1 0,0 0 0,0 0 1,0 0 0,0 0 0,0 0-3,0 3 0,0-3 5,0 2-1,-20-2 2,-18 2-4,12-1 1,-5 1-2,5 0 2,-6 0-1,-14 2 1,15 0-1,-7 2 0,-8-2 0,14-1 1,-5 1-1,-15-2 1,9 2-1,-9 2 2,0-2-1,6-3 4,3 2-4,-3-2 1,3 1-2,3-2 0,-3 0 2,11 0-3,-14 2 1,-12 1 0,7-2 1,-7-1-1,-20 4 1,9-2-1,-14 2 1,5-1 0,-11-1 0,11 2-1,15-2 1,-15-2 0,21 0 0,8 2-1,8-2 0,-2 0 0,9 0 1,11 0-1,-12 2 0,4-2-1,5 2 3,8-2-2,-2 0 0,-6 0 0,0 0 0,-5 2-1,-7 0 1,7-2-1,-10 1 1,4-1 0,17 4 0,-6-4 0,0 3 1,9-1-1,-9-2-1,6 0 1,0 1 1,-3 2-1,2-2 0,1-1 0,3 2-1,8-2 1,-2 2 1,5-2-2,-3 2 1,9-2 0,0 0 0,0 0 0,-5 0 0,5 0 0,-6 0 0,0 0 1,-14 0-1,14 0-1,-8 2 1,2-2 0,7 2 1,-4 0-1,9-2-1,0 0 0,0 0 1,-6 0 0,6 0-1,-5 0 1,-1 0 1,-9 0-1,10 2-1,-1-2 1,0 0 1,-8 2-1,-4-2-1,-2 2 0,-11-2 0,-1 0 1,-8 0 1,8 0-1,0 0 1,21 0-1,-4 0 1,4 0-2,-3 0 1,2 0 0,-8 0 1,-6 0-3,6 0 2,-18 0 1,13 0-2,7 0 2,-2 0-2,0-2 1,9 2-1,-4-2 3,9 0-2,-5 0-1,2 2 2,-2 0-1,5-2 1,-3 2-2,4 0 1,-1 0 1,6 0-2,0 0 0,0 0-2,0 0 4,0-2-2,0 2 1,0 0 0,0 0 1,0 0-2,0 0 0,0 0 0,0 0-1,0 0 0,0-2-3,0 2 2,0 0 2,0-2-1,0 2 0,0 0 2,0 0-4,0 0 2,6-2-1,8 2 4,-3-1-2,15-2 2,-5 2-2,4-1 1,1-1 0,-3 2 0,3-3 0,15 2 2,-24 0-2,14-2 0,-5 4 1,15-2-1,2 0 0,3 1-1,-9-2 1,9 0 0,-8 1-1,8 0 1,-9 0-1,9 0 1,-8 0-1,-1 2-3,9-2 1,0 2 2,3 0 0,9 0 1,-18 0-2,3 0-1,-11 0 2,2 0 0,-8 0-1,-3-1 1,3 1 0,-6 0-1,6 0 1,6 0 1,5-3 0,3 1 0,-8 0-3,-6 1 0,6-2 1,-6 2 0,-15-1 0,9 0 1,0 0-1,12 2 2,-6-4-1,11 2 1,1 0 0,2 0-1,-14 0-1,-9 2 0,-2 0 0,-4 0 1,-11 0 0,0 0 1,0 0 0,0 0-1,0 0-5,0 0 6,0 0 4,-17 0 0,-23 0-3,-30 2 0,-7 0-1,-1-2 3,-31 0-2,8 0 0,3 0 1,-8 0-2,22 0 2,7 0-1,5 0-1,14 0 1,15 0 0,-15 0 0,12 0 0,-6 0 0,9 0 0,-9 0 1,6 0-1,3 0-1,-14 0 1,-7 0-2,-2 0 1,-9 0 0,-2 0 0,13 0 0,-8 0 0,15 0 0,14 0 1,8 0-1,9 0 2,15 0 1,5 0-3,0 0 2,-2 0-2,-4 0 1,6 0-1,-2 0 2,2 0-2,-6 0 0,-13 0 0,4 0 0,-4 0 0,-1 0 0,0 0 0,3 0 0,3 0 0,14 0 0,-9 0 0,4 0 0,-3 0 0,8 0-1,0 0 1,6 0 0,0 0-1,-6 2 0,6-2 0,-8 0 1,8 0-1,-12 0 1,1 2 0,-10 1-2,-4-3 1,-1 1 1,-6 1-2,-5 0 2,11 0 2,0-1-4,0 2 2,6-2 0,8 1 2,-8 0-2,9-2 0,-4 3 0,4-3 1,-4 1-1,4-1-1,-4 0 2,10 0 1,-1 0-4,0 2 4,-2-2-1,2 0-1,-6 2-1,-2 0 2,2-2-2,-14 2-2,6 0 3,-6 0 0,0 1 0,3 0-4,3-2 4,-6 3 0,12-2 0,3 0 1,-10 0-1,16-2-2,-1 2 2,0-2-1,6 0-1,0 0 0,0 0 0,0 0-1,0 0 1,0 0 2,0 0-1,0 0 1,0 0-1,0 0-2,0 0 1,0 0 1,0 0 0,0 0 0,0 0-2,0 0-2,0 0 3,0 0 1,0 0 0,0 0 1,0 0 0,0 0 0,0 0 0,0 0 1,0 0-1,0 0 0,0 0 1,0 0-1,0 0 1,0 0-1,0 0 0,0 0 1,0 0-1,0 0 0,0 0 2,0 0-2,0 0 1,0 0 1,0 0 0,0 0-1,0 0 0,0 0 0,0 0 0,0 0-1,0 0 1,0 0-2,0 0 2,0 0-1,0 0 1,0 0-1,0 0 1,0 0 1,0 0-1,0 0 0,0 0 1,0 0-2,0 0 0,0 0 2,0 0-4,0 0 4,0 0-2,0 0 0,0 0 1,0 0-1,0 0 0,0 0 0,0 0 0,0 0 0,0 0 0,0 0 0,0 0 0,0 0 0,0 0 0,0 0 0,0 0 0,0 0 0,0 0-1,0 0-1,0 0 0,0 0-1,0 0-9,0 0-15,0 0-28,0 0-29,0 0-37,0 0-78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505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547 2872 11,'0'0'12,"0"0"-2,0 0 2,0 0 1,0 0 2,0 0-2,0 0 0,0 0-5,0 0 2,0 0-2,0 0 0,0 0-1,0 0 3,0 0-2,0 0-1,9 0 1,-9 0 2,0 0-2,0 0-1,0 0-1,0 0-2,0 0-1,0 0 2,0 0-1,0 0-1,0 0-1,0 0 1,6 0 0,-6 0 1,5 0 1,1-2-3,0 2 0,-6-2-1,14 2 1,6-2 0,-8-1 0,20-3 2,-12 0-2,0-1-1,-3 1 3,3 0-2,12 2-2,-6 0 0,0 2 0,5-2 1,-11-1-1,12-1 0,0 0 0,-12-1 0,3-1 2,11-1-2,-2-3 1,-6 2-2,5-3 2,-13 0 2,16-1 0,-11 1-2,3 1-4,-6-1 5,-5 1-1,-10 1-2,7-2 4,2-2 0,-2 1-2,8-1 0,-14 1 0,5 3 0,-2 0 0,-4-1-1,-5 1-1,6-1 2,0 0-1,3 3-1,-4-3 1,-5 1 1,12 2-1,-12-3 0,6 2 0,-6 3 0,8-3 0,-2 1 0,-6-1 2,0-2-2,0 1-2,0 1 2,0-2 0,0 3 0,0 0-1,0 1 1,0 1 0,0 0 0,0 4 0,0-1 0,0 0 1,0 1-2,0-2 1,0-1 1,0 5-2,0-3 1,0 2 1,0 2-1,0 0-1,0 0 2,0 0-1,0 0 2,0 0-2,0 0 1,0 0-1,0 0 0,0 0 2,0 0-2,0 0 2,0 0 1,0 0-1,0 0-1,0 0-1,0 0-3,0 0 0,0 0 3,0 0-2,0 0 2,0 0-1,0 0 2,0 0-1,0 0 2,0 0-2,0 0-1,0 0 1,0 0-1,0 0-1,0 0 1,0 0-1,0 0 4,0 0-2,0 2-2,0-2 2,0 2 2,0-2 2,0 0-3,0 0-1,0 2 0,0-2 0,0 1 2,0 5-1,0 0 2,0 4 0,0 1 0,0 1-1,0-1 1,0 1-2,0-3-1,26 3 1,-15-3-1,9 1 1,1-2-1,-16-1 0,7 2 0,-4-4 1,-8 0-1,0 1 0,0-2 2,6 0-1,-6 2 0,0-3 4,0 5-4,0-1 0,0 1 0,0 2-1,0 1 1,0-1 0,0 1-1,0-3 0,0-1 0,0-1 0,0 0 0,0-2 1,0 2-2,0-2 1,0 2 0,0-1 1,0-1 1,0 0-2,0 0 1,0 0 1,0-1 2,0 1 1,-6 0 0,-8-2-3,3 2 3,-4 2-4,4-5 1,-4 5 0,10 0-2,-7 2 1,-8-1-2,0 4 1,-12-3 1,12 2-1,9-5 0,-1 1 0,3-2 0,-2 2 0,-3-2 1,2 0-2,-8-3 1,14 3 1,-5-2-1,2 1 0,-2 0 2,-4-1-2,9 1 0,-5 2 0,-3-2 0,8 1 1,-14 0-2,8 0 2,1-1-1,-10-1 0,16 0 3,-10 2-5,4 0 4,-4-2-2,4 2 0,-3-2 1,-4 2-2,4-3 2,2 3-1,-2-2 0,8 0 0,1 0 0,5-1 0,-6 2 0,-3 1 0,-8 0 0,3-1 0,2 1-1,-2-2 1,2 2 0,-8-3 0,9 2 1,5 1-2,-9-3 1,10 4 0,-10-2 0,10 3 0,-1-3-2,-6 2 2,4-2 2,2-3-4,0 2 4,6-2-4,-6 2 2,-2 0 2,2-2-2,-5 1-2,5-1 4,-3 0-2,9 0-2,0 0 2,0 0-2,0 0 2,0 0-2,0 0 1,0 0 1,0 0-1,0 0 1,0 0 0,0 0 0,0 0 0,-6 0 0,6 0 1,0 0-1,0 0-6,0 0 2,0 0 1,0 0-3,0 0-3,0 0 0,0 0 2,0 0 1,0 0 0,15 0 6,2 0-2,9 0 1,0 0 1,5 0 2,-5 0 1,-6-1-1,-2-1 1,-4 0-3,-2 2 1,8 0-1,6-2 0,-15-1-1,9 1 1,0-2-1,6 2 1,-3 0 1,3-2-1,0 1 1,0 0-2,0 1 0,0 1 2,0-3-2,-6 0 0,-9 0 0,4 1 1,2 0-2,-11 1 2,2 2 0,-8 0-1,0 0 1,0 0 0,0 0-3,0 0-2,0 0-2,0 0 4,0 0 1,-26 0 7,-14 5-5,3-4 7,-1 1-5,-2-2 2,8 2-3,-5-2-1,5 2 1,6-1-1,6 2 0,-11-2 0,19 2 0,-2-3-1,8 1 2,6-1-1,0 0 0,0 0 1,0 0-1,0 0-1,0 0 0,0 0-2,0 0 0,0 0-5,0 0 3,0 0 0,0 0 0,26 0 1,0 0 3,-9 0 1,15 0 0,2 0 0,-2 0-2,5 0 4,-11 0-2,6 0-1,-1 0 1,-5 0 1,0 0 0,-6-4-1,-2 0 1,-4 1-1,6 1 0,-8 0 0,-1-2 2,3 2-2,-8 1 0,0-3 0,-6 4 0,0-2 0,0 2 0,0 0 1,0 0 2,0 0 3,0 0-8,0 0 2,-17 0-1,-9 0 3,0 0-1,0 0 2,6 0-2,3 0 0,2 0-1,10 0 0,5 0 0,0 0 0,0 0-1,0 0 1,0 0-1,0 0-2,0 0 1,0 0-6,0 0 1,0 0 4,0 0 0,11-2 3,9-1 0,6-2 1,0-1 1,6 1-2,-7-3 0,1 2 0,12 0 0,-12 1-2,-6-2 1,6-1 1,-15 2 0,-5 1 0,2 2-1,-2 1 1,-6 2 0,0-2-2,0 2 4,0 0-2,0 0 0,0 0-2,0 0 2,0 0-4,0 0-2,0 0 8,0 0-11,0 0 8,-20 4 6,-6 2 0,9-2-2,3 0-1,8-1-1,0-1 0,6-2 0,0 0 1,0 0-2,0 0 0,0 0-2,0 0-2,0 0-3,0 0 1,0 0-8,0 0 12,0 0 4,12-5 0,13-5 2,-4-4-3,4-1 0,7-2-1,-6 0-1,6 0 1,-7 0-3,-7 1 3,2 5 0,6 1-3,-15 4 2,-11 2 1,9 4-2,-9-2 1,0 2-1,0 0 0,0 0-4,0 0-5,0 0 4,0 0 6,0 2 4,0 6 6,0 2-5,-9 1-10,-2-3 5,-4-3 6,-2 1-4,3 1 1,2 2 1,-2-2-1,8 0 1,6-4-2,0-1-1,0-2 1,0 0-3,0 0-4,0 0-1,0 0-2,0 0 3,0-4 12,0 0-2,14-3 2,4-3-4,2 2 2,6-1-3,-15-3-1,-2 3 1,2 3-1,-5 0 0,-6 6 0,0 0 0,0 0 0,0 0-2,0 0-2,0 0-2,0 2 6,-6 10 14,-20 1-24,-11 4 16,5-4-2,-2 3 0,11-3 1,3-3-3,0-3 0,8 1-2,-2-2 0,2 2 2,12-3-1,0 0 0,0-4-2,0-1-4,0 0-4,0 0-8,0 0 0,0 0 13,6 0 7,14-4 0,6-2 0,6-1-2,-6-1-3,-1 0 1,-13 1 1,2 1-1,-8 4-1,-6 2 2,6 0-1,-6 0 0,0 0-2,0 0-7,0 0 4,0 0 0,0 0 12,0 6 4,-20 1-1,2 7-3,-16-1-4,11-3 4,3 0-1,-6-4-3,14-3-2,4-1 3,8-2 0,0 0 1,0 0-4,0 0-4,0 0-2,0 0-5,0 0 5,0 0 7,0 0 2,0-2-1,0 2-2,0 0 1,0-2-1,8 1 1,-2 1-1,0 0 0,-6-3 0,6 3-1,-1-3 1,-5 1 0,15 2 0,-15-3 0,0 3 1,0 0-1,0 0 2,0 0-1,0 0-2,0 0-2,0 0 6,0 0-3,-20 8 3,-18 0-1,7 1 2,11-1-1,8 0-2,12-5 2,0 0 0,0-3 1,0 0-3,0 0-6,0 0-1,0 0 4,0 0 3,0 0-1,0 0 1,0 0 0,0 0-1,0 0-1,0 0 0,0 0-1,0 0 4,0 0-2,0 0 0,0 0 0,0 0 0,0 0-2,0 0 1,0 0 4,0 0 1,0 0-2,0 0-3,0 0-2,0 0-2,0 0 2,0 0 3,0 0 1,0 0 3,12-3-1,2-2 2,18-3 0,-7 0 1,-2-3-3,-2 2-3,-1-1 2,-3 2-1,-3 1-1,-2 3 0,8 2 1,-14 0 1,8-2-1,-8-2-1,5 3 2,-2-3-1,-3 0 1,5 0-1,-11-1 0,9 2 1,2-2-1,-5 1-1,0 1 0,8-1 2,-8 0-2,0-1 1,8 1 1,-8-2-2,5 1 1,4-1-1,-9 2 0,-1 0-1,4 3 1,-9-1 0,6 0 0,-1 0 0,-5 1 0,0-2 0,0 2 0,0 0 0,0 0 0,0 3 1,0 0-1,0 0 1,0 0 0,0 0 0,0 0-1,0 0 0,0 0 0,0 0 0,0 0 0,0 0-2,0 0-3,0 0-1,0 0 3,0 2-5,0 4 12,0 0 0,0 1-1,0 1 0,-5 1-1,-10 1 0,4-1-2,-9-1 2,8 0-1,6-1-1,-2-1 1,2-2-1,0-2 0,6-2 1,-5 0 0,5 0-1,0 0 0,0 2-1,0 0 1,0-1 0,0 2 0,0-2 0,0-1 0,0 0 1,0 0-3,0 0-2,0 0-3,0-1 3,0-5 12,0 2-2,0-2-2,0-2 2,0-3-6,0-2 1,0 1-1,0 2 0,0-1 0,0-2 0,0 1-1,0-1 1,0 2 0,0-3 0,0 1-3,0-3 3,0 3 1,0-1-2,-9 4 2,9-1-1,-6 4 0,0 1 2,6 2-2,-5 3 1,5-2 1,0 3-1,0-2-1,0 2 0,-6 0 0,6 0-1,0 0-2,0 0-4,0 0-1,0 2-3,0 6 13,0 2 0,0 5 0,0 0-1,6 0-1,-1-1 0,1-3 2,-6-5-2,6-2-2,-6-2 4,9-2-1,-9 0 4,5 0-5,-5 0-2,6 0 0,-6-3 13,0-8-4,0-2-5,0-2-1,0-4 1,0 0-2,0-1 0,0 3 0,0-1-2,0 0 1,0 0 1,0 0-1,0 0 0,0 5 1,0 0 0,-6 3 0,1 2 1,5 0-1,0 5 0,-9 1 1,9 2 0,0 0-3,0 0-5,0 0-4,-6 0 4,6 7-7,-6 3 19,6 1-1,0 7-4,0-1 3,0 1-2,0-3-1,0 2 1,0-1-1,0 3 0,0 1 1,0-1-1,6 0 0,9 1 0,-10-5 0,1-4 1,0-2-1,2-6-1,-8-3-1,12 0-5,-12 0 1,11 0 2,-11 0 1,0 0 14,0-10-1,0-3-6,0-8 3,0-2-1,0-4-4,0 0-2,0 1 0,-11 1 0,5 2 0,6 3 2,-14 5-2,8 0 0,0 3 0,6 1 0,0 3 1,0 4-1,0 4 0,0 0 0,0 0-1,0 0-6,-5 0 0,5 0-5,-9 0-3,9 10 13,0 1 8,0 5-4,0 5 3,0 0 1,0 2-5,9 0 0,-4-3 0,1-1-1,0 0 0,-6-6 1,0 0-2,0-5 2,8-3-1,-8-5-1,6 0 0,-6 0-1,0 0-4,0 0 3,6 0-1,0 0-1,-6 0 0,14 0 11,-8-7 2,0-5-4,-1-5 2,-5-5-5,0-2 1,0-1-1,0 1-1,0-2 0,0 1 0,0 1 0,0 1 2,0 2-2,-5 4 0,-1-3 0,0 5 0,-3 0 0,4-2 1,-7 5-1,6 6 1,6 3 3,-8 0-1,8 3 1,0 0-6,-6 0 1,0 0 4,1 0-9,-4 6 1,9 8 11,0 2-1,0 6-4,0 3-1,0-2 1,0 0-1,0 0 0,14 0 0,-2-2 2,8-1-2,-14-2 0,8-4 0,-8-7 0,0-1 0,-1-6-2,4 0 1,-9 0-3,6 0 3,-1 0 0,-5 0 14,0-6-5,6-5 1,-6-5-3,0-4-2,0-5-1,0-4 0,0-2-2,0-1-2,0-1 2,-11 4-2,-9 3 2,-1 5 0,10 3 0,-9 1-2,8 7 2,7 3 1,5 5 1,-9 0-1,9 2-2,0 0 0,0 0-1,0 0-1,0 0-2,0 0-2,0 0-5,0 8-4,0 7 23,0 4-5,0 6-3,14 2 4,18 0-3,0-3-1,-7 1 1,-4-4-1,-4-5 0,-9-7 0,-8-3 0,6-6 1,-6 0 1,0 0-2,6 0 5,-6-9 4,0-3 15,0-2-20,-6-5-3,-31-7 1,-9-3-5,8-4 2,-8 3-2,20-3 0,-11 2 2,11 3-3,0 3 4,6 4 0,14 4 0,1 1 0,5 7 0,-6 3 1,6 2-1,0 4 1,0-1 0,0 1-1,0 0 1,0 0 0,0 0-4,-9 0-5,9 0-7,0 9-1,0 5 19,0 7-1,0 3-1,0 3-1,15 0 1,-10-2 1,7-4-2,2-2 3,-8-3-3,8-8-3,-8-1 3,0-7-2,8 0 0,-8 0 0,0 0-2,-6 0 0,11 0 4,-11 0 10,0-12-1,9-7 3,-9-6-7,0-5-4,0-3 0,0 2-1,0 4 0,0 3 0,0 5 1,0 0-2,0 3 2,0 3 0,0 2 1,0 1-1,0 0-2,0 2 2,0 6 0,0-1 0,0 1-1,0 2-1,0 0 1,0 0 1,-9 0-2,9 0-3,-11 0-3,5 2-3,0 3-6,6 5 20,0 5-3,0 2 2,0 6 0,0-1-2,0-3 2,0-8-4,0-1 1,0-7 1,0-3 0,0 0-1,0 0 1,6 0-3,0 0 1,-6 0-2,0-11 15,0-2-4,0-4-8,0-7 2,-20-2-2,2 1 0,-2 2-2,0 2 3,9 1-3,5 2 1,6 2 0,0 3 1,0 4 0,0-1 0,0 4 0,0 2 1,0 2-1,0 2-1,0 0 1,0 0-2,0 0-2,0 0-6,0 0-2,0 0-5,0 12 8,0 3 12,0 6-2,11 6 3,10-2-4,-4-1 0,-3-6 1,-8-3-2,8-5 1,-14-5-1,6-3 3,0-2-1,-6 0 0,0 0-3,11 0 1,-11-2 8,0-9 5,0-7-6,0-1-6,0-7 4,0-3-5,0 2 1,0 2-2,0 3-1,-17-1 1,3 3 0,14-1-2,0 4 3,0 4 0,0-1 1,0 5 1,0 0-2,0 2 1,0 4 0,0-1 1,0 4-1,0 0 0,0 0 1,0 0-4,0 0-3,-6 0-7,6 0 0,-6 0 1,6 4 0,0 1 14,0 5-1,0 3 2,0 4-3,0 3 2,0-1-1,0-2-1,0-4 1,0-3-1,0-9 2,0-1-1,0 0-4,0 0-1,6 0-3,-6 0 16,14-8 3,-14-6-6,0-4-4,0-1-1,0 2-1,0 2 1,0 2-1,0 1 0,0 3 0,0 3 0,0 2 0,0 2 1,0 2 0,0 0-3,0 0-4,0 0-6,0 0 0,0 0 1,0 5 1,0 0 14,0-3-1,0 1 0,0 1-2,0-2-4,0 2 3,0-2 0,0 2-1,0-2 0,0 0-4,6-1 1,-6-1 1,0 2 3,0-2 3,0 0 1,0 0 2,0 0 3,0 0 4,0 0-1,0 0 1,0 0-7,0 0-2,0 0 0,0 0 0,0 0-3,0 0-2,0 0 0,0 0 0,0 0 2,0 4-2,0 2-1,0 0 4,0 4-2,0-1 1,0-2-1,0 3 1,0-3-1,0 1 1,0-2-1,0 2 1,0-2-1,6 3 3,-6 2-2,11 1 1,-2 0 1,-9-3-2,6-1 0,-1-2 0,-5-3-1,0-1 0,0 2 1,6-3-2,-6 4 2,9 1-1,-9 1 1,6 1 1,-1 1 1,-5 1-2,6 1 2,-6 0-2,6-3 1,-6 2-1,9-1 0,-9 1 2,5 0-3,1 1 0,0 1 0,2-2 1,-2-1-2,-6-3 1,6-4 0,-6 0 0,0-2 0,6 0 0,-6 0 0,5 0 2,10 0 3,-15-2-1,6-6 7,-6-1 8,0-3-4,0-3-11,0-6-2,0-1-1,-21-4-2,-2 1 3,3 2-2,6 2-1,2 3 1,7 3 1,-10 1-1,15 3-1,-11 2 2,5-1-1,-3 0 0,-2 5 0,5-4 0,-8-1 0,8 1 0,0-3 0,-8 4 0,14 2 2,0 1-2,-6 1 0,6 2 1,-6 0-2,6 2 1,0 0 0,0 0-2,0 0 1,0 0 1,-5 0 0,5 0 0,0 0 0,0-3 0,0 3 0,0-1 0,0-1 0,0-2-2,0 1 2,0-1-1,0 1 1,0 0 0,0 3-1,0-2 0,0 2 1,0 0 0,0-2-2,0 2 2,0 0-2,0 0-1,0 0 0,0 0 0,0 0 1,0 0-3,0 0 2,0 0-1,0 0 2,0 0 1,0 0-1,0 0 1,0 0 0,0 0 1,0 0 1,0 0-2,0 0 1,0 0 0,0 0-2,0 0-1,0 0 2,5 0-1,1 0 1,0 0 1,-6 0-1,0-2-2,0 2 2,8 0-1,-8 0 0,6 0-3,-6 0 0,6 0 3,0 0-4,-6 0-2,8 0 2,-8 0-1,0 0 3,0 0 1,0 0-2,0 2 8,6 2-1,-6 0 1,0-2-3,6 2 2,-6-3-1,0 1 0,11 2 0,-11-2 0,9 4 1,-9-2-1,0 0 1,0 1 0,0 1 2,0-2-1,0 2 3,6-5-1,-6 3 0,0-1-3,0 0-1,5-1 0,-5 4 0,6-1 1,-6 4-1,9-4-1,-3 2 1,-1-1 0,-5-2 1,0 0-2,0 0 3,0-2-2,0 2 0,6 0 1,-6-1-1,0 2 1,6 0-1,-6-2 0,0 1 0,0-2 1,0 2 1,0 0-1,0-1 0,0 1 0,0 2-1,0 0 0,0 2 1,0-4-2,0 1 0,0-3-1,0 2 1,0-3 1,0 2-2,0-1 1,0-2 0,0 3 1,0 1-1,0 2 0,0 0-1,0 2 1,0-1 0,0 1 1,0 1-1,0 2 0,0-3 0,0-1 0,0-2 1,0 2-1,0-1 0,9 1 0,-9-4 0,0 2 1,0 3-1,0-2 0,0 2 2,0-1-2,0-1 0,0 2 0,0-2-2,0 1 4,0 1-4,0-1 4,0 1-2,5 2 0,-5-2 0,0-1 0,0 1 0,0 1 0,0-1 0,0 0-2,6-3 2,0 1-2,2 2 2,-2-2 1,-6 1-2,6-1 2,0-2 0,-6 2-1,5-1 0,4 3 2,-3-1-2,-6 1 0,6 2 0,-6-1 0,0-1 1,0 0-1,5 0 1,-5-3-1,0 1 0,0-2 1,9-1-2,-9 1 1,6 0 0,-6 0 0,5-1 0,-5 0-1,0 1 1,6-1 1,-6 1-2,0 0 2,9 0-1,-9 0 0,0-3 0,0 1 0,0 1 0,6-3-1,-6 0 0,0 0 1,0 0-4,0 0 2,5 0 1,1 0 1,-6-5 1,6 2-1,-6-3 8,0 2 1,0 0-7,0-3 0,0-1-1,0-2-2,0-3 3,0-3-3,-12 2 0,7-2 1,-1 4 0,-3 1 0,9 4 0,-6 2 0,6 2-3,-5-1 3,5 4 1,0-1-1,-6-4 0,-3 3 0,4-1 2,-1-1-4,0 0 2,6 2 2,-9 2-1,9 0-2,0 0-2,0 0 0,0 0-5,-5 0 0,-1 0-2,6 0 5,0 0-3,0 6 5,0-1 2,0 5 1,0 0 2,0 1-2,0 4 3,0-3-3,0 1 1,0 1-1,0-1 1,0 0-1,0-3-1,0 3 2,6-1 0,-1 0-2,10-1 1,-9-4 1,-1 5-1,10-4 0,-10-1-1,1-1 2,3 0-1,-3-1 0,5-1 0,-5 2 0,2-2 1,-8 2-2,6-2 1,-6 3 0,0-1 0,6-1 1,0 3-1,2 0 0,4-1 0,-6-1 1,-1 0 1,4 0-1,-9 0-2,0-2 2,0 1-1,0-2 1,6 3 0,-6 0-1,0 2 1,5-3-1,-5 2 0,6 0 0,-6-1 3,0-2-3,0 1 2,0 1 3,0-2-3,0 2 2,0 0-2,0-3 0,0 1-1,0 2 3,0-2-2,0 1-2,0 0 2,0 0-2,0-1 0,0 0 1,0 1 0,0 1 1,0-1-2,0 0 0,0-1 1,0-1-1,-6 3 0,6 0 0,-5-3 0,5 1 0,0 1 0,-6 0 0,6-1 0,-9-2 0,9 2 0,0-2 0,0-1 0,-5 1 0,5 0 0,0 2 0,0-1 0,-6 0 0,6 1 1,0-1-2,-6 2 2,0-2-1,6 3 1,-8-3-1,2 0 0,6 0 1,-6 1 0,0-2 3,-2 2-1,2-2 1,0 0-1,1-1-1,-1 2-1,-3 0-1,3 2 2,1-4-2,-1 3 0,6-2 1,-9-2-1,9 0 1,-5 2 0,-1-2 1,0 2-2,-3 0 0,-2 0 0,-1 1 0,-2 1 0,8-4 0,1 2 1,5-2 2,0 0-2,0 0 1,0 0-1,0 0-1,0 0 0,0 0-1,0 0 1,0 0 0,0 0 0,0 0 0,0 0-2,0 0-5,0 0 1,0 0-2,0 0 4,0 0-3,0 0-1,0 0 1,0 0 10,0-2 1,0-2-4,0 1 2,0-3 0,11-2-2,3-1 0,-2-1 2,-6 1-2,8-3-2,-8 2 0,0 3 2,-1-3 0,4 3-2,-9-1 2,0 2-1,6-1 1,5-3-1,-2 2-1,8-3 2,-11-1 0,2 1 2,-2-1-4,-6 3 2,0-3 0,0 3 0,0 1-2,6 1 2,-6 1 0,0 0-1,0 2 1,0-1-1,0 2 1,0 2 0,0 1 1,0 0-1,0 0 1,0 0 1,0 0-6,0 0-2,0 0-1,0 0 4,0 0 0,0 0-5,0 4 4,0 1 8,0 3-2,-6 5 2,-14 3-3,-6 3-1,9-2 1,3 0-1,-7-3 0,10-3 0,5-1 0,6-3-1,0-1 0,0-4 0,0 0 0,0-2-4,0 0-1,0 0-4,0 0-1,0 0 7,0-4 8,0-3-3,0-3 1,6-6 0,14-3-3,-8-1 0,2-4-2,-14 3-3,0 6 3,0 5 4,0 6 0,0 4 2,0 0 0,0 0-5,0 0 2,0 0-7,0 10 2,-35 4 14,12 1-6,-11 1-1,11 6 3,3-1-3,-12 2 2,12-4-1,8-2-3,4-3 0,2-5 2,6-3-3,0-6 1,0 0-2,0 0-3,0 0-2,0 0 4,0 0-2,0-2-7,0-6 12,0-3 2,0-4-4,0-5 2,0-2-1,20-3 1,-8-4-2,2 4-5,3 8 3,-17 5 4,9 11 0,-9 1 0,0 0-6,0 0-4,0 1 6,0 11 14,0 5-2,0 4-6,-26 4-1,0 4 5,0 0-1,0 1-4,1-1 2,13-6-2,-2-4-1,8-8 0,6-5 0,0-4-1,0-2-5,0 0-3,0 0-3,0 0-3,0 0 15,0-5 5,26-7-4,5-3-1,1-6-1,8-3 0,-2-1-3,-18 4-1,3 3 0,-9 9 2,-8 2 3,-6 7 2,0 0 0,0 0-4,0 0-2,0 14 5,-11 6 9,-21 9 0,6 6-3,-20-2 2,20-5-2,6-7 0,14-5-3,0-9 0,6-3-3,0-4 0,0 0 0,0 0-2,0 0-3,0 0-7,0-3 13,0-4 1,0-2-3,12-1-2,8-1-1,0 3-1,-8 1 3,2 2-1,-8 5 1,-6-1 2,0 1 1,0 0-4,0 0-5,0 0-3,0 3 9,0 7 13,0 4-10,-20 1 4,-6-2-5,9 0 1,-4 0 3,1-5-2,3 2-2,-3-2 0,0-1 0,14-3-2,0-4 0,6 0 0,0 0-10,0 0-10,0 0 3,0 0 17,6-6 8,14 1-4,6-1 0,-14 2-5,8 2 1,-15 0 0,-5 2-3,0 0-4,0 0-4,0 0-1,0 0 3,0 4 26,0 6-2,0 3-3,-25 3-3,-13-3 5,-2 3-6,3-5 2,11-2-1,0-3-2,0-4-2,14-2 1,7 0-2,5 0-6,0 0 0,0 0-1,0 0-4,0 0 0,0 0 0,0 0 2,0 0-1,0 0 4,0 0-6,0 0-8,0 0 1,11 0 8,21-6 8,-1 0 2,-5 1 0,6-1-1,-6 4-1,-18-1-1,-2 3 1,-6 0 1,0 0 2,0 0 0,0 0-1,0 0-1,0 0 2,0 0-1,0 0 6,0 1 2,0 3-3,-14 2 0,-12-3-5,9 3 3,2 0 4,-2 0-2,-17-1 3,-4 3-2,-14 0 7,4 1-7,-4-3-1,0-1 0,6 2-1,3-4-4,3 1 3,2-2-4,12 0 6,6-2 0,-11 0-6,13 0 5,4 0-5,8 0-2,0 0 4,6 0-6,0 0-1,0 0 3,0 0 2,0 0 2,0 0-2,0 0-3,0 0-1,0 0-1,0 0-1,0 0-4,0 0-10,0 0 9,0 0 2,6 0 2,20-2 7,6 0-5,5 1 2,-11-5 2,-6 3 1,-8-1-3,-4 4 2,-8 0 3,0 0 0,0 0 0,0 0-2,0 0 6,0 0-4,-20 0-6,-26 0 9,-11 0-5,-1 0 4,-5 0-1,0 0-3,-9 0 1,29 0 0,2 0 3,15 0-4,21 0 1,-1 0 2,6 0-5,0 0 0,0 0-1,0 0 0,0 0 1,0 0-1,0 0-1,0 0 2,0 0-3,0 0-3,0 0 0,0 0-2,0 0 5,6 0 3,14 0 1,6 0 1,0 0-2,-9 0-2,9 0 0,-12 0-1,3 0 2,-8 0 1,-9 0 2,0 0-1,0 0-1,0 0 1,0 0 3,-35 7 0,-8-4 2,-9 1-2,1 2 4,8-1 0,11 0-3,-8-2 0,22-1-4,4 0 0,8-2 0,6 0 1,0 0-1,0 0-1,0 0-1,0 0-3,0 0-3,0 0 2,0 0-3,12 0 5,14 0 5,-6 0 2,-9 0-3,-2 0 2,-3-2-3,-1 2 1,-5 0 0,0 0 0,0 0 0,0 0 1,0 0-1,0-2 2,0 2 3,0 0-4,0 0-1,0 0 4,0 0 3,0 0 2,0 0-4,0 0 0,0 0-2,0 0-2,-5 0 0,-10 0 0,4 0-1,-9 0 0,8 0 0,-8 0 0,0 0 0,8 0-1,1 0 2,2 0-1,4 0 0,5 0 0,0 0 0,-6 0 1,6 0 0,0 0 3,-6 0-2,-3 0-1,9 0 1,-5 0-1,5 0-1,0 0 1,0 0 0,0 0 1,0 0 1,0 0-3,-12 0 0,-8 0-4,9 0 2,2 0 1,-3 0 1,-2 0-3,3 0 3,11-1 3,0-1-1,-6 2-3,6 0 2,0 0 1,0 0-2,0 0 2,0 0-2,0 0-2,0 0 0,0 0 1,0 0-1,0 0 2,0 0 1,0 0-2,0 0 1,0 0-3,0 0 3,0 0 0,0 0-1,0 0 2,0 0-2,0 0 2,0 0-2,0 0 2,0 0-1,0 0 0,0 0 0,0 0 1,0 0-2,0 0 1,0 0 0,0 0 0,0 0-1,0 0 1,0 0 0,0 0 0,0 0 1,0 0-1,0 0 0,6 0 1,19 0-3,-19 0 0,0 2-1,3-1 5,2 1 1,1-2-3,8 0 1,0 0-1,-9 2 0,15-2 1,-11 0-2,2 0 4,3 0-1,-9 2-1,10-2-1,-16 1 0,10 2 1,-15-3 0,0 2-1,11 0 2,-5-2-1,-6 0-1,9 2 1,-9-2-1,5 0 0,1 2 1,-6-2 0,0 0-2,0 1 0,14-1 3,-2 0-1,8 0 0,-8 0-1,2 0-1,-3 0 0,4 0 0,-9 0 1,-1 0 0,1 0 2,0 0-2,-6 0 3,9 0-3,-9 4 1,0-4 0,0 0-1,5 0 0,15 0 1,-8 0-1,-1 0-1,15 0 1,-17 0-1,2 0 2,-5 0-1,9 0 0,-10 0 1,1 0-6,8 0 4,-8 0 1,14 0 0,-2 0 1,-4 0 2,-3 0-2,-5 0-1,-6 0 1,0 0-2,9 0 2,-9 0 1,0 0-4,6 0 1,-6 0-1,11 0 0,3 0 2,-2 0 0,2 0 2,-8 0-2,0 0 0,-6-2-2,0 2 2,0 0-1,6 0 1,2 0 1,-8 0 3,0 0-4,0 0 3,0 0 3,0 0-5,0 0 4,0 0-4,0 0-3,-8 0-5,-24 0 0,-11 0 6,3 0-3,2 0 8,7 0-3,10 0-1,-4-2 0,-7 2 0,12-1 1,3-1-1,-9 0 2,5-2-2,10 4 0,-3 0 0,2-3 2,12 3-2,0-1-2,-6-3 0,-2 1 4,8-1-4,0 0 6,-12 2-2,-14-2 0,12 0-2,8 4 0,0-1 2,6 1 0,-5 0-2,5 0 0,0 0 0,-6 0 1,6 0-1,0 0 0,0 0 0,0 0-3,0 0 3,0 0-2,0 0 0,0 0 2,0 0 0,0 0-1,0 0 2,0 0-1,0 0 0,0 0-1,0 0 1,0 0-1,0 0 1,0 0 0,0 0 1,0 0 0,0 0-1,0 0 0,0 0-2,0-3 0,0 3-1,0-3 3,0-1 1,6 0-1,-1-2 2,-5 0 0,12 3-2,-12-1 0,9 2-2,2-1 4,9 0-2,-8 1-2,2 0 2,-2-2 2,8 0-2,-9-1 0,4 1 1,-4 0 0,4 0-1,-4 0 2,3 1-2,-2-1 0,-1 2-2,10-1 4,-7 0-4,-3 0 4,-5-3-2,3 2-2,-3 2 4,-1-2-2,1 2 0,0 0 0,-6 0 1,8-2 0,-8 3 1,6-1-4,0 0 2,0-2 2,8 2-4,3-2 2,3-2-1,6 3 1,-14-3-1,8 0 1,-6 1 0,-8-1 0,6 1 1,-12 0-2,8 1 2,-8 4-1,0-1 0,6 1 0,0-3-1,5 2 1,-2-1 0,2 0 0,-5-3 0,8 0 0,-2-1-2,2 3 2,-2-3 0,-6 2-1,8 2 1,-3-2-1,-5 1 2,9 1-2,-4-2 1,-2 0 1,-4 2-1,1 0 0,0 0 0,3 0 0,-4-2-1,1 2 2,0 1-2,0-3 2,8 0-2,-8 0 1,0 1 1,2 0-1,-2 0-1,11-2 2,-17 2-2,15 1 1,-4-2 1,-11 1-1,14 0 0,-14 2-1,6-1 1,0 2 0,3-3-4,-4 0 6,1 1-4,0-2 2,8-2-1,-2 2 1,-7 1 0,4 1 0,-9 0 1,0 2-1,0 0 2,0 0-6,0 0 0,0 0 0,0 0 1,0 0 1,0 0 3,0 0 6,0 0-3,0 2-2,0 2 9,0-1-7,-14 3-3,2 4-2,-2 0 2,-3 1 0,2-2 0,4 1-1,-4-2 0,4-2 1,-4 3-1,-2 3 0,-9-1 0,0 2 2,0 1-1,1-3 0,4-1-2,4-3 3,-17 1-1,16-2 0,4-1 2,-3-3-2,8 0 0,-2 0 0,5 0-1,-8 0 0,8 2-2,-6-2 2,-8 0-1,6 4-1,8-1 4,-5 1-4,5 0 1,-9 0 0,-5 0 1,15-3 0,-1 1 1,6-2-1,-6-2-1,6 0-1,0 0-4,0 0 3,0 0-1,0 0 1,0 0-3,0 0 0,0 0 3,0 0 4,12 0-2,13 0 0,7 0 6,-12-2-2,0-2-2,6-2-1,12-2 1,-13 1 1,13-1 0,-7-3-1,15-1-1,-2-1 0,-4-2 1,-3 3 1,-5-1-2,-6 1 0,-6 3 0,-9-3 0,4 3 0,-4-3 0,-5 3 0,3-3-2,-4 1 1,1 1 1,-6 2 0,0 5 1,6-1-2,3 2 1,-9 2 0,0-2 0,0 0 0,0 2-1,0 0 2,0 0 0,0 0-1,0 0 2,0 0 0,0 0 3,0 0-3,0 0-6,0 0 3,0 2-6,-26 8 6,-6 3-4,-8 1 15,2 4-11,7 2 1,5-1 2,6 0-2,14-4-2,0-3 2,6-5-2,0-3-6,0-4-7,0 0-1,0 0-1,0 0 10,0 0 11,0-10 0,32-5 5,11-4-2,-3-6-4,-8-4-1,0-1-2,-12 1 0,-3 1-3,9-1 3,-12 5-6,3 0 3,-8 3 0,-3 6 1,-6 1 1,0 5 2,0 3 0,0 0 0,0 2 0,0 3-1,0-2 0,0 2 2,0 1-2,0-3 0,0 3 1,0 0-1,0-1 1,0 1 1,0 0-2,0 0 3,0 0-2,0 0-2,0 0 1,0 0-3,0 5-6,-15 5 11,4 5 4,-9 5-7,-6 3 1,9 1 1,2 1-1,4-3 0,11-7 0,0-6-1,0-3-3,0-4-1,0-2-5,0 0-3,0 0 9,6 0 1,14 0 5,-9 0 2,9 0-1,6-2 0,0-11 2,0-4 2,-3-7-5,11 0-1,-16-5-1,2-2-1,0-1 1,-20-1-1,0 1-1,0 1-1,0-2 2,-20 5-2,-6 2 3,6 12 0,3 3 3,8 8-2,3 3-2,6 0-1,-6 0 2,6 0 0,-11 0-6,2 3 0,9 4-3,0 3 13,0 2-1,0 8-3,0 3 1,0 4 0,0-1-1,0 3 1,0-6 0,0-3-1,0-4 2,0-4-4,0-4 2,9-5 0,-9-3 2,6 0-4,5 0-1,-11 0-1,6 0 11,-6-11 7,0-5-7,14-7-3,-8-7-1,0-3-1,-6-3-4,0 0 2,0-3-2,0 5-1,0 8 0,0 4 3,-6 11 1,6 7 2,-6 2-1,1 2-2,5 0 1,0 0-4,0 0-3,-9 0 2,3 0 3,0 4-7,1 3 1,-10 7 13,15 5 2,0 4-8,0 8 1,0 3 0,0 0 1,0-1-2,0-2 1,0-2-1,0-7 1,0-3-1,0-5-1,0-8 0,0-5-5,0-1-1,0 0-1,0 0-3,0-1 22,20-13-4,1-5 0,4-8-2,-2-7-3,3-1-4,0-1 2,-6 0-1,-14 3 0,-6 4-4,0 3 4,0 5 1,0 3 3,0 11 1,-6 1 0,1 6-4,-4 0 0,3 0-3,0 0 3,1 0-4,-1 0 0,-3 4-5,-2 7 17,-9 6-3,8 6-3,-2 6-4,14 4 4,0 3-1,0-2-4,0-1 6,0-2-9,0-6 8,14-2-2,12-9 0,-9-2 0,-2-6-2,-10-2-3,1-4-5,0 0-2,3 0 1,-4 0 4,-5-2 14,6-6-5,0-1 3,2-7-2,4-3-3,-6-4 3,2-2-5,-2-1 4,-6-3-4,0 4 1,0 2 2,0 8 1,0 5 0,0 6-1,0 4 1,0 0-2,0 0-4,0 0-7,0 6 3,0 12 17,0 8-3,0 5-2,0-1-3,0 1 4,0-6-4,0-6 0,0-7 1,0-5 1,0-5 1,0-2 2,0 0 4,0 0 1,0 0-3,0-2-8,0-10-10,-32-1 2,7-6 16,-7-6-7,-14-5-3,14-5-2,-14-1-6,20 7 2,1 10 1,2 9 7,14 10 1,3 0-10,0 0 6,-8 0-12,8 20 10,-5 4 11,11 11-4,-6 1 1,6-3-1,0-8-2,0-6-1,0-6 2,0-3-1,0-4 0,0-5-4,0-1 1,0 0-2,0 2 3,0-2-1,0 4 2,0 0 0,0-1-1,0 4 1,0-6-1,0-1 1,6 0-1,0 0-2,-6 0 6,5 0 5,-5 0-3,0 0-5,0 0 3,0 0 3,0 0-6,0 0-5,0 12 10,0 5 2,0 4-5,0 0 1,6 0 2,-6-5 0,9-9-3,-9-1-1,0-4 0,0-2 2,0 0 0,5 0-1,-5 0-1,0 0 6,0-6-7,0-2-12,0-2 8,-5-2 4,-15-2 1,14 1-12,0-1 10,6 0 0,0 3 0,0 4 1,0 3-1,0 2 4,0 2-1,0 0-6,0 0-4,0 2 12,0 13 4,0 3 1,0 6 0,0 3-4,0 0-3,0-6 0,0-4 0,0-4 0,0-5-1,0-4 0,0-4 3,0 0 0,0 0-2,0 0-4,0 0-1,0 0 3,0 0 2,0 0 5,0-2 0,0-1-11,0-2 2,-14 0 5,8 0-4,0-2-3,-2 3 6,8 1 3,0-1-4,0 0 0,0 4 0,0 0 0,0 0 0,0 0-6,0 0-3,-6 0 12,0 8-2,-5 1 1,2 1 0,9 1-1,0-1 0,0-3 0,0-1-1,0-2 0,0 0 0,0-4-1,0 0 2,0 0-2,0 0 4,0 0-1,0 0 0,0 0-2,0 0-2,0 0 1,0 0-2,0 0 2,0 0 0,0 0 1,0 0 2,0 0 1,0 0-3,0 0 1,0 0-1,0 0-4,0 0 1,0-2 2,0-2 1,0 2 1,0 0 8,0-2-9,0 3 0,0-1 0,0-2 1,0 0-1,0 2 3,0-2-2,0 0 1,0-3 1,0 2-2,0-6 0,-6 4 0,6 1 0,0-4-1,-6 3 0,1-3 0,-4 1 0,3-1 2,-5 1-2,2 1-2,-2 1 2,5-2 2,6 4-4,0 0 4,-6 0-2,6 2 1,0-3-2,0-2 1,0 0 0,0 1 0,0-1 0,0 1-2,0-1 4,0-4-2,0 3 1,-8-1-2,8-1 2,-6 1-1,-6 2 1,12 4 1,-8 1-1,8 3 1,0 0-2,0 0-2,0 0 4,0 0-4,0 0 2,0 0 0,0 0 2,0-4-4,0 3 2,0-4 0,0 3-2,0 0 1,0 2 0,0 0-2,0 0 3,0-2-1,0 2 2,0-1-1,0-3 0,0-4 0,0-3 0,0-1 0,0-1 0,0 3 0,14 4-1,-14 1 1,0 3-1,0 0 1,0 2 0,0 0-1,0 0 0,0 0 3,0 0-1,0 0 2,0 0-1,0 0 0,0 0 2,0 0-4,0 0 0,0 0 3,0 0-3,0 0 0,0 0 4,0 2-2,0 0 0,0 0 4,0-2-1,0 0-4,-6 2 3,-2-2-3,-4 1 6,-8 1 1,3 0-5,2 0 0,4 1-1,-4 0-1,4-1 1,5 0 0,-8 0 0,14 0-1,-6-2 0,0 1 1,-2-1 0,-10 2-1,13 0 0,-4 0 0,-2 0 1,5 0 1,-14 0 0,20-2-3,-6 0 1,0 0 5,-8 0 1,8 0-5,-8 2 0,8-2 0,0 0-2,0 2 1,-2-2-2,2 4 2,0-2-1,1-1-1,-1 2 1,-3-3 1,3 0 0,6 1 0,0 1 1,-11-2-2,11 0 1,-9 2-2,4-2 1,-7 2 1,6 0-1,-8-2-1,8 2 1,6 0 0,-6 0 0,-8-2-2,3 2 4,-4-1-2,9-1 0,1 2 1,5 0-1,-15 0-1,10 0 1,-7 1 0,3-3-1,9 1 2,0 1-1,0-2 0,-5 0 0,-1 2 1,0 0-1,0-1 2,-8 2-2,8-2 0,-8 2 1,8-2-1,6-1 0,-6 0 1,6 0 0,0 0-1,-5 0 2,5 2-2,0-2 0,0 2 0,-6 0 0,-3-2 0,-2 2-2,11-2 4,-15 2-2,10-2 0,-1 2 0,6 0 0,0 0-2,0-1 2,0 2-1,-6-2 0,0 2 1,-2 0 0,8-1 0,0 0 1,0-1-1,0-1 0,0 0-1,-6 3 1,6-1 0,0 1-1,0 0 1,0-3-2,0 1 4,0-1-4,0 2 4,0-2-4,-6 3 4,6-3-2,0 0 1,-6 0-1,6 0 1,0 0-1,0 0 0,0 0-1,0 0 0,0 0 1,0 0-2,0 0 1,0 0 1,0 0 0,0 0-1,0 0 2,0 0-1,0 0 3,0 0-3,0 0-3,0 0 0,0 0 1,0 0-2,0 0-2,0 0-2,0 0 0,0 0 4,0-3 4,0 1 2,0 2 3,0-1-4,0 1 1,0-3-2,0 3 0,0-2-2,0 1 1,0-1 1,0-2 1,12 0 1,8 1-2,-3-1 0,-2 0 0,5 0-2,-9-2 4,1 2-2,2 1 0,-2-1 0,8-2 0,-9 2 0,15 0 0,-6 0 0,-5-1 0,-4 1 1,1-2-2,2 2 2,-2 2 0,-4-2-1,4 3 0,-12 1 0,6-2 2,-6 2-1,0 0-1,0 0 0,0 0 0,5-3 0,4 2-1,8-3 2,3 0-1,0 0 0,-2 0 0,-4 1 0,-2-3 1,2 2-1,3-2 0,3-1 2,-5-3-2,2-2-1,-3 3 3,-2 3-2,-6 3-1,2 1 1,-8 0 1,6 0-2,-6 2 1,6-2 0,5-1 0,4 0 0,-4-2 1,3 1-2,-2-2 1,-3 0 0,2 0 1,-5 4-1,0-2-1,2 3 2,-8 1-2,6 0 1,0-3-1,0 2 1,8-1 0,-8 0 1,-1-1-2,1-3 2,3 1-1,2 2 0,-11-1-1,6 2 1,3 0 0,-9 2-2,0 0 2,0 0-3,0 0 1,5-2 2,-5 2 0,6 0 0,-6-1 0,6 1 0,-6-3 0,0 3 0,0 0 0,0 0 0,0 0 0,0 0 0,0 0 0,0 0 1,0 0-2,0 0-3,0 0-2,0 0 2,0 0 2,0 3 2,-17 2-5,-9 3 11,0-1 0,-6 1-5,1 1-1,10-3 0,1 0 2,9-2-2,2-2 2,-2 1-2,-1 2 1,-2-2-1,-12 3-1,14 2 1,-2-1-2,3 1 0,5-2 1,-3-1 1,9 3-2,-11-4 2,5 2 0,0-1 1,-8 1 0,2 0 0,-2 0-1,-12-1 2,15 1 0,-4-2 0,9-4 0,1 2-1,5-2 0,-6 2 2,6-1-3,0-1 1,-9 3-1,9-3 0,0 0 0,0 2 0,0-2 0,0 0 0,0 0 0,0 0 0,0 0-1,0 0 1,0 0 1,0 0-2,0 0-4,0 0-4,0 0 1,0 0 3,15-2 4,5-2 6,3 0-2,3-2-3,8-3 4,4 0-3,-13-1-2,7-2 3,-6-2-2,0 2-1,-9 0 2,3 0-1,0 1-2,-2-1 2,8-1-2,-6 0 1,6 1 1,-1-1 0,1 3-2,-8 0 2,-4 3-1,-3 1 1,-2 2-1,-3 3-2,-6-1 3,6 2 0,-6-3 0,0 3-1,0 0 0,0 0-2,0 0-8,0 0-4,0 0 1,0 0 1,0 8 17,0 2 2,-21 5-1,-4 3-1,-7 1-2,0 2 3,6-3-3,1 4 2,7-4-2,-2 6 0,9-5 1,-4-2-2,9 1-1,6-3-1,0-6 1,0-1-1,0-4-2,0 0-1,0-4 4,0 0 1,0 0-4,0 0 1,0 0-3,0 0 1,0 0 0,0 0 5,12 0 3,14-3 1,0-5-1,5-3-1,10-2-2,-10-2 0,-5 3-1,-9-1 0,-2 0 0,-4-3-1,4 1 1,-10 3-1,-5 0-1,6 5 2,-6 2 2,0 1-2,0 2 1,0 2 2,0 0 1,0 0-3,0 0-2,0 0 1,0 0 1,0 0 0,0 0-3,0 3-1,0 4 5,-6 1 7,-14 9-8,3 1 2,-3 5-1,0-2-2,3 0 2,2-1-1,4-5-1,2-6 0,3-1-2,6-6-1,0 0 1,0-2-1,0 0-3,0 0-6,0 0 2,6 0 7,8 0 6,7 0 0,-10 0 0,9-2-2,6-5-1,-9-1 1,9-6 1,-6-3-1,6-4 2,0-4-3,-14-2 0,2 1 0,-8-1 0,-6 4-1,0 2-2,0 2 3,0-1-1,0 5 0,-6 0 1,-8 1 0,-7 1 1,10 5-1,5 3 1,6 5 0,0 0-2,0 0-2,0 0-4,0 0-3,-8 0 0,2 5 2,-6 3 11,7 2 1,5 6-1,-9 4 0,-3 5-1,-2 3-2,3 1 0,5-2 2,6 1-1,0-2-2,0-7 1,0-6-2,0-5 2,0-5-1,0-3-2,0 0-5,6 0 1,-6 0 2,11 0 16,-2-11-5,2-2 1,9-10-1,6-7-3,-9-2-2,-2 4-2,-15-2 1,0-1-3,0-2 0,0 3 0,0 1-1,-6 2 3,-8 8 0,-6 8 2,2 3 0,13 4-1,-4 4-3,9 0 3,0 0-2,0 0 0,-6 0 1,0 0 1,6 0-1,0 0 0,-5 4-3,-4 0 1,9 2 9,-11 5 4,5 8-7,6 8 0,-6 3-3,6 3 1,0-3 0,0-1-1,0-2 2,0-8-1,-9 0 1,9-5-1,0-7-1,0-3 1,0-4 1,0 0-1,0 0-6,0 0-7,0-6 14,0-6 3,21-3 1,4-3-5,1-9 2,0 0-3,-9-4 0,-8 3-1,-9-3-3,0 2-1,0 1 7,0 1-4,-9 6 4,-16 4-2,-7 5 0,15 7 3,2 1-6,4 4 0,5 0 3,6 0-1,-9 0-2,4 0-2,-7 5-2,4 6 13,2 5-2,0 5-2,6 6-1,0 6 0,0-5-1,0 3 0,0-1 0,0-1 1,0-2-1,0-6 0,0-6 1,0-4-1,0-6 0,0-3-1,0-2-1,0 0-2,12 0-4,-4 0 3,4-7 12,8 0-3,-3-4 1,3-9-3,-5 0-1,-10-6-1,7 4 0,-6-2-1,-6 0-1,0 1 0,0 0 1,0-1 2,0 6-3,-18 4 4,-8 5 1,6 7-7,15 2 3,-7 0 1,-2 0-6,2 3-4,-2 7 13,2 2 3,12 1-6,0 3-1,0 1 0,0-2 2,0-2-2,0-1 2,0-3-2,0-2-1,0-2 1,0-3 0,0-2 0,12 0-1,-6 0-1,-6 0 0,8 0 11,-8 0 0,0-10 0,0-1-2,0-3 1,0-5-6,0 0 2,0 1-3,0 6 0,0-2 0,-8 4 0,2 3 0,-6 1 0,7 2 1,-4 0-1,3 1 1,6-2-1,0 2-1,-6-1 2,6-1-2,0 1 1,-5-1 0,5 4 1,0-1-1,0 0 1,0 2 2,0 0 1,-9-2 1,3 2 6,6 0 6,0 0-1,-5 0-6,5 0-9,0-2-1,-6 2 0,-3 0 0,3 0 0,6 0 3,0 0 0,0-2 0,0 2 1,0-1-2,-5-2 2,5 3-1,-6-4-1,6 3-2,0-1 3,-6-2-3,6 4 1,0-1-1,-8-2 1,8 3 0,0-2 0,-6 2 0,6 0 0,-6 0 3,6 0-2,-6 0-1,-2 0 4,8 0-1,-6 0-3,0 0 2,6 0 1,0 0-2,0 0 2,0 0 0,0 0-2,0 0 3,0 0-1,0 0-1,0 0-1,-6 0-1,6 0-1,0 0 0,-5 0 1,5 0-2,-9 0 2,3 0 0,6 0-1,0 0 0,-6 0 1,1 0-3,-10 0-2,10 0 4,-1 0-1,-3 0 1,9 0 3,-6 0 0,1 0-1,5 0 1,-12 0-3,4 0 1,-4 0 0,6 0 1,-2 0-2,2 0 1,0 0-1,-5 0-1,2 0 1,3 0 0,1 0 0,-1 0 0,-14 0-2,14 0 0,0 0-1,-8 0-1,2 0 2,-2 0 1,2 0 2,-2 0-1,-3 0 2,2 0-1,10 0 2,-1 0 0,-3 0-3,9 0 1,0 0 0,-5 0-1,-1 0-1,-6 0 0,4 0-3,-4 0 3,6 2 1,-2 1 1,2-2-1,6 1 1,-6-2 2,6 0-2,0 2 0,0-2-2,-5 0 1,-10 0 0,9 2-1,6-2-2,0 1 2,-11 1 0,2-2 1,4 2 1,-7-2 0,12 0 2,-9 0-3,9 0 1,-5 3-2,-1-3 2,0 1-1,6-1 0,0 0 0,0 0-1,0 2 1,-6-2 0,-2 2 0,-9 0-3,8 0 3,3 0-1,0-1 2,1-1-2,-10 0 2,15 0-1,-6 3 2,6-3-2,-5 2-2,-10-1 2,10 2 0,-1-2 2,0 2-2,0-2 0,6-1 0,0 2-2,-8-2 4,8 2-2,0-2 0,0 2 1,0-2-1,-6 1-1,6 2 1,0-1 0,-6-1 0,0 1 0,-8 0 0,14-2 0,0 0 0,0 0-2,0 0 2,-6 0 3,6 0-3,0 0 0,0 0 0,0 0 1,0 2-2,-5-2-2,-4 4 5,3-2-4,0 0 4,-5 0-2,2-2 0,9 0 1,0 0-2,0 0 2,0 0-2,0 0 3,0 0 0,0 0-2,0 0 1,0 0-2,0 0 1,0 0-2,0 0 2,0 0 0,0 0 2,0 0-2,0 0 1,0 0 0,0 0-1,0 0 1,0 0 0,0 0 2,-11 0-6,11 0 3,-15 0 0,15 0 0,-5 0 3,5 0-3,0 0 0,0 0 0,0 0 0,0 0 1,0 0-1,0 0 1,-6 0 0,6 0-1,0 0 0,0 0 0,0 0 0,0 0 1,0 0 0,0 0 0,0 0-2,0 0 1,0 0 0,0 0-2,-6 0 2,0 0 0,-2 0 0,-4 2 0,12-2 0,-5 0 0,5 0 1,0 0 0,-15 1-1,15-1-2,0 3 2,-6-2-2,6-1 3,-5 0-2,-1 0 2,6 0-1,0 0 0,0 0 1,0 0-1,0 0 1,0 0 0,0 0 0,-9 0-2,-2 0 2,11 3-2,-6-3 0,-3 0 0,9 0 1,0 0 0,0 0 0,0 0 0,0 0 0,0 0 0,0 0 0,0 0 0,0 0 0,0 0-1,0 1-1,0-1-2,0 0 1,0 0-1,0 0-2,0 0 3,0 0-3,0 0 5,0 0 0,0 0-1,0 0 2,0 0 2,0 0-2,0 0-4,0 0 3,0 0-3,9 0 2,3-1 0,2 1 4,-3-3-2,1 2 0,8-2 0,-6 3 1,-8-1-2,0 1 2,-6 0 0,0 0-1,0 0 0,6 0-1,8 0 1,-2 0 1,-7-2 0,4 0-1,-3 0 0,-6 0 0,5-2-1,1 2 2,-6 0-2,0 2 1,6 0 1,-6 0-2,0 0 2,0 0-2,0 0 1,9 0 0,-4 0 1,1-2-1,-6 2 0,14-1 1,-14-1-1,6-1-1,6 2 2,-4-3-1,-2 2 0,0 1 0,0-2-1,-1 2 1,10-2 1,-4 2-1,-2-1 0,-3 2 0,-1-3 0,-5 2 0,0 1 1,6-2-1,-6-2 0,0 2 0,15-1 0,-10 0 0,7 1 1,-4 0-1,-2 1 0,0 1 0,5-2-1,-2 2 1,-9-2 0,12 0 0,-7 1 0,10-4 1,-10 3-1,1 0 1,3 0-1,-9 1 0,6 1 0,-6 0-1,5-2 2,1 0-1,-6 2-1,6-2 2,-6 0-2,8 0 2,-2-1 1,0 0-2,8-1 1,-14 1 0,12 0-1,-6 2 0,-1 1 0,4-2 0,-3 0 0,5-2 0,4-2 0,-4 3 0,-5 0 0,2 0 0,-2-2 0,0 4 0,-6-3 1,6 0-1,8 3 0,-8-3 0,0 2 0,8 0 0,-14-2 0,17 2 0,-8-1 0,-3 0 1,5 1-1,-11-2 0,0 3 1,9-3 0,-9 0 0,5 0 1,-5 2-2,6 0 1,-6 2-2,0-4 1,12 1 0,-4-3 1,-2 0-2,0 2 1,-6 0 1,6 1-1,2-1 0,-2 0 0,0 2 1,-6-2 0,0 0-1,5 3 1,-5-3-1,0 2 0,6-2-1,-6-2 2,15 0-1,-10 1 0,10-1-1,-10 0 1,-5 1 0,6-3 0,0 2 0,3-1 0,-9 1 0,5-1 1,-5 4-2,0 1 1,6 0 0,-6 0 1,0 2-1,0-1 0,0-1 0,0 2 1,0-2-1,0 0 0,6 2 1,-6-1-2,0-2 2,0 3-2,0 0 1,0 0 0,0-2 0,0 0 0,0 0 1,0-2-2,0 3 2,0-4-2,0 1 1,0 3 1,0-1-2,0 0 1,0-2 0,0 0-1,0-1 1,0 1 1,0 0-1,0 0 0,0 2 0,0 1 0,6-1 0,-6 0 0,0 0 0,0 0 0,0-2 0,0 4 0,0-2 0,0 2-1,0 0 2,0-2-2,0 0 1,0 1 0,0-2 0,0 2 0,0-4 0,0 1 0,0 3 0,0-1 0,0 2 0,0 0 0,0-2-1,0 2 1,0 0 0,0 0 1,0 0-1,0-2 0,0 1 0,0-2 0,0 1-1,0 2 1,0 0 0,0 0 0,0 0-1,0 0 2,0 0-2,0 0 2,0-1 0,0 1 0,0 0-1,0-2 0,0 2 1,0 0-2,0 0-3,-6 0 3,-6 0 4,7 0-2,-10 0 1,9 0-2,6 0 4,0 0-3,-5-3-1,5 3 0,-9 0 1,9 0-1,-6 0-1,6 0-2,-5 0-2,-1 0 3,6 0 3,0 0 3,0 0-2,0 0 1,-9 0-2,9 0 0,0 0 0,0 0 0,-6 0-1,1 0-1,5 0-6,-12 0 2,4 0 3,-4 0 4,-2 0 1,8 0 0,0 0 1,0 0-2,1 0-1,-4 0-1,9 0 1,0 0 1,-6 0-2,1 0 0,5 0 0,-6 0 0,-14 0 0,20 0 0,0 0 0,0 0-1,0 0 0,-6 0 3,6 0 1,0 0-1,-6 0 2,-2 0-2,-4 0 0,6 0-2,-8-1 1,14 1-2,-12 0 1,-2 0 0,-3 0 0,2 0 0,10 0 0,-1 0 1,6 0-1,0 0 1,0 0-1,0 0 1,-9 0-1,9 0 0,0 0 1,-5 0-2,-1 0 0,-6 0 0,4 0 2,2 0-1,0 0 1,6-2-1,-6 0 0,6 2-1,0-2 1,-8 2 1,8 0 0,-6 0 0,0 0-1,1 0 0,-1-2 1,-9 0-1,4 0-5,-3 2 5,-12-1 1,14-1-2,-8 2 2,9 0-2,-4 0 1,4 0-1,5 0-2,-3 0 2,9 0 2,-6 0-1,6 0 1,0 0-1,-5 0 2,-1 0-2,-3 0 1,4 0-1,5 0 0,-6 0 0,6 0-5,-6 0 3,6 0 0,-6 0 0,6 0-2,0 0 4,-8 0 4,8 0-1,0 0-1,0 0-1,0 0 0,0 0-1,-6 0 1,0 0-1,0 0-1,-8 0 1,8 0 0,-8 0-1,14 0 0,-12 0 1,7 0 1,-1 0-1,-8 0 0,2 0 0,-8 0 1,0 0-1,3 0-1,2 0 2,-2 0-1,8 0-1,-2 0 2,5 0-1,-3 0 0,4 0 0,5 0 0,0 0 1,0 0-1,0 0-1,0 0 1,0 0-1,0 0 0,0 0 1,0 0 1,0 0 0,0 0 0,0 0-1,0 0 0,0 0 2,0 0-2,0 0 0,0 0 0,-12 0 0,12 0 0,0 0 1,0 0 0,0 0-1,0 0 0,0 0 0,0 0 0,0 0-5,0 0 2,0 0 1,0 0 1,0 0 0,0 0-3,0 0 2,0 0 2,0 0-1,0 0-2,0 0-1,0 0 1,0 0-1,0 0 1,0 0-1,0 0-1,6 0 5,-6 0-1,6 0 1,-6 0-1,5 0 1,16 0 1,-16 0-1,4 0 1,2 0-1,-5 0 0,20-2 0,-12 2 1,-2-3-1,14 2-1,-15-1 2,4 0-1,-10 0 2,7-2-2,2 3 0,-8-2 0,20-1 1,-20 4-1,8-2 0,3 2 0,-2 0 1,5-1-1,-14 1 0,5-2 0,-11 2-1,0-2 2,6 2-1,-6 0 0,9 0 1,-4-2-1,1 0 0,0 2 0,2 0 0,-2 0 0,6-2 0,14 2 0,-12-1 0,-3 1 0,4-3 0,-9 0 1,5 1-1,9-2 0,-8 2 0,2-2 0,-2 3 1,-7-2-1,-5 3 0,9 0 2,-9 0-2,0 0 0,6-2 0,-6 2 2,5 0-4,1-2 2,3 1 0,2-1 0,-5-1 2,0 2-4,2-1 2,4 0 0,-6 2 0,2-2 0,-2 2 0,-6-2 0,6 0 2,-6 2-2,0-2 1,6 2-2,-6 0 2,8-2 0,-8 2 0,0 0-2,0 0 2,0-2-1,23-2-1,-8 3 1,-4-3 0,-2 2 1,2-2-1,-5 1 0,8 0 1,-2 0-2,-6 1 2,8 0-1,-8 0 0,-6 0 0,5 2 0,1-2 1,-6 2-1,0 0 0,9-1 0,-3 1-1,-1-3 2,10-1-1,-4-2 0,4 3 0,-4-4 0,-5 6 0,0-3 1,-6 4-1,8-2 0,-8 2 1,0-1-1,0 1-1,0 0 2,6 0-1,-6 0 0,6-3 0,0 2 0,-6-1 1,0 2-2,0-2 2,0 2-1,0 0 3,0 0-3,0 0 2,0 0-3,0 0 3,0-2-3,0 2 2,0 0-1,0-4 0,8 0 1,-2 0-1,-6 1 0,0 1 0,0 0 0,0-2 1,6 2 0,-6-2-1,0 2 0,0 0 4,0-2-4,0 0 0,0 1 1,0-1-1,0 0 0,0 2-1,0 1 2,0 1-2,0-3 2,0 3-1,0-2 0,0 2-1,5-1 1,-5-4 0,6 4 0,-6-3 1,9 2-1,-9-2 0,0-1 0,0 1 0,0 0 1,0 0-1,0 0-1,0 4 2,0-1 0,0-2-1,0 2 0,0-2 2,0 0-1,0-1-1,0 0 0,0 0 0,0 2 0,0 0 0,0 1 0,0-1 0,0 0-1,0 0 1,0 0-1,0 0 1,0-1 0,0 0 0,0 2 1,0 1-1,0-3 0,0 2 0,0 1 1,0-2-1,0 2 0,0-3 1,0 3-1,0-1 0,0-5 0,0-2 0,0 6 0,0-2 0,0 3 0,0-1 0,0 0-1,0-2 2,0 2-1,0-2-1,0 1 2,0-1-2,0 0 1,0 2 1,-9-2-1,9 1 0,-6-1 1,1-1-1,-1 4 0,0-2 2,-2 0-1,2-1-1,0 0 0,0 1 0,-2 0 0,-4 3-1,6-1 1,1 1-2,-10-2 1,4 0 1,-4 2 0,4-3 1,11 2 1,-9-1-2,3 2 2,6 0 1,0 0 0,0 0-2,0 0 2,0 0 1,0 0 1,-5 0 5,5 0 1,0 0-6,-6 0-4,6 0-1,-6 0 0,-2 0 0,8 0 0,-6 0 3,6 0-3,-6 0 1,0-4-1,6 3 0,-14-1-1,2 0 2,7-1-1,-4 3 1,9 0-1,-6 0-1,1 0-1,-1 0 0,6 0 2,0 0 0,0 0 3,-9 0-2,9 0-1,-11-1 1,5-1-1,0 0 0,-2 0 0,2 2 1,6-2-1,-6 2 0,0 0-1,-2-2 0,2 2 2,6-2-2,-12-2 0,4 3 1,-4-2 2,-8 2-1,3-2 0,3 3-2,-4 0 0,-2-1 1,0 1-3,3 0 1,8 0 2,3 0 2,-5-2-2,2 2 2,4-2-1,-16 0 0,21 1-1,-5-2 2,-1 3-2,6 0 1,-12 0-1,4 0-1,-4 0-2,-2 0-2,8 0 4,0 0 5,1 0-3,-10 0 0,4 0-1,-4 0 2,4-2-2,5 1 0,0 1 1,-2-3-1,8 3 0,0 0 1,0 0-1,0 0 0,0 0-1,0 0 0,-6 0-1,6 0 2,0 0 0,0 0-2,0 0-3,-6 0 4,6 0-1,-26 0 1,12 0-1,8 0-1,-5 0 4,5 0 0,-8 0 0,8 0 0,-14 0-1,8 0 1,6 0-2,-8 0-1,14 0 4,-6 0-2,1 0 1,-4 0-1,3 0 0,-5 0 1,-4 0-2,10 0 2,-16 3-2,10-3-1,-9 1 1,3 4 2,2-5-3,4 1 3,2 1-1,-2-2 2,11 0-2,0 0 1,0 0-1,0 0 1,0 0-1,0 0-2,0 0 3,0 0-2,0 0 2,0 0-2,0 0 1,0 0-2,0 0-2,0 0 2,0 0-1,0 0 0,0 0 0,0 0-2,0 0-1,0 0-2,0 0 3,0 0 0,0 0 1,0 0 0,0 0 2,0 0 4,25 0 1,-13 0-2,2 0 0,-2 0 0,8 0-1,-9 0 1,-2 0-2,8 0 1,-2 0 1,2 0-2,3 0 2,-6 0-2,4 0 2,-4 0 0,-2 0-1,2 0 1,-8 0-1,-1 0-1,1 0 3,0-2-3,14 1 2,12-2-1,-1 1 1,-11 2-1,1-1-1,-10-2 2,-11 2-2,6 1 2,8 0-1,-8 0 0,0 0 0,2 0 2,4 0-4,-1 0 4,10-2-1,-16 0-1,4 0 0,-9 2 0,11 0 0,-11-2 0,15 0 0,-4 0 0,-5-1-1,14 1 2,-8 0-1,2-1 1,-2 2-1,-7-3 2,10 4-3,-15 0 2,5-2 0,-5 2 0,0 0 0,0-2-2,0 2 1,6-2 1,3 0 0,-3 0 0,5 0-2,-5-2 1,8 3 0,-8-3 1,8 0-1,-2-2-1,8 0 2,6 1-1,-15 0 1,-5-2-1,-6 4 2,9 0-2,-4 3 0,-5 0 0,0 0 0,0-1 1,0 1-1,0 0 0,0 0 0,0 0 0,6 0 1,-6-2-1,6 0 0,-6-3 0,6 0 0,2 3 1,-8-2-1,6 1 0,-6 1 0,6 0 0,8-2 0,-14 1 0,6 2-1,-6-1 2,0 2 0,0-2-1,0 0 1,6 1-1,-1-3 0,1 0-1,-6 0 2,0 0-2,9-2 1,-9 3 0,0-1 0,0 0 1,0 0-2,6 1 2,-1-3-1,-5 2 0,0-3 0,6 2 0,-6 0 0,9 1 0,-9 0-1,0 2 2,0 0-2,0-2 1,0 3 0,0-2 1,0 2-1,0-4-1,5 4 2,-5-1 0,0 0-1,0-2-1,0 2 2,0-2-1,0 4 1,0-3-2,0 1 2,0-1-2,0 0 2,0 1 1,0-1-1,0-4 1,0 4-2,0-3 0,0 2 0,0 2 0,0 0 0,0 1-2,0-2 4,0 1-2,0 2 0,-5 0 0,5-2 0,0 0 1,0 1-1,0-1 0,-9 2 0,3-2 0,6 0-1,0 0 1,-5-3 0,-1 4 1,6-1-2,0 1 2,0-1-1,0 2-1,0-3 1,-9 3 1,9-1-1,-6 1 0,1-4 0,-1 2 1,-8 1-2,8-4 1,0 2 0,-8-2 0,14 2 2,-6-1-4,-6 0 4,7 0-3,-4 2 2,9 1 0,-6-2-2,1 2 3,-1-3-2,-3 2 0,-2 0 1,5 0-2,0-1 1,6 2 1,-8 1-2,2-2 2,0 2-2,-8-1 2,14 1-2,0 0 0,-12-2 1,6 0-1,-8 2 1,3-2-1,11 2-1,-15 0 2,4-2 0,5 2 0,-8-2 1,8 0-1,-14 0 0,8 0 2,6-2-1,-2 2 0,-4 1-1,7-2 0,-1 3 0,-3-1 1,9 1 0,-6 0 0,6 0-2,0 0 1,-5 0-1,-10 0 1,10 0 0,5-2 1,0 2 0,0-2-2,0 2 2,-12-2-1,12 2 0,-9 0 0,9 0 1,0 0-1,-5-2 0,-1 2-1,6 0-1,-12 0 0,4 0 0,2 0 2,0 0 1,6 0 0,0 0-2,0 0 1,0 0-1,-5 0 2,5 0 0,-9 0 0,9 0-1,0 0 1,0 0-1,0 0 0,0 0-2,0 0 1,0 0-1,-6 0 4,6 0-1,0 0 0,0 0 1,0 0-2,-6 0 1,1 0 0,-10 0-1,-2 0 0,8-2-1,4 2 2,5-2-1,0 2 0,-6 0 0,6 0-2,0 0 1,0 0 0,0 0 1,0 0 0,0-2 0,0 2 1,0 0-2,0 0 0,0 0 2,0 0-2,0 0 1,0 0 0,0 0 0,0 0 1,0 0 0,0 0-2,0 0 1,0 0 1,0 0-1,0 0 0,0 0 1,0 0 0,0 0 0,0-2-1,0 2-1,-6-1 0,0 1 2,6 0-1,0 0 0,0 0-1,-8 0 1,8 0 0,0 0-2,0 0 1,0 0 0,0 0 1,0 0 0,0 0 0,0 0 1,0 0 0,0 0-1,-6 0-1,6 0 2,-6-3-2,0 3 2,-14-1-1,6-1-1,2 2 1,1-2 0,11 2 0,0 0-1,0 0 0,0 0 0,0 0 0,0 0 1,-9 0 0,9 0-2,0 0 0,-5 0 0,5 0 0,0 0 1,-6 0 0,6 0-1,-6 0-1,6 0 3,0 0 1,0 0 1,0 0-1,-9 0-2,9 0 1,0 0 0,0 0-3,0 0 2,0 0 1,0 0 0,0 0 0,0 0 0,0 0 0,0 0 0,0 0-3,0 0-1,0 0 0,0 0-1,0 0-1,0-3 4,0 2 2,9 1 3,-3 0 0,0-2-3,8 2 1,-8-2-1,-1 0 1,1 2-1,0 0 0,14 0 1,-6-1-2,-2 1 2,-6 0-1,8-2-1,-8 0 2,5 2-2,9-3 1,-5 0 0,2 1 0,-11 0 1,8 0-2,-8 0 2,0 0 0,8 0-1,-2 0 0,2 1 0,3-2 0,-2-1 1,-10 1 0,1-1-1,9 3 0,-10-2 0,-5 1 0,0 2 1,0 0-1,0 0 0,0 0-1,0 0 1,6 0 0,-6 0 0,0-1 0,6-2 0,2 1 1,-8 2-1,12-1 0,-6-1 0,2-1 0,-2 0 0,0 1 1,0-1-1,-1 0 0,-5 2 3,15-3-4,-15 4 3,5-2-1,1 0 0,-6 0-1,9 0 0,-9 0 0,0 0-1,11-2 1,-5 3 0,8-3 0,-8-1 0,0 2-1,0 0 2,-6 0-1,8-1 0,-2 0 0,0-1 0,0-1 0,8 0 1,-8 2-2,14 1 1,-14 1 0,-1 0 0,-5-2 0,6 2 1,-6 2-1,0-2 0,0 0 0,0 2 0,0-2 0,9 0 2,-9 0-1,0 1-1,5-3 2,1 0-2,-6-2 0,0 2 0,0-1 0,6-1 0,-6 0 0,0 2 0,0 1 0,0-3 0,6 2 0,-6-2-1,0 2 2,0 1-1,0-3 0,8 1 0,-8 2 0,0-1 0,0 1 1,0 1-2,0-2 1,0 0 0,0 0 0,0 0 0,0 2 0,0 0 0,0 2 0,0 0-1,0-1 1,0 1 1,0-3-1,0 2 0,0-1 0,0 0 1,0 0-1,0-2-1,0 0 4,0 1-5,0-3 4,0 2-4,0 0 2,0 2 0,0-2-1,0 3 1,0-1 0,0 2-1,0-3 2,0 3-1,0-1 0,0 1 0,0-2 0,0 0 1,0 0-2,0 0 1,0 0 0,0 0 0,0-2 1,0 2-1,0 0 0,-8 1-1,8-1 1,-6-2 1,0 2-1,0 0-1,-8-1 1,8 2 1,6-1-1,-5 2 0,5-1 0,-6-2 2,-3 1-2,-2 1 0,11-1 0,-6 0 0,6 2-2,0 0 1,-6 0 1,6 0 1,0-2 2,0 2-2,0 0 0,-8-1-1,8-2-1,-6 1 3,6 2-2,0-2 0,0 2 1,-6 0-1,0 0-1,-14-2-2,6 2 2,2-1 1,1-2 2,-4 0 1,10 1-2,-10 0-1,10-1 1,-1 2-1,0 1-1,0 0 1,-2 0-1,2 0 0,6 0 1,-6 0 0,0 0 2,-2 0-1,2 0-2,0 0 0,1 0 1,-1 0 0,-3 0-2,3 0 2,6 0-1,-5 0 1,-10 0 2,10 0 1,-7 0-1,3 0-1,9 0-2,0 0 4,0 0-3,0 0 0,-5 0 0,5 0 0,0 0-2,-6 0 0,6 0 0,0 0 2,-6 0 1,6 0 1,-6 0-2,-2 0 1,-4-2 1,7 2-2,-10 0 0,4 0-2,-4 0-2,-2 0-5,3 0 5,-4 0 6,10 0-2,8 0 0,0 0 2,-6 0 1,6 0-2,0 0 0,0 0 0,-6 0-1,0 0 0,-8 0 1,8 0-3,-8 0-2,8 0 1,0 0 4,6 0 0,0 0 0,0 0-1,0 0 2,0 0-2,-5 0-2,-10 0 4,-11 0-2,15 0-3,-15 0 2,6 0 0,14 2 0,0-1-2,1 2 3,-1-3 2,-3 0-1,4 2-1,-1-2 1,-14 2 0,8 0-2,-8-1 1,0 2 0,14 0 0,-5-1 0,-9 0 1,14-2-2,0 0 0,6 0 2,0 0-1,0 0 1,0 0-2,0 0 3,0 0-2,0 0 0,0 0 0,0 0 0,0 0-1,0 0 2,0 0-2,0 0 2,0 0-1,0 0-1,0 0 0,0 0 1,0 0 1,0 0-2,0 0 2,-9 0 0,9 0-2,0 0 2,0 0-1,0 0 0,-5 0-2,-1 0 3,6 0 0,-6 3-1,-2-3 1,8 0-2,-6 0 2,6 0-1,-6 0-1,6 0 2,-6 0-2,6 0 1,0 0 0,0 0-1,0 0 3,0 0-2,0 0 0,0 0 0,0 0 0,-8 1 0,8-1 0,-6 0 0,6 0 0,0 0 2,0 0-4,0 0 4,0 0-1,-6 0-1,-5 0 0,2 0-1,-2 2 1,5-2 0,-3 2 0,-2 0-2,5-2 1,0 1 2,6-1-1,0 0 0,-8 0-1,8 0 1,0 0 1,0 0-2,0 0 1,0 2-1,0-2 2,-6 0-2,6 0 0,0 0 1,0 0-1,0 0 1,0 3 0,0-3 0,0 0 0,0 0 0,0 0 0,0 0 0,0 0 0,0 0-1,0 0 1,0 0 1,0 0-2,-6 0 0,6 0 1,0 0 0,0 0 0,0 0 0,0 0 0,0 0 0,0 0-1,0 0-1,0 0 3,0 0-1,0 0 1,0 0-2,0 0 1,0 0 0,0 0 1,0 0-1,0 0 0,0 0 0,0 0 0,0 0-1,0 0 0,0 0 0,0 0 2,0 0 0,0 0 0,0 0 0,0 0 0,0 0 0,0 0-1,0 0-1,0 0-4,0 0 1,0 0 0,0 0 2,0 0-2,0 0 9,0 0-2,0 0-3,0 0 1,0-3 0,0 3-1,0-2 1,0 2-1,0-1-1,0 1 1,6-2 0,8-2 0,-8 0 0,5 0 0,-5-2 1,3 5 0,-3 1-2,-1-2 2,1 0-2,3 2 1,-4-2-1,-5 2 1,6-3-1,-6 3 1,6 0-1,8-1 1,-8 1 0,-6-2 1,6 2-1,-6-2-2,0 2 3,6 0 0,-6 0-1,0 0 0,0 0-1,0-2 2,14-2-1,6 1-1,3-1 2,3-3-2,-6 4 1,0 2 1,-20-2-1,6 2 0,0 1 0,-6 0 0,5-2 0,4 2 0,-9-2-1,6 2 2,0 0-1,-6 0 1,0 0-2,0 0 2,0 0-2,0 0 2,0 0-2,0 0 2,0 0-2,0 0 2,0 0-2,0 0 2,5 0-2,4-2 1,-3 2 0,5-2 0,-5 0 0,3 2 0,-4-2 0,1 2 0,0 0 0,8-2 1,-8 2-2,0-2 2,-1 0-2,4 2 2,-3 0-1,0 0-1,-6 0 2,5 0-1,-5 0-1,0 0 1,0 0 0,0 0 0,0 0 0,0 0 1,9-1-2,-9 1 1,6-3 0,-1 2 1,-5-1-2,6 0 2,0 0-1,3-1 0,-4 2 0,15 1 1,-14-2-2,0 2 2,0 0-1,-6-2 0,0 2-1,0 0 1,8 0 1,-8-2-2,6 2 1,0-1 1,0 1-2,-1 0 1,-5 0 0,9-3 1,-3 3-2,-6 0 1,0 0 0,5 0 1,1 0-2,3-2 1,-3 2 0,-1-1 0,1 1 0,0-2 0,3 2 0,-9 0 0,0-3 0,0 3 0,0 0 1,0 0-2,5 0 1,1-1 0,-6 1 1,14 0-1,-8-2 0,-6 0 0,12 2 0,-12-2-1,5 2 2,4 0-1,-9 0-1,0 0 1,12 0 0,-12 0 0,5 0-1,-5 0 2,9 0-2,2 0 2,-11 0-1,6 0 0,-6 0-1,9 0 2,-9 0-2,6 0 2,-6 0-1,0 0-1,0 0 1,0 0 0,5 0 0,1 0 0,0 0 0,-6-2 0,8 2 0,-2 0 0,-6 0 0,6 0 0,0 0 0,-6 0 0,0 0-2,0 0 3,8 0-1,-8 0-1,0 0 1,0 0 0,0 0 2,0 0-2,0 0 0,0 0 0,0 0-1,0 0 0,0 0 0,6 0 0,-6 0 1,12 0 0,2 0 1,3 0-2,-2 0 2,-4 0-1,-11 0 0,6 0 0,-6 0 0,0 0 0,0 0 0,0 0 0,0 0 0,0 0 0,0 0 0,0 0 0,8 0-1,-2 0 2,6 0-1,-4 0 0,4 0 0,-6 0 0,-6 0 0,0 0-1,0 0 0,0 0-3,0 0 2,0 0 3,0 0 0,0 0-1,8 0 0,-2 0 1,0 0-1,14 0 3,-14 0-3,-1 0 0,-5 0 0,0 0-3,0 0 2,0 0 0,0 0 2,0 0 0,0 0-1,0 0 0,0 0 0,6 0 3,-6 0-3,0 0 1,0 0-1,0 0-1,0 0 1,9 0-3,-9 0 2,0 0 0,0 2 1,0-2 1,5 0-1,1 0 1,-6 2-1,6-2 0,-6 0 0,0 0 3,0 0-3,0 0 0,0 2 0,0-2-3,0 0 2,0 0 1,0 0 0,0 2 1,6-2-2,-6 1 5,8-1-4,-2 3 0,0-1 0,0-2 1,-6 0-2,8 1 2,-8-1-1,6 0 0,-6 0 0,0 0 1,6 0-1,-6 0 0,0 0-2,0 0 2,0 2-4,0-2 2,0 3 2,0-3 0,0 0 1,0 0 0,5 0-1,-5 1 0,6-1 1,3 0-1,-9 2 0,11-2 0,-11 0 3,6 2-6,-6-2 3,0 2 0,9-1 3,-4-1-3,1 0 0,-6 3 0,0-3 0,6 0-3,-6 2 2,0-2-2,0 0 1,0 2 0,0-2 3,0 0-1,0 0 1,0 0 1,0 0-1,0 0 0,0 0 0,0 0-1,0 0 0,0 0 0,9 2 1,-4-2-1,-5 1 0,0 2 3,6-2-3,0 1-3,0-2 3,-6 2-1,8 0 2,-2 0 2,6 0-3,-4 0 0,-8 0 0,0-2 0,0 4 0,6-3-4,-6 2 3,0-3-1,0 1 0,0 1 4,6-2-3,-6 1 3,5 2-2,10-1-1,-15 0 0,6 0 2,-1 0-1,-5 0 2,0 2-1,0-3 0,0-1-2,6 2-1,3 0 2,-9 0 0,5-1 1,-5 2-1,6-1 1,-6-2 0,6 2 2,-6 0-2,0-1-1,0 2 0,9-2 1,-4-1 0,1 2-1,-6-2 0,0 2 0,6-2 1,-6 2-4,0 1 2,0-2-3,0 1 3,0 0 1,0 0 2,0 1-2,6 0 0,-6-2 3,8-1-3,-8 2 1,0 2-2,0 0 1,0 0 2,0-1-1,0 1 0,0 0 0,0 0 0,6 0-1,0 0 1,-6-3 0,0 4 1,0-2-2,5-1 0,4 2 0,-3-2 1,0 0-1,-1 1 1,-5 2-2,6-4 1,3 4 1,-9-4-2,5 1 2,-5 0-1,0 0 0,0 0 0,0 0 0,0-1 0,6 2 0,-6-2-1,0-1 2,0 2-2,0-2 2,0 2-1,0 0 0,0 0 0,0 0 0,0 0 0,0 0 0,6 0 1,-6-1-1,0-1-1,0 3 2,0-1 0,0-2-1,0 2 0,0-2 0,0 1 0,0 1-1,0-2 1,0 4 0,9-3 1,-9 4-2,5-2 1,-5 0 1,0-2-1,12 1 0,-12 1-1,0-2 1,0 1 1,0 0 0,0 1-2,6 0 2,8 1-2,-14-1 2,6-1-1,-6 2 0,0 0 0,5-2 1,-5 0-1,9 0 0,-9 2 0,12 1 1,-12 0-1,5 2 0,4-2 1,-9 1-2,6-2 1,-6 0 0,0-2 0,0 0 0,0 0 1,0 0-2,0-1 2,5 1-1,1 2-1,-6-2 2,0 3-1,0-4-1,0 1 2,0 0-1,0 0 0,0-1 0,6 1 0,-6 0 0,0 2 0,0 0 1,9 0-2,-9 0 1,5-2 1,-5 2-1,0-3 0,6 1-1,-6 0 2,0 0-2,0 0 1,0 0 1,0 0-2,6 0 2,-6 0-2,0 2 2,0-3-2,0 2 2,0 0-1,0 2 0,0 0 0,0-2 0,0 1-1,0 1 1,0-4 1,0 3-2,8-2 1,-8 2 0,6-3 0,-6 2 0,0-2 1,0 3-1,0-2 0,6 2 0,-6-2 0,0 2 0,0-3 0,0 4-1,0-2 0,0 3 1,0-2 0,0 0-1,0 1 2,0-1-2,0 2 2,0-2 0,0-1-2,0 1 1,0-2 0,6 2 1,-6-2-2,0 0 2,0 2-1,0-2 0,5-2 0,-5 2 0,0-2 0,9 2-1,-9 0 2,0 1 0,0 1-1,0 0 0,0 0 0,6 2 0,0-3 0,-6 1 0,0-2 1,0 2-2,0-2 1,0 1 0,0 0 0,5-1 1,-5-1-1,0 3 0,0-1 0,0-2-1,0 1 2,0 2-1,9-3-1,-9 2 1,6 0 0,-6-1 1,0-1-1,0 4 0,5-3 0,1 0-1,0 2 2,-6-3-1,9 3 0,-9 1 0,0-2 0,5 1-1,-5 0 2,6-3-1,-6 4-1,6-4 1,2 1 0,-8 3 0,0-4 0,6 1 0,-6-2 0,0 2 0,0 0 0,0-1 0,6 4 1,-6-4-1,6 4 0,-6-4-1,0 1 2,8 2 1,-8 0-4,6-1 2,0 1 2,5 2-2,-11-2 0,0-2-2,0 2 4,0-2-2,0 0-2,0 0 4,0-1-2,9 1-2,-9 0 4,0 0-2,0-2 1,0 1-2,0 2 1,0-1-2,0 0 2,0-2 0,0 2 0,0 0-1,0-1 1,0 1 1,0 2-2,0-2 2,0 0-1,0-2-1,0 2 2,0-1-1,0 2 0,0-1 0,0-2 0,0 2 0,0 0 0,0-1 0,0 2 0,0-2 0,0 1 0,0 0 0,0 4 2,6-4-2,-6 2-2,0-4 4,0 0-2,0 2 0,0-2 0,0 0 0,0 0 0,0 1-2,0-1 2,0 2-1,0 2 1,0 0 1,0 0-2,0-2 2,0-2-1,0 0 2,0 0-2,0 0 1,0 0 0,0 0-1,0 0 0,0 0 0,0 0 0,0 0 0,0 0 0,0 0-1,0 0 0,0 0 1,0 0-2,0 0 1,0 0 2,0 0-1,0 0 0,0 0 2,0 0-2,0 0 0,0 0 0,0 0 0,0 0 0,0 0-2,0 2 1,0-2-1,0 0 3,0 0 0,0 0 0,0 0 2,0 0-2,0 0 2,0 0-2,0 0 0,0 0 0,0 0 0,0 0 0,0 0 1,0 0-1,0 0 0,0 0 0,0 0 0,0 0 1,0 0-1,0 0 0,0 0 1,0 0 2,0 0-1,0 0 1,0 0-3,0 0 0,-6 0-1,-20 0 0,6 0 0,-6 0 0,15 0 1,-10 0-1,16 0 0,-10 0 0,4 0-2,-4 0 2,-2 0 0,3 0 0,2 0 0,-8 0 0,3 0 1,3 0-2,2 0 0,-8 0-2,0 0 2,-6 0-1,9 0 0,-9 0 0,6 2 2,-6 1 0,0 1 0,9 0 2,-3-3-2,5 2 1,9-3-1,6 2 0,0-2 0,-5 0-1,5 0-1,0 0 4,0 2-4,0-2 4,-6 0-4,6 2 2,0-2 2,-6 1-4,-2 2 2,-4-2 0,-2 1-1,8 0 2,0 0 1,6 2-4,-6-4 1,6 0 1,0 0 1,0 2 1,0-2-2,0 0-2,-5 2 2,-4-2 2,3 2-2,6-1-3,-6-1 4,6 0-2,0 0 1,0 2-1,0-2 1,0 0-2,0 3 1,0-2 0,-5 7 1,5-2-1,-9 1 1,9 1 0,-6 0 0,1-2 0,5 3 0,-6-3 1,-3 1-2,9-1 1,0 1 1,0 3-3,0-4 0,0-4-3,0-2 1,0 0-2,0 0 2,0 0-1,0 0 0,0 0 0,0 0 0,0 0 5,0 0 4,0-4-4,15 0 1,5-2 0,6 1 1,5-2-3,-13-3 2,7 4-1,-4 0 1,-16 1 0,1 0-1,3 4 1,-4-1-1,-5 0 0,12-2 0,2 0 1,4-4-2,7 1 2,-4-3-2,4 3 2,-4 0-2,2 0 2,-3 1-2,0 5 1,-14-3 1,-6 2-2,5-1 1,-5 2 1,9 1-2,-3-2 1,-6 2 0,0 0 1,0 0-1,0 0 2,0 0-4,0 0 4,0 0-2,0 0 0,0 0 1,0 0-1,0 0 1,0 0-1,0 0 0,0 0 0,0 0 0,0 0-1,0 0 2,0 0-2,0 0 1,0 0-1,0 0 1,0 0 0,0 0 1,0 0-1,0 0-3,0 0 5,0 0 0,0 0 1,-15 0-5,10 0 1,-16 2 1,4 2 0,-14-2 2,-4 3-4,12-1 7,9-2-4,2 0 1,12-2-2,0 0 2,0 0-2,0 0 0,0 0 0,0 0 1,0 0-1,0 0 0,0 0-1,0-2-4,0 0 0,0-2 12,0 3-6,6-5-1,5-4 2,15-3-2,0-6 0,6 0-2,-1 1 2,-10 4-2,-1 4 2,-3-4 0,-3 2-1,-2 3 1,2 1-1,-8 2 2,0 5-1,-6 1 0,0-2 1,0 2-2,0 0-1,0 0-7,0 0 5,0 0-3,0 0 2,-26 6 1,-12-3 3,1 3-5,-3 2 9,-12 1-4,20 3 4,1-2-3,5-2 1,9 4-1,8-4-1,3 2 1,6-2-1,0-5 0,0-1 0,0-2-3,0 0 3,0 0-1,0 0 1,0 0-4,0 0 2,0 0 5,0-2-3,26-4 3,0-1 2,6-3-1,-6-1-2,-6-1 0,-3 1-1,-3 1 0,-2 0 0,-12 3 0,0 2 0,0 2 0,0 1 2,0 2-1,0 0 0,0 0-3,0 0-4,0 0 1,0 0-1,0 5-7,-26 0 3,9 4 16,-9 3-6,11 3-1,-2-1 3,9-3-4,8-1 2,-6-4 1,6-2-2,0-4 0,0 0-2,0 0 1,0 0-1,0 0-2,0 0-4,0 0-4,0 0 4,6-4 9,19-5 3,7-2 2,3-3-1,2 0-2,-11-6 3,-6 3-4,-9 1 0,-5 0-2,-6 4 1,0 5 1,0 1 0,0 2-2,0 4-3,-11 0 2,-9 0 1,20 0-5,-21 0-1,16 0 3,-1 0 2,-8 8 4,14 5-6,-18 6 3,4 0 0,8 3 1,0-3-2,6-4 4,0-6-6,0-1-1,0-3-1,0-2-1,0-3 0,12 0-3,2 0 8,18 0 2,-12 0 2,-8-3-1,13-4 1,-4-2 3,-4-1-2,-3-1 0,-2-1-2,-7 0-1,4 3 1,-9 1 1,0 5 1,0 0 0,0 2 1,0 1-2,0 0-1,0 0 1,0 0-5,0 0 1,0 0 0,0 0 4,0 0-5,0 0 1,0 0-4,0 4-3,0 1-4,0 5 14,0 0 3,0-1-4,0 1 1,0-5-2,0-3-1,0 0-1,12-2 3,-7 0-2,4 0-2,-3 0 8,-1 0 2,1 0-5,-6 0 0,0-2 0,6-1 0,8-1 0,-2-2 1,2 2-2,-2 0-2,-4 0 4,-2 3 0,-6-2-2,0 0 2,0 1 1,0-2 0,0 2 3,0 0-4,0 1 0,0-2 0,0 3 0,0 0-1,0 0-3,0 0-2,0 0-1,0 0-1,0 3-6,0 0 6,0-1 10,0 0-3,0 2 1,0-4-1,0 1 1,0-1-1,0 0 1,0 0 0,0 0 1,0 0-2,6 0 4,-6-1 12,0-5 6,0-2-8,0-5-12,0 0-2,-12-2 3,-14-1-6,1 0 4,-1 1-2,0 0 0,6 0 0,2 1 0,10 3 0,2 1 0,6 4 0,0 3 1,-6-1 1,6 2-1,0 2 0,-5 0 0,5-2 2,0 2-2,0 0 1,-9-2-1,3-2 0,0 0-1,6-1 1,-11-1-1,11 1 0,-9-2 0,4 2 0,5 3 3,0 2-3,-6 0 0,6 0-3,-6 0 0,-3 0-4,4 2-5,5 8 8,0 0 8,0 6-5,0 5 3,0 4-7,0 0 5,0 0-8,0-2-5,0-6-2,0-4 12,0-5-5,0-2 7,0-6 3,0 0 3,0 0 1,0 0-7,0-6 5,0-5 8,0-3-5,0-5-4,0-2 0,0-4 0,0 1-3,0 4 0,0 1 1,0-1-1,0 2-1,0 3 2,0-3 0,0 7 1,0 3-2,0 2 0,0 6 1,0 0-2,0 0-2,-6 0-3,0 0 3,-8 0-5,-3 6-11,2 4 12,9 3 7,-8 8 5,3 5-3,-1 3-2,12 1 2,0-2-2,0-1 0,0-4-4,0-2 3,0-4-5,0-6 3,0-5-2,0-6 0,0 0 0,0 0-1,0 0-1,0 0 1,0 0 13,0-7 2,0-5-4,0-5-4,0-2 0,0-4 2,0 0-1,0-2-2,0 0 1,0 2-2,0 5 1,0 3-1,0 8 2,0 3-1,0 4 0,0 0 0,0 0-1,0 0-6,0 0 4,0 2-9,-14 6 8,14 5 8,-6 2-7,6 8 6,0 6-1,0 4 0,0-1 0,0-2-1,0-4-1,0-8 1,0-4-1,0-8 0,0-2 0,0-4 1,0 0 0,11 0 3,-11 0-1,9-4 18,-3-7-5,-6-5-14,0-7-1,0-6 1,0-1-4,0-5-2,0 3 2,0 3-2,0 4-4,0 8 3,0 5 5,0 8 0,0 3 3,0 1-4,0 0-7,-6 0-1,-3 0-7,4 9 0,5 5 19,0 1 1,0 2-6,0 2 3,0 1 0,0-1 0,0 2 0,0 0-1,0 0 1,0-2 1,0 0-2,-6-4 0,6-7 1,0-4-1,0-4 1,0 0-2,0 0 4,0 0-2,0 0 3,0 0-2,0-2 14,0-5-6,0-5-3,0-5-6,0-5-1,0 0 0,0-2-1,0 2 1,0 3-4,0 1 6,0 9-4,0 3 1,0 4 2,0 2-1,0 0 0,0 0-5,0 0-3,-6 0 3,-8 2-8,2 6 4,-2 3 7,-3 6 6,-3 8-2,5 6-1,4-1 3,5-3-2,6-5-2,0-8 1,0-4-2,0-4 0,0-6 0,0 0 0,0 0 1,0 0-4,0 0 11,0-4 5,6-8-2,-1-2-6,10-5-3,-9-6-2,-1-2-2,-5-4-2,0-2-4,0 3 0,0 4 5,0 10 2,0 8 2,0 6 0,0 2-4,0 0-8,0 0-4,0 10-8,0 9 31,0 4-8,0 2 7,0 1-5,0-3-1,0-2 0,0-2 1,0-3-1,0-3 0,0-3 3,0-6-3,0-2 1,0-2 2,0 0 3,0 0 1,0 0-3,6-6 3,3-6 0,-9-3-3,0-6-1,0-3-2,0-4 0,0 0 0,0 3-1,0 2 1,0 2-2,0 3 1,-15 3-1,4 4 2,-4 3-1,4 6 0,5 2 0,-8 0 1,2 0-2,-2 0-5,2 4-3,7 2 13,-4 3-1,-3 4-3,7 3 0,-4 5 0,9 2 2,0 4 0,0-2 0,9 0-3,17-7 0,-3-2 1,-3-7 0,-6-5-3,-2-4 1,-7 0-2,1 0 7,3 0 11,-9-2-2,0-11-4,0-9-5,0-6-2,0-4-1,0 1-1,0 5 1,0 0-3,0 5 0,-9 8 3,3 6-1,6 3 0,-5 4-2,5 0-4,-6 0-1,-8 0 3,2 0-6,6 4 2,-2 5 10,2 2 0,0 5 0,6 3 2,-6 2-1,6-4-2,0-1 1,0-1-1,0-4 0,0 1 0,0-6-2,12-3 1,-6-1-2,2-2 0,4 0-4,-6 0 1,2 0 14,-2 0-6,0-4 1,-1-7 0,10-4 2,-9-4-3,-6-5-1,0 1-1,0 5 2,0 3-1,0 3-1,-6 4 2,-9 6 3,10 2-5,-15 0 0,2 0 0,-2 0-6,0 0 5,3 0 1,2 5 4,4 6 1,-4 0-7,10 4 2,-1 5 1,6 0 0,0 1 0,0-3-3,0-1 0,0-6 4,6-3-4,14-4-4,-9-4-1,9 0 0,-8 0 8,-3 0 1,8 0 3,3-10 0,6-5 0,-9-2 0,-17-3-4,0-2-1,0-1 2,0 2 1,0-1-3,-23 8 1,3 4 0,0 6 0,3 4-3,2 0 1,4 0-5,-4 0-2,10 2 1,-10 2 2,9 4 9,-5-3-4,-3 4 2,2-1-1,-8 2 0,8 1 2,-2 1-1,8 3-1,6 2 2,0 1-3,0-3-3,0-4 1,0-1 1,0-5 0,0-5-2,0 0-5,6 0 1,3 0 7,8 0 2,3-3 2,6-9 3,6-1-4,-12-6 4,-3 0-5,-8-3-1,-9 1 0,0 0 0,0 1-2,0 0 2,-35 4 1,3 5-1,7 8-5,-1 3 5,8 0-3,4 0-11,8 0 5,-5 7 9,2 5 2,-8 3-3,11 2 3,6-1-3,0 1 0,0 0 0,0 1 0,0-2-3,6-2 7,20-3-4,-15-3-1,-5-4 2,8-2-5,-14-2 1,6 0-2,0 0 2,-6 0 9,6-2-1,8-10 1,6-3-1,-3-6-4,4-4 1,-16 0-2,-5 5 3,0 2-3,0 5 0,0 4 3,0 0 2,0 6-4,-31-1 0,-1 4-2,0 0 1,12 0-8,0 0 0,-11 7 14,13 5-4,-8 1-4,1 4 0,10-2 0,4-1 4,5-4-4,6-2 1,0-1 1,0 3-2,0-2-1,0 3-1,17-2 4,29 1-5,0 0-1,3-7 1,-17-1 7,2-2 2,-2 0-1,-1 0 4,1-5 0,0-9 1,-6-5-3,-6-2 0,-3-2-1,-17 0-4,0 0 1,0 2-1,0 6-1,0 1 2,0 3-1,-11 5 0,-4 2-4,4 2 0,-1 0 0,4 2 2,2 0-2,-6 0 0,-2 0 0,8 0 0,-5 0 0,2 4 2,9 2-1,-6 2 10,6 3-1,-6 1-5,6 1 1,0 1-4,0-1 2,0-1-1,6-4-1,20-3-3,-6-4-1,-2-1 2,-10 0 6,9 0 2,-2 0-1,11-3 5,0-12-2,-9-3-1,3-5-3,0 0-2,-14-2 0,-6 1 0,0 1 0,0 3-1,0 7 2,0 7 0,-6 6-5,-8 0 0,-6 0-1,8 2-7,-8 8 1,-6 3 22,9 4-11,-9 4 0,6 4 0,14 0 0,0-2 2,6-2-4,0-3 0,0-3 2,0-1-2,6-6-1,20-1-1,0-4 1,-9-1-3,3-2 1,-14 0 5,8 0 1,-2 0 2,2 0-2,-2-4 3,2-7 1,-2-3-4,-7-2 2,-5-2-3,0-3 1,0 2 1,0 2 0,0 1-3,0 5 1,0 3 0,-5 4 0,-1 4-3,0 0-1,-8 0 5,2 0-5,-2 0-3,2 4 6,-2-1-1,2 0 11,-2 1-6,3 5 2,-10 3-1,10 5-1,5 2-3,6-1 0,0-1-1,0-2-1,12-3-2,14-6 1,-6-3-1,-9-3 1,-5 0 3,3 0 6,-4 0 2,1-2 3,0-10 1,0-2-4,2-6-3,-8-3-1,0-2-4,0 2 0,0-2-1,-31 1 0,-10 0-2,10 6 2,-1 0 1,0 5 0,12 3-2,9 7 3,-4 3-7,10 0 0,5 0 6,-15 0-5,9 1-6,6 5 9,-5 2 1,5 5 4,0 5-3,0 2 2,0 2 0,0-1 0,0-4-1,0-2 0,0-5 0,11-5-2,9-3 0,-14-2 0,8 0-3,-8 0 2,0 0 10,-6-4-1,9-3-1,2-7 3,1-5-4,2-4-4,-8-2 1,-6-2-3,0-3 1,0 3 0,0 6 0,0 6-1,0 7 1,0 6 0,0 2 1,0 0-4,0 0-2,0 0 3,0 0-2,0 0-1,0 2-6,0 6 5,0 5 9,0 5-6,0 5 4,0 3 3,0-1-3,0-2-2,0-2 3,0-7-2,6-5 0,8-5-2,-8-4 0,5 0-1,4 0 2,-10 0 0,-5 0 14,6-4-5,3-4 2,-4-5-6,-5-2-2,0-5-1,0 0 0,0-4 2,0 1-4,-25 1-2,-7 1 3,6 7-3,6 5 2,3 7-3,2 2-2,-5 0-2,9 0-3,-4 0 2,9 5 7,1 2 7,-1 2-6,0 2 2,6-1 0,0 1-2,0 3 0,0-1 1,12 2 1,14-3-4,-1 0 2,-4-5-2,-4-3 5,-11-4-7,8 0 3,-14 0 2,6 0 12,0 0-3,-6-3 8,0-5 2,0-6-9,0-5-7,0 0-3,0-4 0,-12 5 1,-14 1-1,-6 4-2,7 2 3,-1 1-6,6 6 4,2 0 1,4 4 5,2 0-1,7 0-4,-4 0 1,9 0-1,0 0 0,0 0-1,0 0-5,0 0-2,0 0 8,0 0-1,0 0 1,0 0-2,0 0-2,0 0 3,0 0-1,0 0-2,0 0-3,0 0 3,0 0 8,0 0 0,0-3 3,0-3 3,0-2 1,0-3-8,0-3-3,0 1 0,0 1 0,0 3 0,-11 3 1,11 2 2,0 2-2,0 2-1,0 0-1,-6 0-3,6 0-5,0 0-5,0 4-6,0 12 10,0 5 12,17 6 2,29 5 2,-3 0-4,3-1-1,-14-3-2,8-1 3,-8-4-2,-15-2 0,-3-1 0,-8-7 1,0 0-3,8 0 2,-8 3 1,0-1 0,8 1 0,-8-3-1,5 1 0,-2-3 2,-3-1-2,-6-1 1,0-1 0,6-1 0,-1 3-1,1 0 2,-6 1 0,0 3-1,9 1 0,-9 0 0,5 0 3,-5 3-3,0-3 1,0 0-1,0-3 3,0-1 3,0-5 1,0 0-4,0-5-3,0 1 3,0-1-3,0 2 0,0-1-1,0 2 0,0 0 0,0 1 0,0 1 0,0 2 0,0-2 0,0 1 0,0-1 1,0-2-1,0 0 0,0-1 1,0 3-1,0 0 0,0-1 1,0 4-1,0 0 0,0 1 2,0-3-2,0 1 0,0-3 0,0 1 2,-5-2-3,5-2 1,0-1 0,0 2 1,-9-1 0,9 0-2,-6 1 1,1 3 1,5 1-1,-6 0-1,0 2 2,6-3-2,0 2 2,0-1-2,0 1 2,-9-1 0,4 1-2,-1 0 1,6-1 0,-6 3 0,6-2 0,-8 1 1,2-3-2,6 0 2,0-3-1,-6 2-1,6-3 2,0-1 0,-6-1-1,6 0 3,0 0-2,0 0 4,0 0-1,0 0-1,0 0 0,0 0-2,0 0-1,0 0-3,0 0 3,0 0-3,0 0 1,0 0 3,0-3 0,0-2-4,0 2-2,-14-3 5,2 0 5,-2 2-2,3 1-2,5 1-1,-9 0 1,15 2-1,-5 0 0,5-2 1,-6-2 1,6 3-5,0-4 0,-6 1-1,-2 1 9,-10-3-3,-2 0 4,9 2-3,-4-1 0,4-1-3,-4 0 0,4 0 0,-4 1 1,10 3-1,-1-2-1,6 2 2,0-1-1,-6 3-1,6 0 1,0 0 0,0 0 1,0 0-1,0 0-1,-8-1-7,2-3-6,0-1 7,6-1 4,-6 2 5,6 2 1,0-2 0,0 4-3,0 0 0,0 0 1,0 0-1,0 0 0,0 0-1,-8 0-2,8 0 0,0 0 1,0 0 3,0 0-1,0 0 2,0 0-3,0 0 1,0 0-2,0 0-2,0 0 2,0 0 1,-6 0 1,6 0 0,-6 2 0,-5 0 7,2 0-14,9 1 9,-6-2 0,6 1-4,0 2-1,0-2 2,0-1 2,0 3 1,-5-2-1,5-1 1,0-1 2,0 3 0,-6-3 0,6 2-1,0-2 1,0 0-3,0 2 0,-9-2-1,9 0 2,0 0 1,0 0-1,0 0 5,0 0-1,0 0 1,0 0-2,0 0-2,0 0 0,0 0 0,-11 0-3,11 2 0,-6-2-2,0 2 2,-2 0 0,-4-2 0,6 1 2,6-1-2,-8 2 1,2-2-1,-6 0 1,4 2-1,-4 2 0,1-1 0,-9 2 0,5-3 0,4 1 0,-1 0 0,-2-2 0,2 1 1,4 0 0,-4-2 0,7 2-1,-10 1 0,9-3 0,6 1 0,-5 1-1,-1 0 2,-3 0-2,-8-2 0,8 1 2,4 1-2,-7 1 1,6 0-1,-2 0 2,-4-2-1,7 1-2,-4 0 2,9 0-1,-6 0-1,6 1 2,-6 3 0,1 0 0,-10-2 0,-2 1 0,8 0 0,4-3 2,-1-1-2,6-1 0,0 0 0,0 0 1,0 0-1,0 0 0,0 0 1,0 0-1,0 0 0,0 0 0,0 0-1,0 0 1,0 0-5,0 0 1,0 0-2,0 0-5,0 0 2,6 0 1,8 0 8,12 0 1,-20 0 0,5 0 0,4 0 2,-10 0 0,1 0-2,0 0 0,2 0-1,4 0-1,-1 0-1,10 0-2,-16 0 4,15 0 5,-5 0-4,-4 0 0,9 0-1,-8 0 1,8 0-1,6 0 3,0 0-3,-9 0 0,3 0 0,-14 0 0,8 0 0,-2 0 1,2 0-1,9 0 0,-3 0 1,-5 0-1,2 0-1,-3 2-3,-14 2 3,6-2 0,-6-2 0,0 2 0,6 0 1,-6-2 0,0 0 1,0 0-3,0 2-1,0-1-1,0-1-1,0 3 2,0-2 6,14 5-3,-2 0 4,-7-2-3,10 1-1,-9-1 1,5 0-1,-2 0 0,2 0 0,-5 2 0,3 1-1,2 1 1,1-1-1,2 1 1,-2-3 1,-4-1 0,4 1-1,-7-1 0,1-1 0,-6-3 0,0 4-5,0-2-3,0 0 5,0 2 3,0-2 2,0-1 1,0 1-1,0-2-1,0 0 1,0 2-2,9-2 0,-9 2 0,0 0 0,6 2 1,-6 0-1,5-3 0,-5-1-1,0 3 1,0-2 1,0 1-1,0 6 2,6-2-1,-6-2-1,0 3 0,0-1 1,0 0 0,9-1 0,-9 1-2,0 0 2,0 1-1,0 0 1,0 0-1,0-1 3,0-2-3,0 1 0,0-1 1,0-2 0,0 2-1,0 0 1,0-1-2,0 2 2,0 0-1,0-1 1,0 0-1,0 1 0,0 1-1,0 2 2,0 0-1,0 1 1,0-1-2,0 1 2,0-2-1,0 3 0,0-2 0,0-2 1,0 2-2,0-1 2,0-1-1,0 0 3,0-4-3,0 1 1,0 1-1,0-2 1,0 0 0,0-2-1,0 0 0,0 0 1,0 0-1,0 0 1,0 0 0,0 0-1,0 0 0,0 0 1,0 0-1,0 2-1,0 0 0,0 2 2,0 2-1,0-3 1,0 1-1,0 0 0,0 0 0,0 2 0,0-3 0,0 3 0,0-2 2,0-2-4,0 0 4,0 0-4,0-2 4,0 0-2,0 0 0,0 0 1,0 1-1,0-1 0,0 4 1,0-2 1,0 2-2,-9 0 0,3 0 1,6-1-2,-5 4 1,-1-4 0,6 1 0,0-2 0,0-2 1,0 0 0,0 0-1,0 0-1,0 0 0,0 0-3,0 0-3,0 0 0,0-4 8,6 2 4,-1-3-3,10-1 1,2-5-2,3-3-1,0 1-3,-3-3-1,4 6 1,-16 1 1,1 5 3,-6 0-1,0 2 0,9 2 0,-9 0 1,0 0-2,0 0 1,0 0-2,0 0-3,0 0 3,0 0-1,0 0-1,0 0-1,0 0 5,0 0-2,0 0 4,0 0-2,0 0 0,0 0-2,0 0 4,0 0-4,0 0-2,0 0-1,0 0 1,0 0-1,0 0 1,0 0 0,0 4 4,0 2 2,0 0 2,0 5 5,-9-1-2,-2 4-1,-15-2 0,6 4-1,2-1 0,-8 1-3,6-3-1,9-2-1,-4-1 1,10-2-1,5-3-1,0-1 2,0-4 0,0 0-1,0 0 0,0 0-1,0 0-1,0 0-2,0 0-1,0 0-3,0-4 8,5-1 5,27-1-1,8-3-2,-2-4-1,-1 0-3,-2 0-3,2 2 0,-17 1 4,-8 5-1,-12 2 4,0 3 0,0 0-1,0 0 1,0 0-2,0 0 1,0 0-1,0 0 3,0 0-1,0 0-1,0 0 0,0 0 2,0 0-5,0 0 2,0 0 3,0 0 0,0 0-3,0 4-4,0 2 9,-12-1 0,-8 5 0,-12 4-1,6-1-3,6 3 1,3-3-2,-3-2 1,6 1 0,-4-3-1,-2 1 0,14-3 1,-8-1-1,8 1 0,6-6 2,0 1-4,0-2 4,0 0-5,0 0 1,0 0-5,0 0-5,0 0-1,0-2 8,15-6 9,22-4 0,0-3-1,9-2-3,-2 0 1,-10 6-2,-22 2-1,-12 4-2,5 3 4,-5 2 0,0 0 3,0 0-4,0 0-4,0 0 0,0 0 4,0 4-3,0-1 11,-5 7 1,-21 2-4,-12 6-2,-2 4 3,3 1-3,-6 0 4,8-2-2,3 0-4,7-5 4,7-3-1,4-5-3,8-5 0,6-3 0,0 0 0,0 0-2,0 0-2,0 0-6,0 0-1,0 0-4,0-2 6,32-3 16,-1-5-5,15 0-1,-8-3-1,2-2 1,3-2-2,3-1-1,-14 6-1,-21 3-2,4 4 3,-10 3-1,-5 2 5,0 0-2,0 0 2,0 0-2,0 0-2,0 0-2,0 0 1,0 0 4,0 0-3,0 6 5,-11 1 3,-3 6 1,-12 7-5,-12 2 5,7 1-2,11-2 1,-1-3-1,10-5-5,5-1 1,6-7-1,0-3 0,0 0 1,0-2 0,0 0-4,0 0-3,0 0-4,0 0-4,0-5 9,17-7 11,29-2-2,6-4-1,-9-3-3,3-1 0,-14 5-1,-6 2 0,-6 3 1,-14 5 0,-1 2-1,1 2-1,-6 1 4,0 2-1,0 0-1,0 0-3,0 0-5,0 0 12,0 6-6,-6 1 4,-14 2 5,3 5-2,-15 2-2,-2 3 1,11 0-3,3 0 4,5-2-3,4-3-1,-3-3 1,8-5-1,-6-1 0,12-2-1,0-3-1,0 0 0,0 0-3,0 0-3,0 0-5,0-3 4,0-2 11,18-3-2,16-4 0,-2-3 1,11-3-4,-3-6-2,-8 5-9,-1 2 3,-19 6-2,-4 5 8,-8 4 6,0 2-2,0 0-2,0 0-2,0 0 3,0 8-8,-34 7 22,-3 4-11,-7 4 4,4-2-1,9 0 8,5-2 2,6-4-10,-3 1-1,8-3-2,9-3 1,6-2-6,-5-5 2,5-3-1,0 0 0,0 0-4,0 0-5,0 0-10,0 0 2,0 0 22,26-7-1,11-1 0,-5-3-2,5-4-1,-3-1 0,-11 1-1,-2 0 0,-1 3 2,-15 4-1,-5 3 2,0 2 1,0 2 2,0 1 1,0 0 0,0 0 3,0 0-1,-20 7-17,-17 7 22,5 1-4,-5 2-2,2 6-1,4 0 1,5-2 1,9-1-6,17-5 1,0-4-4,0-5-1,0-4 0,0-2-2,0 0-5,0 0 2,11 0-4,21 0 14,-1-2 2,4-6-4,-3-1-2,-1-2 2,1-3 0,-6-2-2,-9 1-1,-3 2-1,-8 3 3,-6 4 1,0 2 2,0 4 1,0 0 0,0 0-4,0 0 0,0 0 3,0 10-12,-11 6 18,-15 1-1,-6 8-3,6-1 2,-5 2 0,16-4 1,4-5-5,11-3-2,0-2 0,0-5 0,0-3-2,0-4-3,0 0-1,0 0-5,0 0-5,11-2 17,9-6 2,0 0-2,12-3-1,-6 0-1,-9 0-1,3-2 0,-14 4 1,-6 6 1,0 0 3,0 3 2,0 0 2,0 0-6,0 0-6,0 3 13,0 4-17,0 4 9,-20 7 9,3 3-4,-3 4 0,-1-1 1,16-3-2,5-7-3,0-4 0,0-5-5,0-3 3,0-2-4,0 0-3,0 0-9,0 0 4,0-4 16,20-3-1,11-1-2,1-4 0,-6 1 0,-6 1-4,-3 5-1,-17 1 4,0 2 0,0 2 2,0 0 0,0 0-6,0 0-3,0 0-3,0 3-4,0 5 24,0 2-3,0 0 2,0-1-2,0-5-4,-11 0 1,11-4 2,-6 0 1,6 0 1,0 0-1,0 0-3,-14-8-8,-4-3-4,-2-7 9,0-1 6,3-3-4,-3-5-3,0 0 0,-12 2-2,6 0-1,-5 2 1,5 0 3,-12 2-2,7 4 0,5 5 3,0 8 3,20 4-4,-2 0 2,-4 0 0,1 0-12,-4 8 1,-5 1 14,9-1-3,5 4-2,-3-4 0,9-5 0,0-1 1,0-2-1,0 0 1,0 0-1,0 0-4,0 0-4,0 0-2,0 0 2,0 0-2,0-5 2,0-1 6,0 0 8,0 0-2,0-1-1,0 3 0,0 2 2,0 2-2,0 0 2,0 0-5,0 0 2,0 0-2,-11 6-7,5 1 7,0 3 4,-2 0 2,8 0-6,0-2 0,0-2 0,0-4 0,0-2 0,-6 0-1,6 0-2,0 0 3,0 0 0,0 0 1,0 0-1,0 0 2,0 0-1,0 0 0,0-5 2,0 1 9,0-3 0,0-2-8,0-2 0,0-1-7,0 1 3,0 5 0,0 2 3,0 4 0,0 0-1,0 0-5,-12 0 6,-2 2-3,8 6-11,-5 3 6,2 3 10,9 3-3,0 2-1,0-2-1,0-1-1,0-7 2,0-2-2,0-4-2,0-3-2,0 0-2,9 0 0,-4 0 1,1 0 10,0-3-3,8-4-1,4-2 1,2-3 1,6-1-2,-15 1 0,-2 1-1,-4 1 1,-5 5 0,0 1 1,6 4 1,-6 0-1,0 0-4,0 0-2,0 0-7,0 0-7,0 9 14,0 3 10,0 5 0,15 3 0,-4-4-2,1-2-2,2-7 1,-3 1-2,-2-6 0,-3-2 0,-6 0-2,6 0 1,-6 0-2,0 0-5,5 0 4,1-10 11,3 3-3,2-5-3,-5 1 0,-6 0-1,9 2 0,-9 2 0,0 5 1,0 2 0,0 0 3,0 0-5,0 0-6,0 0-9,5 8 6,7 3 18,8 3-6,-9 0 2,10-6-2,-7-1 1,-3-4 0,1-3-5,-3 0-1,-9 0 1,5 0-4,1-6 17,8-5-1,-8-6-4,0-6-2,-6 2-4,0-2 1,0 2-1,0 1 0,0 5-1,0 6 1,0 3 1,0 4-1,0 2 0,0 0-1,0 0-1,0-2 0,0 2 1,0 0 0,0 0-2,0 0 1,0 0-1,0 0-1,0 0 1,0 0 4,20 0-1,-8 0 2,2 0-4,-3-4 1,-11 1 2,6-4 5,-6 0-2,0-5-3,0 1 1,0-2-1,0 1 0,0 3 0,0 3 1,0 4 0,0 2-2,0 0 1,0 0-2,0 0 1,0 0 0,0 0 0,0 0 2,0 0-1,0 0-1,0 0 0,0 0-5,0-3 3,0 0 2,0-3 1,6-1-1,14 1 0,-20 2 0,6 3 1,-6-2-1,0 3 2,0 0-1,0-1 1,0-1-1,0-1 2,0-1-3,0-3 0,0 0 0,0-4-3,0 6 3,0 2-1,0 1 3,0 2-2,0 0 2,0 0-2,0 0-2,0 0 2,0 0 0,0 0 2,0-2-2,0 0 1,0-2-2,0 0 1,0 0-2,0 0 2,0 3 0,0 1 0,0 0 0,0 0 0,0 0 0,0 0 2,0-2-1,0 2 1,0 0 0,0 0 2,0 0-1,0 0 1,0 0-2,0 0 2,0 0-1,0 0 3,0 0 2,0 0 1,0 0-4,0 0-1,0 0 2,0 0-3,-12 0 1,7 0 4,-10 0-6,4-3 3,5-1-2,-8 1 0,8-2 2,-14 0-4,2 2 5,-2-3-8,-6 0 2,6 2 2,3-4 0,3 3-2,-6-1 2,2 0-2,-2 2 0,14 1 0,-8 1 0,8-2 0,-5 1 0,-9 0 0,0 0 1,-3 1 0,2-1-3,1 3 2,9-1 0,-4 1 3,4 0-3,5 0 0,-2 0 2,2 0 0,0 0 0,6-2-1,-6 2-1,6-2 1,-8 2 0,2 0 3,6 0-3,-6 0 1,-5 0-2,2 0 1,3 0-5,0 0 3,1 0 2,-10 0 4,-5 0-6,9 0 4,-1 0-1,-2 0-1,2 0 0,-2 0 0,-3 0 0,8 0 0,3 0 2,6 0-2,-5 0 0,-1 0 2,6 0-2,0 0 0,0 0 0,0 0-1,0 0-1,-9 0-1,9 0-1,0 0-1,-11 0 7,11 0-2,-6 0 2,0 0-1,6 0 2,-8 0-4,2 0 1,6 0-1,-6 0 0,6 0 0,0 0-4,0 0 4,0 0-1,0 0 1,0 0 1,0 0-1,0 0 3,0 0-2,0 0-1,0 0-1,0 0-2,0 0 1,0 0-3,0 0-3,0 0-3,0 0-3,0 0 5,0 0 1,0 0 3,6 0-1,0 0 6,14 0 0,-9 0-1,9 0-3,-14 0 1,14 0 0,0 0 0,-8 0 0,14 0 1,-6 0-1,6 0 1,0 5-4,11 3 4,6 2-1,-3-1 1,-2 1-2,-7 2 3,1-1-4,-6 0 0,6 1 3,-7-1 1,-4 1-1,4 3-3,-4 0 0,-4 2 3,-3 3 7,-2-1-5,2 2 1,-8-2-2,0-1 0,-1-4 1,4-2-3,-9 0 6,0-1-2,0-1 3,0-1-2,0 1-1,0-1 2,6 3-1,-6-2 0,5 0 1,1 1-1,-6-4 0,0 1-2,0-5 1,0 3 0,0 1 2,0-2 0,0 3 1,0 1 0,0 1-1,0-2-2,0 1 3,-6 0-1,1 1-1,-1 0-2,-3-3 1,4 5 1,-1 1-1,0-1-1,-3-3 1,4 1 0,-1-2-1,0-3 2,0 1-1,-2-2 2,2-2 0,0 2 1,1-1-1,-4 1-1,-3 0-1,1 0-2,2 0 2,4-1-1,5 1 3,0 0-6,0-2 6,0-2-2,0 0-2,-6 2 4,6-2-2,-6 2 0,-8 0 0,2 1 0,-14 1-2,12 2 2,2-2-2,7-2 1,5 0-1,-9-2 2,3 0 0,6 0-2,0 2 1,0-2-1,0 1 0,0 2 0,0-2 0,-5 1 1,5 0 0,0 0 0,-6 1 0,6-3 0,0 1 0,-6 1 0,6 2 1,-14 0-2,2 1 2,-8 3 0,0-2-1,8-1 0,7 1 1,-10-2-1,4 0 0,2-1-1,3 1 1,1-1 0,5 0 1,0-3-2,0 2 1,-6 2 0,0-2-1,6 0 2,0 2-2,0-2 2,-8-1-2,2 5 1,-6-2 0,4-1 0,2 4 0,6-4 1,-6 0-1,0-2 0,-8 3 0,8-2 1,0 0 0,1 0 0,5-2 1,-9 0-2,9 1 1,0-1 0,-11 0-1,11 3 0,-6-3-1,-3 2 1,9 0-1,0-1 1,-6 3 0,-5-1 1,5 2-1,-2-1 0,-4-2 0,6 1 0,-2 0 0,2-2 0,0 3 0,0-2-1,1-1 2,-4 2-2,9-3 2,-6 1-1,1 2 0,-1-3 1,6 1 1,-9 1-4,9 2 4,-11 0-2,-1-2-2,-2 2 1,8-2 2,0 2-1,-2-3 0,2-1-1,0 2 2,6-2-1,-6 2 0,-2-2 2,2 2-2,-5 0 0,5-1 0,-3 2 0,-2-1 0,11-2 0,-6 2 0,6 0 0,0-2-2,-9 2 4,9-2-4,0 1 4,-5-1-2,-1 2 0,-6 2 0,-2-2 0,-6 2 0,8 0 0,-8-3 0,9 4 0,11 0 0,-20-3 0,8 0 0,12 0 0,-9 0-2,9 0 1,-5 0 2,-1 0-1,6-2 0,-6 2 0,0-1 0,-8 1 0,3 0 2,2 0-4,3 0 2,0 1 0,6-2 0,-5-1-1,5 0 1,0 0 0,-6 2 0,6-2 0,-15 0-1,15 0 2,0 0 0,0 2-1,0-2 0,-5 0-1,-1 0 1,6 0 0,0 2 0,0-2-3,0 1 3,-9 2 0,9-3 0,-5 4-2,-1-3 3,0-1-1,6 2 0,0-2 0,-6 0 1,6 0-2,-8 0 1,8 2 0,0 0-1,0 2 1,0 0 0,0-1-1,-6 0 0,6 1 1,-6-3-1,6-1 2,0 0-1,0 0-1,0 0 2,0 0-2,-6 0 0,-8 0 0,3 2-3,2 0 3,9 0 0,0-1-1,0-1 2,0 0-1,0 0-4,0 0-1,0 0 1,0 0-1,0 0 4,0 0 0,0 0 2,0 0 2,0 0-4,0 0 2,0 0 0,0 0 0,0 0-1,0 0 0,0 0-8,0 0 0,0 0 3,0 0 4,0 0-3,0-1 10,0-1-3,0 0-2,0 0 2,0 1 0,0-3-1,0 0-1,0 0 1,0 2 1,0-2-2,9 0 0,-4 1 2,15-4-2,-14 0 2,14-1-1,3-1-2,3-1 1,0 1 0,-6 1 0,6-2 0,0 3 0,6-1 1,-21 2-2,9 3 2,-14-1-1,8 0 0,-8 0 1,0 0-1,0-2 1,2 1 1,-2-3-1,6 2 2,-7 1-4,4 1 2,2-1-2,-11 2 1,6 1 0,-6 2-2,9-2 1,-3 2 2,5 0-2,-5 0 1,-6-1 0,8-1 0,-8 0 0,6-1 0,0 0 0,0 1 1,-6 0-2,8 0 2,-2-1-1,6 0 2,2 0-4,12-4 4,-9 2-2,-3-3 0,-2 2 1,2 1 0,-2-1 0,2 3-1,-8 0 0,0 3 0,-6-1 0,0 1 0,5 0 0,-5-3-2,15 3 2,-4-3 1,4-1-1,2 0 0,3 0 2,0-2-3,-2 3 2,2-1-2,0 0 2,-14 2-2,-1 0 1,1 0 0,8-1 0,-8 3 1,0-3-1,-6 2 0,0 1 0,0 0 0,0 0 0,0 0-1,0 0 1,9 0-2,-9 0-1,5 0 3,1 0-2,0 0 2,0 0-3,2 0 2,-2 0-3,-6 0 4,6 0-3,-6 0 0,5 0-1,10 6 0,-9-1 10,5 3-9,-2 1 6,2 3-3,-5 1 6,-6-1-4,0 0 3,0-5 0,0 1 2,0-2-3,0 1 1,0 1 2,0 1-7,0 3 0,0-1 0,0 1 1,0-1-2,0 1 1,-6-3 1,6 3-1,-6-1 0,6-1 2,0 1-4,0-1 2,0-3 0,0 1 0,0-1 2,0 1-2,0 0 1,0-2-1,0 0-1,0-2 3,0-1-3,0-1 2,0 1-1,0 2 0,0 1 1,0 0 0,0 1-2,0 1 2,0 1-1,0-1 1,0 1-1,0-2 0,0 4 0,0-4 1,0 3-1,0 0 0,0-1 0,0-1 0,0-1 0,0-1 0,0-2 0,0 1 2,0 1-2,0 0 0,0 2 0,0 2 1,0-2-1,0 2 1,0 0-2,0-5 0,0 2 1,0-2 0,0 1 0,0 0 1,0-1-1,0 3 1,0 0-1,-5-1 0,5 1-1,0-2 1,0-3 1,0 3-2,0 0 2,0-2 0,0 2-1,0-3 0,-9 1-2,9 0 3,0 0-1,0 0 1,0-3-2,0-1 0,0 0 1,0 2 0,0 1 0,0 0 0,0-1 1,0 1-1,0 2 1,0-1-1,0 0 0,0-3 0,0 1-1,0-2-3,0 0 2,0 0 2,0 0 0,0 0-1,0 0 1,0 0 2,9 0-2,-9 2 0,5-2-1,-5 0 1,6 0-1,0 0 0,3 0-1,8 0 0,-3 0 2,-2 0 3,-7 0-2,10 0 2,-9 0 2,-6 0-2,14 0-3,-8 0 1,5 0-1,-5-2 4,8-1-2,-8-1-1,0 2 0,-6 0 0,8 2 0,-8 0-1,0-2 0,0-1 0,6 0 2,0-1-2,0-2 0,8 1 0,-2-3 0,2 1 2,-8-1 0,5 0-1,-11-1 0,0 1 0,6 1 2,-6 1-1,0 0-2,0 0 1,0 1 0,0 1-2,0-2 2,0-2 1,0 0-2,0-1 2,0-1 0,0 1-1,0 2 0,0-2-1,0 2-1,-6 1 2,-5-2-2,11 1 0,-15-3 0,15-1-2,-5-5 3,-1 2-2,6 2 3,0 0-1,-6 1-1,-3 3 1,9 4 0,-5-1-1,5 2 1,0-1 0,0 1-1,-6-2-1,-6-4 2,12 1-1,-14 0-2,3 0 2,11 0 1,-15 2 0,15 0-1,0 5-5,0-2-5,0 3-5,0 0-8,0 0-2,-6-1 4,-5 1-10,-3-4 2,14 1-27,-12 0-53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506"/>
    </inkml:context>
    <inkml:brush xml:id="br0">
      <inkml:brushProperty name="width" value="0.21167" units="cm"/>
      <inkml:brushProperty name="height" value="0.21167" units="cm"/>
      <inkml:brushProperty name="color" value="#00B0F0"/>
      <inkml:brushProperty name="fitToCurve" value="1"/>
    </inkml:brush>
  </inkml:definitions>
  <inkml:trace contextRef="#ctx0" brushRef="#br0">54-9 17,'0'0'18,"0"0"1,0 0 6,0 0-3,0 0 0,0 0-1,0 0-2,0 0 1,0 0-1,0 0 2,0 0-1,0 0-5,0 0-1,0 0-2,0 0-4,0 0 1,0 0-4,0 0 1,0 0 4,0 0 1,0 2-4,0 1-2,0 1-4,0-2-1,0 2-1,0-2 0,0-2 2,0 0 0,0 2-1,0-2 1,0 4 0,-5-4-1,5 2 1,0 2 0,-6-2-2,6-1 2,-9 3-1,3 2 0,1 3 0,-1-1 2,-14 5-1,14-3-1,0 0-1,6-3 2,0 0-2,0 1 2,0-2-1,0 0 0,0-3 0,0 3 0,0-2 0,0-1 1,0-1-2,0-2 2,0 0-2,0 0 2,0 0-1,0 0 0,0 3 0,0-2 0,0 3 0,-9 0 0,9 0 0,0 0 0,0-4 0,0 0-1,0 0-4,0 0-1,0 0-3,0 0 2,0 0 1,0 0-4,0 0-6,0 0-4,0 0-10,0 0-30,0 0-34</inkml:trace>
  <inkml:trace contextRef="#ctx0" brushRef="#br0" timeOffset="1">-3-21 0,'0'0'3,"0"0"-1,0 0-1,0 0 5,0 0 6,0 0 0,0 0-1,0 0 6,0 0-1,-6 0-2,6 0 3,0 0-2,0 0 3,0 0 1,0 0-1,0 0-1,-6 0-1,6 0-1,0 0-1,-9 0-1,9 0 0,-11 0 1,5 0 0,-3 2-6,9 2 0,-5-2-3,5 0-3,0 2 0,-6-4-4,0 0 1,6 1-2,-14-1 2,14 6 2,-12 0-1,6 0 0,-2 0 1,2-1 0,-6-1-1,4-4 1,2 0-1,-6 2 1,12 0-2,-5 0 2,5-2-2,-9 4 1,9 1-1,0-1 1,0 0-1,0 2 1,0-2-1,0 1 0,0 1 1,0-3 0,0 3 0,0-1 0,0 0 0,0 1 0,0-1 1,0 1-1,0 0 0,0 1 0,0-1 0,0 1 0,0 3 0,0-4 0,0 2 0,0-3-1,0-1-2,0 2 2,0-2 0,0-2-1,0-2 2,0 0 0,0 0 1,0 0 0,0 0-1,0 0 1,0 0-1,0 0 0,0 0-1,0 0 1,0 0-1,0 0-3,0 0 1,0 0-4,0 0 2,0 0 4,0 0-1,0 0 2,0 0 0,0 0 1,9 0-1,-9 0-1,0 0 1,0 0-2,0 0-2,0 0 1,0 0 1,0 0 1,0 0-2,0 0 0,5 0 1,-5 0-1,0 0 3,0 0-2,0 0 2,0 0 0,0 0 0,0 0-2,0 0 0,0 0 0,0 0-1,0 0-3,0 0 1,0 0-3,12 0 1,-12 0 3,6 0 3,2 0 0,-8 0 0,0 0 1,0 0-2,6 0-12,-6 0-18,6 0-14,0 0-6,-6 0-22</inkml:trace>
  <inkml:trace contextRef="#ctx0" brushRef="#br0" timeOffset="2">-24 200 6,'0'0'25,"0"0"1,0 0-1,0 0-5,0 0-3,0 0-3,0 0 2,0 0-3,0 0-4,0 0 2,0 0-2,0 0-1,0 0 1,0 0-5,0 0 2,0 0 0,0 0 1,0 0-3,0 0 3,0 0-4,0 0 0,0 0-1,0 0 1,0 0-1,0 0 0,0 0 1,0 0-1,0 0 0,0 0-2,0 2 0,0-2-2,0 2 2,0 0-1,0-2 2,0 0-1,0 0 0,0 0 2,0 2-4,0 0 4,0 0-2,0-1 3,0 3-2,0 1 1,0-3 0,0-1 0,9 1-1,3 0 0,8-2-1,-9 3 1,-5 0-1,9-3 1,-10 4 1,1-4-2,0 1 1,-6 1-1,9 0 0,2-2 1,-5 2-1,8 0 0,-2 0 0,2 0 0,-2 0 1,8 1-2,-8-1 1,8 3 1,-9-4-2,-2 1 3,-3-2-3,0 2 2,-6-2-1,5 0 0,-5 0 0,9 0-1,-9 0 1,6 0-1,-1 0 2,-5 0-1,6 0-1,-6 0 3,0 0-3,0 0 2,0 0-1,0 0-2,0 0-2,0 0 0,0 0-8,0 0-7,0 0-16,6 0-17,-6 0-18</inkml:trace>
  <inkml:trace contextRef="#ctx0" brushRef="#br0" timeOffset="3">158 83 13,'0'0'16,"0"0"-3,0 0-1,0 0 0,0 0-4,0 0-2,0 0-3,0 0 0,0 0-1,0 0-2,0 0 0,0 0-1,0 0 0,0 0 1,0 0 0,0 0-4,0 0-1,0-3 5,0 0-1,0-1 0,0 2 1,0-2 0,0 2 1,0 2 0,0-2 4,0 2 1,0 0 2,0 0 4,0 0 4,0 0 4,0 0 4,0 0-4,0 0-1,0 0-4,0 0 3,0 0-4,0 0-1,0 0 4,0 0 2,0 0 4,0 2 1,0 2-5,0 0-9,-8-3-3,2 2-4,0-2-1,0-1 3,6 2-2,0-2 0,-8 3-1,8-1 1,-6 3 0,0 1-3,0 1 2,6-1-2,0 0 0,0 1 0,-5 1 1,-4 0-1,3 1 3,0-3-2,6-1-1,0 2 0,0-4 0,0 2 0,0 0 0,0 1 0,0-3-1,0 3 3,0 0-3,0-1 2,0 3-2,0-3 1,0 2 1,0-2-2,6 1 0,9-1-2,-10-1 3,1 0-1,-6-2 0,6-2-1,-6 2-2,6-2 2,-6 0-7,8 0-5,4 0-1,2 0-11,-2 0 2,8 0-4,-3 0-6,-8 0-21,3 0-36</inkml:trace>
  <inkml:trace contextRef="#ctx0" brushRef="#br0" timeOffset="4">343 78 13,'0'0'34,"0"0"4,0 0-3,0 0-2,0 0-1,0 0-7,0 0-6,0 0 2,0 0-7,0 0 0,0 0-1,0 0 6,0 0-4,0 0-1,0 0-1,0 0 5,0 0 1,0 0-8,0 0-6,0 5 0,0-2-3,-6-1 2,6 0-2,0 0 0,-6-1-1,6 2 0,-8 1 0,-4 1 1,6 1-1,1 1 0,-4 1-1,9 1 0,0 1 2,-6 0-4,6 0 2,0-3 0,-6 0-1,6 1 2,-5 0-2,5-1 1,-9 1 0,9-2-1,0-3 1,0 3 1,0-2-2,0-1 1,0 0-3,0 2 3,0-1-2,0-2 1,0 2-1,0-2-4,0 2 2,0-1 1,0-1 1,0 2-7,0-2-1,0 0-4,0 1-7,0 2 4,9-2-2,-4-1-9,1 0-13,0-2-14,3 0-21,-9 0-7</inkml:trace>
  <inkml:trace contextRef="#ctx0" brushRef="#br0" timeOffset="5">458 115 26,'0'0'24,"0"0"5,0 0-2,0 0 0,0 0 5,0 0-2,0 0-2,0 0-1,0 0-2,0 0 9,0 2 2,0-1-6,0 3-14,0 2-8,0-1-4,0 5-2,-11 2 0,5-1-2,-3 1 1,4-1-1,-7 0 0,12 1 0,-14-2 0,14-1-1,0 0 2,0-1-1,0 0-1,0-3 1,0 1 0,0-1 0,0 0 0,0-2-3,0 3 2,0-2-1,0 0-2,0-1 0,0 1 0,0 0 0,0 2-1,0-2-5,0-1-5,5-1-6,10 1-5,-9-3-2,-1 0-4,-5 1-17,9-1-24,-3 0-1</inkml:trace>
  <inkml:trace contextRef="#ctx0" brushRef="#br0" timeOffset="6">557 147 23,'0'0'31,"0"0"2,0 0-15,0 0-2,0 0 2,0 0 12,0 0-4,0 0-4,0 0 2,0 0-1,0 6-6,0-2-9,0-3 2,0 3-1,0-1 2,0 2 1,0 3-3,0 3-2,0 0-2,0-1-2,0 4 1,0-6-3,0 2-1,0 0 1,0-3 1,0 1-2,0-1 0,0-1-2,0 0 4,0 2-2,0-1 0,0 1 0,0-2-2,0 2 4,0-3-2,0 1-2,0-3 1,0 1-4,0 0 0,0-4 1,0 0-4,0 2-3,0-2-4,0 0-10,0 2-4,0-2-12,0 0-19,5 0-11,1 0-15</inkml:trace>
  <inkml:trace contextRef="#ctx0" brushRef="#br0" timeOffset="7">490 274 23,'0'0'47,"0"0"1,0 0 2,0 0-9,-6 0-5,1 0-9,-10 0-8,15 0-1,-6 0-3,6 0 0,0 0 1,-11 0-1,5 0-2,-8 0-5,-7 0-6,4 0 4,-3 3-1,0 0 1,8-1-3,-8 0-3,8 0 0,-8 0 0,14-2 0,-14 4 0,9-2 0,-9 0 0,8-1 0,-2 2 0,2-2-1,6-1 0,-2 3-1,8-3 0,0 1-1,0-1 1,0 2 1,0 0-1,-6 0-1,0 2-2,6-2-2,0-1-2,0 1-9,0 1-5,0-2 0,0-1-11,0 2-8,0 0-14,0 0-19,0 2 2</inkml:trace>
  <inkml:trace contextRef="#ctx0" brushRef="#br0" timeOffset="8">704 286 22,'0'0'46,"0"0"0,0 0-2,-6 0 2,6 0-8,-14 0-9,8 0-1,-9 2-3,10 2-4,-1 0-5,6-3-5,-6-1 1,0 3-2,-2 1-1,-4-1-5,-8 5-1,3 0-1,-4 1-2,7 0 1,-3 1-1,-4-3 0,10 1 3,-4 0-3,4-1 0,-4-1 0,4 0 0,5-1-3,-3 0 2,9-2-1,0-1 1,0 0-3,0-2 0,0 0-8,0 0-4,0 0-7,0 0-3,0 0 0,0 0-3,0 0 9,9 0-4,8 0-17,-2 0-19,-9 0-10</inkml:trace>
  <inkml:trace contextRef="#ctx0" brushRef="#br0" timeOffset="9">747 153 5,'0'0'38,"0"0"13,0 0-17,0 0 3,0 0-4,0 0-3,0 0 0,0 0-7,0 4-1,-12 0-7,7 0-1,-10 3 2,4 2 0,-9 3-4,8-3-1,3-1-1,4-1-3,-7 1-1,6 2-4,-2-1 2,2 1-3,0 0 1,6-2-3,-6 2 2,-2 0-1,8-2 0,0-1-1,0-2 1,0 1-1,0-1-4,0-2 4,0-1-3,0-2-3,0 2-1,0 0-1,0 0-7,0-2-7,0 0-1,0 0-12,0 0-3,0 0-16,14 0-17,-2 0-7</inkml:trace>
  <inkml:trace contextRef="#ctx0" brushRef="#br0" timeOffset="10">646 133 12,'0'0'27,"0"0"1,0 0 4,0 0 3,0 0 8,0 0-9,0 0-1,0 0-5,-6 0-1,6 0-4,-8 0-5,2 0 3,-6 0-6,-2 0-5,-3-1 0,-4 1-1,7-2-2,2 0-1,-8 0-1,14-2 2,-5 0-5,-9 1 3,5-1-2,-8 0 1,-3 2-2,6-2 1,-6 3 3,0-3-5,0 0 1,9 0-1,2 2 0,-11 1 1,15-4-1,-9 3-1,8 1 2,-2-3-1,2 4 1,-8 0 3,0-2-3,2 2-1,-2-2 1,0 0-1,8 0 1,-2 2 1,14-2-2,-6 2-2,6 0 0,0 0-1,-6 0 1,1 0 1,-10 0-2,9 0-6,1 0 6,-10 0-1,15 0-2,0 0-6,0 0-9,0 0-7,0 0-7,0 0-4,0 0-4,0 0-19,0 0-34,0 0-11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14:46.430"/>
    </inkml:context>
    <inkml:brush xml:id="br0">
      <inkml:brushProperty name="width" value="0.15875" units="cm"/>
      <inkml:brushProperty name="height" value="0.15875" units="cm"/>
      <inkml:brushProperty name="color" value="#FFE465"/>
      <inkml:brushProperty name="fitToCurve" value="1"/>
    </inkml:brush>
  </inkml:definitions>
  <inkml:traceGroup>
    <inkml:annotationXML>
      <emma:emma xmlns:emma="http://www.w3.org/2003/04/emma" version="1.0">
        <emma:interpretation id="{C2EC91E7-3F7B-4CCF-8EE2-9BB4F9CB1223}" emma:medium="tactile" emma:mode="ink">
          <msink:context xmlns:msink="http://schemas.microsoft.com/ink/2010/main" type="inkDrawing" rotatedBoundingBox="19714,3562 20491,7828 17252,8417 16475,4152" shapeName="Other"/>
        </emma:interpretation>
      </emma:emma>
    </inkml:annotationXML>
    <inkml:trace contextRef="#ctx0" brushRef="#br0">725 163 11,'0'0'27,"0"0"-7,0 0-2,0 0 0,0 0 6,0 0-3,0 0 3,0 0-2,0 0 2,0 0-5,0 0 1,0 0-4,0 0-6,0 0-1,0 0 0,0 0 3,0 0-3,0 0-3,-14 0-2,2 0 0,-8 6 0,9 3-1,-9 2-2,9-2 1,-3 2-1,-12-1 1,15-5-1,-4 3 0,4 4 1,-3 0-2,3-1 1,-1 2-1,-2-2 0,-6 0 0,9 4 0,11-2 0,-14 3 0,8-5 0,0 1 0,1-1 1,5-2-1,-15 2 1,10-2-1,-1 0 1,0 3 0,-2-4-1,2 4 1,0-3 2,1 0-2,-1-1 2,-2-3 0,2 5 1,-5-3 0,2 6-1,-8-2-1,3-2 1,8-1 0,1 5 2,-1-6-2,-3 4 2,4 2-1,-1-2-1,-8 1-1,8 0 0,0-4-2,6 1 1,-11-3-1,11-1 0,0 4 0,-8-1 1,2 4-1,0 2 0,6-1 2,-14-2-2,14-2 0,-6-2 1,1 3-1,-1 1-1,0-2 2,-2 2 0,8-2-1,0-6 0,-6 0 0,6 6 1,-6-4-1,6 7-1,-14-1 2,14 1-2,-5-3 2,-1-4-1,6 2-1,0-5 2,0 4-2,0-1 1,-6 8 0,-2-2 0,2 0 0,6 4-1,0-4 1,0 4 1,0 0-2,-6 0 1,6-4 0,0 0 0,-5 4 0,5-7 0,0 4 1,0 2-2,-6 0 1,6 1 1,0-1-1,0-1 0,0 0-1,0-1 1,0 0-3,0-6 5,0 1-4,0-1 4,0 3-4,0-1 4,0 3-2,0-4 0,0 2 0,0 2 1,0-1-1,0 1 0,-9 0 0,9 1 0,-5 2 0,-1 1 0,6 3 0,0-5 2,-6 2-2,-2-4-1,8 2 2,-17-2-1,17 0 0,-6 4 0,-2-4 0,8 1 0,-6-4 0,0-2 0,6-2 0,0-2 0,0 4 0,-5-3 0,-4 2 0,3 1 0,6 3 0,0-2 0,0-5 0,0 0 1,0 2-2,0-4 2,0 0-1,0 0 1,0 0-2,0 0 1,0 0-1,0 0-4,0 0 3,0 0 4,0 0 0,0 0-2,0 0-2,0 0 5,0-6-6,0-7 5,0 2-2,0-9 0,0-6 0,0-2 0,0-7 0,0 7 0,15-5-2,-10 3 2,1 8 0,0-1 0,19 4 0,-11-2 2,-2 1-2,-7 2 0,4 1 0,-3 0 0,-1 2 0,1 0 0,-6-5 0,14 6 0,-2-7 0,7-1 0,1 4 1,-3-3-1,3-1 0,-14 5 1,0-4-2,2-2 3,3 6-3,1 0 2,-4 8-1,4-3 0,8 0 0,-1-5 0,13-3 0,-15-4 0,2 2 0,1-2 0,-3 1 0,3 1 1,0 1-2,-14 0 1,5 2 0,-2 4 0,2 1 0,3 1-1,-2 3 1,-1-3 1,3-1-2,6-3 0,-3 0 0,14 2 1,-17-2-2,3 3 2,-2 2 0,-4 0 0,3 5-1,-2 0 1,-4 3 0,-2-4-1,5 0 0,-5-4 1,19 1-1,1-2 1,-6 3-2,0-1 2,-9-2-2,0 4 4,-2 2-2,2 1-2,-5 2 2,-6 1 0,0 3 2,0 0-4,0 0 4,0 0-2,0 0 0,0 0 1,0 0-1,0 0-3,0 0 5,0 0-2,0 0 1,0 0 0,0 0 0,0 0 0,0 0-1,0 0 1,0 0 0,0 0 1,0 3-2,0 1 4,0-2-3,-12 7-1,-13-1-1,-6 1 0,5 6 1,-5-4 0,11 1 0,3 0 0,-3-1 0,6-2 0,-3 1 1,-3 3-2,0-1 1,-17 1 0,17 5 0,-5-1 0,2 6 0,-2-3 1,5 0-1,0-1 1,-6 1-2,9-7 2,-3 8-1,-5-3 0,-6-4 1,19 0-1,-2 1 0,3 3 0,-3-1 0,-6 3 0,8-3 0,1 3 0,-9-1 0,6-8 0,3-3-1,5-5 1,6 0 1,-6-3-2,6 0 1,0 0-1,0 0 1,0 0-3,0 0 4,0 0 1,0 0-1,0 0-2,0 0 0,0 0 0,6-20 2,20-9 0,-1-6-2,6 3 2,-5 1-1,5 1 0,6-1-1,-12 5 1,7-6-1,-7 8 1,-5 2-1,-14 5 1,5-4-1,15 3 1,-6-2 0,-1 2-2,7-5 2,-9 1-1,23 2 2,-23-1-2,8 1-1,1 0 2,-6 3-1,-3 0 0,8 2 0,-5 1-1,-8 3 1,2 0 2,-3 3-2,3 0 1,-8 1 0,-6 2 0,6 5 0,-6-2 0,0 2 1,0 0-1,0 0 2,0 0-5,0 0 4,5 0 1,-5 0-2,0 0-2,0 0 1,0 0 1,0 0 0,0 0 0,0 0 3,0 0-3,0 0-2,0 0 5,0 0 1,0 0 2,0 0-4,-5 0 2,-21 2-8,-5 7 4,-12 2 0,18 4-1,-6 3 2,-4-1-2,4 6 1,-6 0 0,6 5-1,0 2 0,0-1 0,11-1 2,-6-4-3,15-4 0,2-3 2,4-5-2,5 0-1,-6-7 2,6 1 1,0-6-2,0 2 2,0-2-1,0 0 1,0 4 0,0-4 0,0 0-2,0 0-4,0 0 4,0 0-3,0 0 1,0-4-1,0-4 1,0-6 0,0-3 4,11-9-1,9 1 2,0 6-2,-14-1-1,-1 3 1,-5-4-4,6 1 4,-6 2-1,9 1 0,-9-1 2,0 5-1,0-8-1,0 5 1,5 1-3,-5 3 2,0 3 1,0 4 1,0 1 0,0 2 0,0 2-1,0 0 1,0 0-1,0 0 1,6 0 0,-6 0-2,0-3 2,0 3 0,0 0 0,0 0 2,0 0-2,0 0 0,0 0 0,0 0-3,0 0 8,0 0 0,0 0-2,0 0-1,0 11-1,-20 7-1,3 3-1,-3-2 2,9-1-1,2-5-2,-2-1 0,11 0-2,-6-3 3,-2-4 0,8 1-2,0-2 1,0-2-1,0-2-3,0 0 0,0 0 5,0 0 1,0 0-2,0 0 1,0 0-2,0 0-1,0 0-4,0 0-5,0 0 8,0 0 4,0 0 1,0-8 1,20-7 0,5 4-1,-5-5 0,-14 6 0,5-3 0,-2 8 0,-4-3 1,1-1-1,-6 4 0,0-1 2,0 6 0,0 0-1,0-5 1,0 5 0,0 0 2,0 0 0,0 0-1,0 0 3,0 0 6,0 0-2,0 0 1,0 5-6,0 1 0,0 1-2,0 2-1,-11 2 2,-9 2-4,6-3 0,2 6 1,1-2-2,-9 0 2,14 1-1,-8-1 0,3 1 1,-3-1-1,2 0 2,7-3-2,-4 2 0,-2-3 0,5 1 0,0 0 0,6-3-2,0 4 4,-8-3-2,8 1-2,-11 6 4,5-5-2,6 6 1,-9-6-2,4 7 1,-1-6 0,6-1-2,0-5 1,0-3 0,0-3-3,0 0-1,0 0-4,0 0 8,0 0-2,0 0 1,0 0 0,0 0-3,0-7 4,6-6 0,19-8-2,12 5 1,-3-3 1,-11-3-1,2 2 0,-5-1 1,-8 1 1,-4 9-1,-8-4 2,0 4-1,0 2 1,0 6-2,0 0 2,0 0 1,0 3-2,0 0 1,0 0 0,0 0-1,0 0-4,0 0 12,0 0-2,0 0-5,-8 0 2,-4 12-2,1-1 0,-9 4 1,6-1 0,8 0-1,-11 1 0,3 3-2,8-1 2,-8 1-1,-9 5 1,9 2 0,3-2-1,2 3 0,9 0 0,0-3 0,0 7 0,0-2 0,0-8 0,-5 1 0,5-5 0,-6-6 1,6-1-1,0-7 0,0 0 0,0-2-2,0 0 1,0 0-1,0 0-4,0 0 1,0 0 4,0 0 0,0 0-4,0 0 4,0-8-5,0-7 4,0-10 0,0-4-2,6-2 1,-1 1 0,4 7 3,-9 0-1,6 7 1,-6 1 0,0 2-1,0 7 2,0 4 0,0 2 2,0 0-1,0 0-1,0 0-1,0 0-1,0 0 6,0 0-1,0 0 0,0 6-2,0 11 5,0 7-5,0 2 1,0 5-3,-6-5 1,-3 0-1,-2 0 1,5 0-1,-2-2 2,-4-4-2,7-3 1,-1-8-2,-2 5 1,8 3 1,-6-2-1,6 2 2,0-6-4,-6 4 4,6-6-2,0-1 0,0-5 0,0 1 0,0-2 0,0-2-2,0 0 2,0 0 0,0 0-3,0 0-3,0 0 5,0 0 2,0 0 0,0 0-2,0-6 1,0-5 1,0-9-1,0 3 0,0-1 0,0 6 1,0 9-1,0 1 2,0 2 0,0 0-1,0 0 7,0 0 1,0 5-5,0 10 0,-14 2 1,8 3-5,6 1 1,-5 1 0,5-2-1,-12 7 1,12 2 1,-8-1-2,2 5 0,0-5 1,1 1-1,5-3-3,0-9 2,0-2 1,0-6-1,0 0 0,0-4 0,0-1 1,0-4-1,0 2 0,0 1-1,0-3 0,0 0-1,0 0-3,0 0-1,0 0 7,0 0-1,0 0-1,0 0-2,0-19 5,0-5-1,11-2 0,9 0 0,-9 0 0,4 0 1,-4 0-2,-5 2 1,2 2 0,-2 4 1,-1 1-2,-5 5 2,6 1-1,-6 2 0,0 6 0,0 1 2,0 2-2,0 0 1,0 0-2,0 0-4,0 0 11,0 0-3,0 11-3,0 5 5,0 14-3,0-1-2,0 0 0,0-4 2,0-1 0,-11 4-1,5-2-2,6 0 3,-8-2-2,-4-4 0,7-5 0,5-1 0,0-6-1,0-2 0,0-3-1,0-3-2,0 0-1,0 0 2,0 0-7,0 0 8,0 0 1,0 0 0,0 0-4,0-12 3,5-5 2,15-2 1,-14-6-1,-1 6 0,1 4 0,8 4 0,-14 2 1,6 3 0,0 6-1,-6 0 1,0 0 2,0 0 0,0 0-4,0 0 12,0 4-5,0 7-2,0 6 1,0 9-3,-12 3 0,-2 5-2,-3-1 0,3-2 1,-6 3 0,9 1-1,-9 3 0,8-6 0,-7-3 0,7 0 0,4-6 3,8-9-3,0-3 0,0-7-1,0-1-3,0-3 0,0 0-1,0 0-2,0 0 5,0 0 1,0 0-2,0 0 0,0-7-2,0-10 6,0-5-1,8-8 0,4 4 1,2 0-1,-9 6 2,1 6-2,0 0 0,-6 7 0,0 5 0,0-2 1,0 4-1,0 0 0,0 0 1,0 0-2,0 0 4,0 0 2,0 0-1,0 0 1,0 4 3,0 19-1,0 3-6,0 3 1,0 6 0,-6 0-1,-14 2 1,3 0-2,3-2-1,3-3 2,-4-3-2,10-6 1,-1-5 0,0-11-2,6-3-2,0-4-3,0 0-2,0 0 0,0 0 10,0 0-3,0 0-1,0-6 1,0-12 1,26-8 0,5-2 1,-5-1-3,-1 0 1,-8 6-3,-2 6 5,-10 5-1,1 0 1,-6 7 1,0 1-1,0 2 2,0 2-1,0 0 0,0 0 0,6 0 0,-6 0 3,0 0-2,0 0-1,0 0 11,0 0-5,0 0-3,0 11-1,0 6 0,0 9-1,-6 3 1,-14 7-1,3-2-1,-3 0 2,-5 1-4,5 0 1,8-6 0,7-3 0,-1-6-1,-3-8 0,4-6 0,-1-1-1,0-5 0,6 0 0,0 0-2,0 0-6,0 0-8,0 0 13,0 0 2,0-5-5,0-13 8,17-7 0,15-8 1,-7-4-1,1-4 0,-1 4-1,-5 2 1,-14 7 1,0 10-1,-6 6 1,0 7 1,0 5 3,0 0 1,0 0-2,0 0 8,0 0 2,0 8-10,0 12-4,-17 4 0,-15 7 0,7 1 3,-1-1-1,6 1-2,0-3 0,9 3 0,-9 0 0,3 4 0,-3-2 0,0-6 0,20 1 0,-5-12 0,5-8-2,0-5-2,0-4 0,0 0-2,0 0-2,0 0-1,0 0 4,0 0 0,0 0-2,0 0 3,0 0-1,0-10 3,0-3 2,5-5 0,15-6 1,6-7-1,5-1 0,-5 0 0,-9 3 0,3 9-1,-15 8 2,-5 9 0,0 1 0,0 2 2,0-3-1,0 3 0,0 0 0,0 0 1,0 0-1,0 0 0,0 0 2,0 0 1,0 0 6,0 0-6,0 0 0,0 18 0,0 7-3,0 7 1,-5 3-1,-7 2-1,-8 1-1,0 0 1,3-1-1,3 0 0,-11-5 0,13 0 0,7-9 0,5-8-1,0-6-1,0-7-5,0-2-5,0 0-3,0 0 11,0 0 1,0 0 2,5-14 1,32-13 1,3-7-1,-3-9-1,0 0 1,-6 0 0,-11 1-1,-6 11 1,-8 8 0,-1 8 1,-5 10 2,0 5-2,0 0 2,0 0-2,0 0 11,0 2-5,0 14-7,-19 7-1,-13 2 0,1 9 2,6 1-1,-1 0 1,9 0-1,3-7 0,8-2 0,0-8-1,6-6 0,0-4-1,0-2 0,0-3 0,0-3-3,0 0-1,0 0-3,0 0 2,0 0 3,0 0-5,0 0 8,0 0-2,12-12-2,2-3 3,3-5 1,-3 3-2,-2-3 3,7 3 0,-7 2 0,2-3 0,-3 5 0,4-2-1,-15 6 1,5 3 0,-5 6 0,0 0 1,0 0-2,0 0 2,0 0 5,0 0-1,0 4-2,0 13 2,0 3 1,0 6-2,0 3 0,0-4-2,-14 4-1,3 1 2,-1-2-1,4-2-1,-4 1 1,7-1 1,-9-4-3,8-7 1,6-7-2,0-4-2,0-4-5,0 0-2,0 0-1,0 0 11,0 0-2,0-4 4,6-15-2,25-5 0,-6-2-1,7-3 0,-13 1-1,1-1 2,-3 2 0,-2 7 0,-10 9 0,1 5 0,-6 6 1,0 0 0,0 0-1,0 0-2,0 0 5,0 0 2,0 0 2,0 0 0,0 15-3,0 5-2,-6 6 0,-14 3-1,-5 5 1,8 0 1,3 2-3,-3-2 1,2-2-1,10-3 0,-1-5-1,6-4 0,0-9-1,0-5 2,0-6-7,0 0-2,0 0-5,0 0 15,0 0-4,0 0-5,0-6 7,0-14 1,26-3 0,-1-6 0,-8 0-2,9-3 1,-6 1-3,-9 5 4,-3 5-2,-2 7 4,0 8-1,-6 3 1,0 3 3,0 0 2,0 0 6,0 0-3,0 5-8,-20 13-4,-11 5 1,5 6 0,9 3 2,-3 3 0,6 0-1,-3-1 0,3 4 0,2-10 0,12-4 0,-5-5-1,5-6-3,0-8-1,0-5-1,0 0-5,0 0 7,0 0 0,0 0-4,0 0 3,0-2 2,11-14 0,20-7 1,1-4 1,-1-9 0,-6 1-1,9 1 2,-11 8 0,-9 9 0,-8 8 0,-6 5 3,0 4 0,0 0 3,0 0-1,0 0 10,0 0-3,0 7-6,0 13-4,-20 9-3,-17 5 3,6 7 0,0 3-2,5-1 1,1 3 1,-7-3-1,13-8-1,13-9 0,0-11-1,6-7-3,0-8 0,0 0-7,0 0 2,0 0 5,0 0 0,0-3 4,26-13 0,5-12 0,0-3-3,0-3 2,1-4 0,-7 3 1,1 4-1,-1 2 0,-19 5-1,0 4 2,2 8 0,-8 9 0,0 3 0,0 0 0,0 0-2,0 0 8,0 0 0,0 9 2,0 9-6,0 5 4,0 6-5,-20 3 4,-11 5-3,0 3-1,5-2 2,1-3-2,11-6-2,-3-3-2,8-12 3,9-2-2,-6-12-5,6 0-6,0 0 3,0 0 4,0 0 0,6-18 6,28-7 0,-3-10 1,6-3-2,9 0 1,-15 1 0,-6 5-1,1 6 1,-3 7 1,-15 0-1,-2 10 0,-6 3 1,0 6 0,0 0 3,0 0-1,0 0 16,0 0-5,0 23-10,0 10-3,-26 4-1,1 4 0,-1-1 1,-5-3-1,11-3 1,-3-7-1,9 3 0,9-7-2,5-5 2,0-7-3,0-2 0,0-7-2,0-2-4,0 0-3,0 0-1,0 0 5,0 0-4,0 0 4,5-20 5,21-3 1,11-6 1,-6-3 0,-6 9 0,1 2 1,-20 10 0,2 5 1,-8 4 0,0 2 4,0 0 4,0 0 3,0 0 7,0 2-6,0 15-9,-14 11-2,-17 5-2,-1 9 1,1-6 1,0 5-1,11-6 0,9-6-1,11-9 2,0-12-5,0-4-1,0-4-3,0 0-4,0 0 9,0 0-5,0 0 2,6-18 5,25-8 0,14-3 0,-14 0 0,1 3-1,-15 0 0,-3 7 1,-9 1 0,1 6 0,3 6 1,-9 6 0,0 0 4,0 0 1,0 0 17,0 0-11,0 20-9,0 6-1,-15 9-1,4 0 1,-9 0 1,0-7-2,3-2 0,9-2-1,2-6 2,0-8-2,6-1-2,0-9-3,0 0-10,0 0-2,0 0 10,0 0 0,0-9 10,6-12-5,25-1 2,9-9-3,-9-8 1,1 2-1,4 2 2,-10 9 0,-6 9 1,-14 11 0,-6 3 2,0 3 2,0 0 0,0 0 15,0 0-10,0 16-7,-6 7-4,-25 2 4,5 4-1,1 2 1,5 2-1,-6-1 0,15 2 2,-9-5-2,14-4-1,1-6-1,5-8-3,0-9-3,0 2-6,0-4-2,0 0 11,0 0-5,0 0-1,0-13 6,31-10 2,-6-4-2,12-9 3,3 1-2,3 1 1,-18 2 1,1 8 1,-15 11 0,-2 7 0,-9 6 1,0 0 5,0 0 1,0 0 9,0 0-7,0 11-4,0 10-5,-15 8 2,-10-1-1,-1 2 7,-5-3-6,14 0 0,3-7-1,8-6-1,0-4-1,6-8 0,0-2-7,0 0 1,0 0-5,0 0 6,0 0-1,0-6 5,12-11-1,33-6 3,-14-4 0,1 2-1,-1-3-1,-6 2 2,-13 5-1,2 10 1,-3 4 0,-11 5 0,0 2 3,0 0 3,0 0 7,0 0-5,0 6-2,0 14-3,0 3 2,-11 6-3,-3-3 1,8-6-2,-5-5 0,11-4-1,-6-2 0,6-3-1,0-4-4,0-2-4,0 0 2,0 0-3,0 0 5,0 0-2,0 0 2,11-17 5,15-2 0,11-8-1,-6 1 0,-5 0 1,-7 9 0,1 4-2,-14 6 2,0 7 0,-6 0 0,0 0 4,0 0 5,0 0-5,0 0-4,0 2 1,0 13 0,0 7 3,-6 11-2,-14 4-1,0 6 2,3 3-1,12-7-4,-10-14 2,15-7 0,0-9-4,0-9-5,0 0-3,0 0 5,0-6 3,6-20 4,20-9 0,13 0 0,-7 3 0,-1 6-2,-11 6 2,-9 9 0,0 2-1,-11 6-2,0 3 5,0 0-2,0 0 7,0 0 1,0 3 1,0 11-8,0 3 3,0 4 1,0 2-4,0-2-1,-5-4 1,-1 3 0,6-5 0,-6-2-1,6-6 2,0-5-4,0-2-1,0 0-5,0 0-1,0 0 5,0 0-3,0-2 3,0-13 2,26-3-2,-1-8-2,7 4 4,-1-4 1,-11 5-2,-3 8 3,-12 6 0,4 3 0,-9 4-1,0 0 8,0 0 2,0 7-2,0 16 1,0 3-7,0 2 3,0-4-3,0-6 0,0-7-1,0-3-1,0-4-4,0-4-4,0 0 5,0 0 3,0 0 0,0 0-2,17-6 0,9-11 2,5-3-2,3-6 0,3 0 2,-6-1-2,-11 13 2,-9 1-1,-5 11 2,-6 2 0,0 0 1,0 0 4,0 0 2,0 0-1,0 9-1,0 8-1,0 9 2,0 0-1,0 6-1,0-3-4,0-3 0,0-3 0,0-11-2,0-6-4,0-6-5,0 0-1,0 0 4,0-4-3,0-18 6,14-11 1,17 2 2,0-3 0,-5-1-1,0 5 1,-1 8 1,-8 4-2,-8 10 2,-4 4 1,-5 4 3,0 0 1,0 0 14,0 0-10,0 12-3,0 6-3,0 2 2,-5 6 1,-10-4-2,4 5-1,5-7 1,6-2-2,0-7 0,0-5-3,0-6-4,0 0-2,0 0 7,0 0-1,0 0-6,0-15 8,12-5 0,13-8-6,1-7 0,5 1 2,0-4 4,-5 3-2,-1 9 4,-5 5-2,-20 7-2,0 10 4,0 2 1,0 2 3,0 0 6,0 0 1,0 0 2,0 0-7,0 15-5,0 1-3,-14 8 1,-6 5 1,3 0 0,3-2 1,3-8-3,5 1 0,-3-9 1,9-1-2,-5-8 1,5-2-3,0 0-1,0 0 3,0 0-8,0 0 1,0-12 0,0-8 4,0-6 1,0-5 2,14-3 0,11-4 1,-2 6 0,-3 0 0,-6 7 1,-2 2-1,-1 2 0,-3 9 0,-8 3 1,0 3 4,0 1-4,0 2 3,0 3 5,0 0 1,0 0 2,0 0 4,0 8-16,0 19 2,0 10-6,-8 7 4,-9 4 0,3-6 0,-3-8-2,3-5 2,2-12 1,6-6 0,-2-7-1,8-4-1,0 0-8,0 0-4,0 0 1,0-18 5,0-5 4,0-12 3,8-8 0,24-3-2,-7-4 1,6 2-1,6 2-1,9-1 3,-21 7-2,-2 5 2,-9 9 0,-8 9 2,-6 8-1,0 9 5,0 0 5,0 0-2,0 0 1,0 2-7,0 16-3,-6 2 0,-25 3 0,0 10 0,-15 0 3,9 8-3,6-3 1,-3 0-1,3-3 0,5-9 0,15-6-1,5-7 1,6-7 0,0-2-3,0-4-4,0 0 5,0 0-6,0-12 3,0-15 7,37-7-2,9-9 1,-4-6-2,9-3 1,12 2 0,-6 4 0,-12 6 0,-2 6-1,-4 4 2,-8 4-1,-11 6 0,-8 3 0,2 8 1,-14 7 3,0 2 2,0 0 1,0 0 5,0 0-5,0 9-3,0 14-7,-20 8 3,-6 10 2,-10 2-2,10 1-3,1-5 1,5-6 4,14-7-4,0-9 2,6-5-1,0-7-1,0-5-3,0 0-7,0 0 5,0 0-2,0-17 8,6-15 2,25-12-1,6-5 1,3 0-1,-9-3 0,6 6 0,-12 3 1,1 11-1,-15 12 0,-2 13 0,-9 7 6,0 0 2,0 0 10,0 0-5,0 13-8,0 15-5,-20 10-2,-11 8 2,5 4 0,1-7-1,13-6 0,-2-8 1,8-6 0,1-8 0,5-6-1,0-2-3,0-3 3,0-4-2,0 0 2,0 0-4,0 0 1,0 0-3,0 0-2,0-6 4,0-14 5,5-8 0,27-8 0,-7-1 0,6 5 1,-11 3-2,-3 6 2,-2 6-1,-15 8 0,5 6 2,-5 3 5,0 0 0,0 0 9,0 14-10,0 16-4,0 7 3,-25 9-5,-7 4 2,-4-4 1,4-3-2,-7-8-1,13-9 0,15-12 1,-3-8-1,14-6-7,0 0-13,0 0 8,0-9-2,0-20 5,0-8 5,0-6 3,14-4-4,11 1 2,6-6-2,1-3-1,5 3 3,-12 0-2,-5 8 5,0 4-1,-14 11 1,-6 4 1,0 7 1,0 6 2,0 3 0,0 4 4,0 2 0,0 3 0,0 0 0,-15 0 2,-2 0-1,-3 15-8,-5 7-2,8 10 2,-3 3-1,0-4 3,14-8-4,1-7 1,5-11-3,0-2 1,0-3-8,0 0 6,0 0-6,0-8 5,0-19 5,25-5 1,7-5-1,-1-7 1,6 1-1,2-6-2,4 0 3,-3 3-1,-9 3 0,-14 14 0,-8 12 1,-4 8 0,-5 5 7,0 4 0,0 0 0,0 0 6,0 0-9,0 0-5,0 15 2,0 11-1,-20 9-1,-5 5 1,-1 7-2,1-10 1,13-2-1,1-12-2,2-11 0,-2-3 0,11-9-2,0 0-4,0 0-2,0 0-2,0 0 2,0-16 5,0-6 3,26-10 3,11-6-1,-6 4-1,-6-1 4,-5 6-2,0-1 0,-14 11-2,-1 2 4,1 3-2,-6 4 1,0 7 2,0 1 3,0 2 1,0 0 0,0 0 5,0 0-3,0 0 0,-11 15-8,-20 1 0,-4 13 0,4 3 0,0 2 0,5 1 1,1-6-2,19-6 0,1-5 1,5-9-4,0-9 0,0 0-8,0 0 2,0 0 1,0-24 3,0-5 4,5-8 2,26-6-2,1-7 0,-7 4 0,-5 5-4,0-2 4,-3 5-1,-3 7 1,-2-1 0,-4 4 2,-8 4-1,0 9 1,0 7 3,0 8 4,0 0 2,0 0 0,0 0-3,-20 12-8,0 8 0,-5 6 3,8 0-2,-9 6-1,6-3 2,15-1-1,-10-4 0,15-7-1,-11-6 0,11-8-5,0-3 0,0 0 1,0 0-4,0-11 4,0-15 4,0-3 1,0-6 0,11-2 0,9 0-2,-8-2 2,2 7-1,-8 1 1,-6 2 0,0 6 0,0 8 0,0 6 1,0 9 1,0 0 2,0 0-1,0 0 5,0 0-1,0 6-2,-20 14-4,-3 9-1,-11 6 4,8 8-3,9-2 1,3-4 3,3-7-5,5-13-1,-2-5-6,8-10 0,0-2 2,0 0 3,0 0-4,0-9 1,0-19 5,14-9-1,17-6 1,0-7-1,9 6 0,-9 7 1,-5 2 0,-15 3-1,0 8 1,-11 11 1,0 7-1,0 0 2,0 4 3,0 2-1,0 0 3,0 0 1,0 0-1,0 0 8,0 0-5,0 2-5,-5 18-4,-21 9-6,-5 12 8,5-4-2,9-2 1,3-11-3,14-7 0,0-9-3,0-5-1,0-3 0,0 0 3,0 0-5,0-3-6,0-20 7,0-9 3,0-6 1,20-1 2,11-2 1,-5 1-1,-15 5-1,9-3 1,-9 3-1,9 4 0,-14 1 1,3 10 0,-9 6 2,0 11 5,0 3 4,0 0 2,0 0-10,0 11-5,-26 15 1,-5 6 2,-3 5 0,2 5 0,7-14 0,14-2 0,-4-6 2,10-2-4,-1-4 1,0-1 0,6-2 0,0-11-4,0 0-2,0 0 0,0 0 1,0-4-1,0-18 5,0-4 1,0-9 0,12 0 0,2-2 0,-8-1-2,-1 7 1,1 1 1,-6 5 0,0 2-1,0 2 1,0 0 0,0 8 1,0 4 2,0 5 1,0 4-1,0 0 0,0 0 4,0 0 1,0 0 5,0 0-5,0 0-4,0 15-2,-6 11-1,-14 12 0,-2 8-1,-4 1 1,1-1-2,5-9 0,0-5 1,8-12-1,12-11-4,-5-7 0,5-2-13,0 0 6,0-8 2,0-23 6,0-11 3,5-6 1,21-4 1,0 0-2,5 2 1,-6 4-1,-8 0 2,3 0-1,-20 5 0,6 7 0,2 5 0,-8 12 0,0 8 3,0 9 4,0 0 0,0 0 1,0 0-5,-8 11-3,-3 13 0,-9 2 0,3 11 3,2-2-2,-4 0 0,7-4-1,7 1 1,-1-6-1,6-7 1,-9-6-1,9-5-1,0-8 1,0 0 0,0 0 0,0 0 6,0-3-4,0-19-2,0-8-2,0-5 2,0-8-2,0 0 2,0-6-2,0 3 2,0 3-1,0 10 1,0 10 0,-5 9 0,5-1 3,-6 13-2,6-2 5,0 4-2,0 0 2,-6 0 1,6 0 3,-8 0-6,-4 0-4,-7 15 6,2 9-6,-3 13 1,0 0-1,3 4 0,3-4 1,8-5-2,6-9 0,0-6-1,0-8-6,0-9 0,0 0 0,0 0 0,0 0 5,0 0-7,0-20 8,0-9 3,0-10-1,20-8-1,11 1 1,-14 5-1,3 3 0,-14 6 1,-6 10 1,0 3-2,0 8 4,0 6 1,0 5 1,0 0 5,0 0-5,0 0 6,0 0-5,0 0-4,0 0-2,0 5 1,0 16 1,-12-1-2,-8 11-2,1 8 6,7-8-6,1 1 2,2-11 0,4-5-2,5-7 1,0-9-1,0 0-5,0 0 0,0 0 3,0 0-4,0-9 0,0-17 5,0-5 0,0-12 2,5-1-2,10-6 1,-4 2 1,3 2-1,-14 5 0,6 11 0,-6 14 4,0 10 1,0 6 5,0 0-2,0 0 3,0 0-8,0 4 3,-6 9-5,-14 13 1,0 6 1,9 2 0,-3 7-1,-3-4 0,3-7 1,8-5 0,0 2-1,1-10 0,5-3-1,0-7 0,0-7-2,0 0-2,0 0 5,0 0 0,0 0 0,0-15 1,0-5-1,0-1 0,0-8-1,0-2 1,0-1 0,5-3 0,-5-2-1,0 4 1,0 11 0,0 10 0,0 3 2,0 9-1,0 0 0,0 0 4,0 0-1,0 0-2,0 0-2,0 0 2,0 0 5,0 0-1,0 0-5,0 9-2,0 20 4,-14 15 0,-3 4-2,11-8-1,-8-4 2,14-19-5,0-14 0,0-3-2,0 0-7,0 0 11,0 0-3,0 0 3,0-33 2,0-12-1,0-1 0,0 3 0,0-1 0,0 7 0,0 2 0,0 5 2,0 10-2,0 9-2,0 3 6,0 5 1,0 3 1,0 0-1,0 0 1,-6 0 5,1 0-8,5 0-2,-9 0-4,4 13 6,-7 8-3,-8 8 2,15 6 0,-10-6-2,15-3 0,0-12-2,0-2 0,0-7-2,0-5-1,0 0-7,0 0 10,0 0-1,0-8 6,0-13-2,0-10 0,0-10 3,0 0-6,0-1 2,-5 1 2,-7 6-1,-7-2 0,7 7-1,4 10 2,2 12 2,0 5 5,6 3-1,-5 0-3,-4 0 6,4 0-10,-1 0-1,0 3-2,0 8 3,-2 10 0,8 8-1,-6-1-1,6 4 1,0-3 0,0-3-1,0-6-1,0-7-1,0-9-2,0-4-1,0 0-8,0 0 10,0 0-1,0 0 0,0-17 7,0-8 1,0-7-3,0 0 0,0-8 0,0 7 1,0 10-1,0 6 2,0 8-2,0 6 2,0 1 3,0 2-2,0 0 1,0 0-3,0 0 2,0 0 4,0 0-3,0 0-2,0 0 0,0 0 2,0 0-4,0 0-3,0 9 0,-11 10 5,2 5-2,4 2-2,-1-6-3,6-11 0,0-7-2,0-2 1,0 0-4,0 0 6,0 0-4,0-20 11,0-6-1,0-6-2,0 1 0,0 1 0,0 8 1,0 4-1,0 4 2,0 5-2,0 4 2,0-1-2,0 3 1,0 0 0,-6 0-1,6 0 2,-8 1-2,8-2 0,0 4 2,0 0 0,0 0 0,0 0-2,-6 0 1,1 0 6,-1 0-6,0 4-6,-8 10 4,3 9 2,-4 1-1,4-2 2,5-4-4,-2-10 2,8-8 0,0 0-1,0 0-4,0 0 1,0 0 4,0-15 6,0-4-7,-11-6 0,-4-3-1,10 6 4,-1 1-2,0 3 0,1 13 1,5 2 0,-9 3 1,9 0-1,-11 0 10,5 0-9,-2 6-4,2 12 2,-5 1 0,-4 5 2,4-2-2,5-3 1,-2-5-1,8-6-1,0-3 1,0-1 0,0-4-2,0 0-2,0 0-4,0 0 2,0 0 2,0-15 4,0 1 0,0-1-1,0-2 1,0 6 0,0-1 0,0 6 1,0 6 1,0 0-2,0 0 4,0 0-1,0 0 2,0 0-1,0 0 2,0 0-2,0 0-2,0 0-1,-6 0 3,0 0 0,1 0-5,-15 14 2,-6 7-5,1 8 4,8 3-3,-3-3 2,14-7 0,-2-10-1,2-3 0,6-9-5,0 0-5,0 0 5,0 0-6,0-21 10,0-10 2,0-4-2,0-6 1,0 1 1,0 2 0,0 9-2,0 3 3,-6 12 1,1 6-1,-4 8 2,-2 0-1,5 0 3,-8 0-1,-3 5 1,-3 10-4,0 8-1,3 3 2,3-3 2,3 0-1,-9 2 1,8 3-3,4-3 3,-3 1 0,5-12-3,6-5-2,-9-6-4,9-3 4,0 0-3,0 0 2,0 0 2,0-5-2,0-16 3,0-2-2,0-3 0,0 3 2,0 5 0,0 7 0,0 0 1,0 5-1,0 3 1,0 3 2,0-4 0,0 4-1,0 0 3,0 0 0,0 0 6,-5 0 0,-7 0-7,7 0 0,-10 0 0,-4 9-1,2 9-4,-9 11-4,6 0 6,9 3-2,2-3-1,9-3-1,0-9 0,0-8 1,0-7-6,0-2 1,0 0-6,0 0 2,0-2 5,0-18 5,0-10 1,0-5 0,0 2 0,0-8 0,0 6-1,0-3 1,0 0 1,0 16-1,0 12 1,-5 8 5,-1 2 0,-5 0 6,-4 0-10,-4 25 0,1 14-3,-13 7 4,17 3-2,8 0 2,1-9-2,5-10-2,0-11 1,0-7-4,0-8-4,0-4 0,0 0-4,0 0 8,0 0 1,0 0 1,0-18 2,0-3 0,0-5-1,0 6 1,0 0 0,0 9 0,0 5 0,0 3 1,0 3 1,0 0 2,0 0 2,0 0 1,0 0 3,0 0-2,0 0-8,0 3 2,0 6-7,0-4-8,-6 3 1,6 5 2,0-8-14,0 4-20,0-6-36,0 2-48</inkml:trace>
  </inkml:traceGroup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566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  <inkml:brush xml:id="br1">
      <inkml:brushProperty name="width" value="0.21167" units="cm"/>
      <inkml:brushProperty name="height" value="0.21167" units="cm"/>
      <inkml:brushProperty name="color" value="#6A962C"/>
      <inkml:brushProperty name="fitToCurve" value="1"/>
    </inkml:brush>
  </inkml:definitions>
  <inkml:trace contextRef="#ctx0" brushRef="#br0">560 2736 1,'0'0'28,"0"0"-8,0 0-1,0 0-4,0 0 3,0 0 4,0 0-4,0 0 0,0 0 0,0 0 1,0 0 1,0 0 2,0 0-3,0 0 0,0 0-4,0 0 0,0 0-4,0 0-2,0 0-1,0 0-1,0 0 1,0 0 0,0 0 0,0 0 3,0 0-3,0 0 0,0 0-1,0 0-1,0 0 0,0 0 0,0 0-4,0 0 0,0 0 0,0 0 1,0 0 0,0 0 2,35 0-1,9 0-2,1 0 3,-16 0-4,16 0 2,-20 0 1,5-1-2,-6-3-1,-4 4 0,-10-2 0,15 2-1,-15-4 1,15 2 0,-6 0 1,36-1-2,-11 1 2,1-1-1,-10 1 0,-6-1-1,6 1 0,0 2 1,-5-3-2,14 3 1,-9-3 1,0 1 0,-16-1-1,16 0 0,-5 1 0,4-3 2,1 2-2,-15 2 3,5-3-2,4-1-1,6 3 1,-15-1-2,15 1 1,-11-1 0,16 1 0,-5-1 0,-10 0 0,4 1 1,-4-1-2,5 2 1,14 1 0,-9-4 0,0 4 0,-15-2 0,4-2 0,6 4 0,5-2 0,9 0 0,-24-1 1,15 3-1,0-2 0,-6 2-1,-4 0 1,-5-2 0,5 2 0,4 0 0,-4-3-1,-5 3-2,5 0 3,-15-3 0,9 3-1,16 0 2,0-3-1,-15 3 0,14 0 0,1 0-1,-15 0 1,15 0 0,-16 0-2,6 0 3,-5 0 0,15 0-2,-6 0 2,6 0-1,-10 0 1,5 0-1,-6 0 3,6 0-3,-5 0-3,-15 0 6,0 0-6,-10 0 3,24 0 0,-14-2 3,0 2-2,0-3-1,5 3 1,-5 0-2,0 0 2,0 0-2,0 0 1,5 0 0,-6 0 0,1 0 0,0-2 0,5 2 1,-5 0-2,0-3 2,15 3-1,-5 0 0,-1-2 0,16-1 0,-10 3 1,5-2-1,14-1 2,1 3-2,9-3 0,-9 2 0,-1-5 1,-24 6-1,5-3 0,-5 1 0,-5 2 0,-5 0 0,9-3 0,-9 0 1,15 3-1,-15-2 1,15-3 1,-15 2-2,10 1 1,4-1-1,-14 0 0,10 1 2,5-3-1,-15 2-2,0 1 2,14-1 0,-14 3 0,0-2 0,15 0 1,-5-2-1,-10 2 2,5-1-1,-5 1-3,-10 2 2,0 0 0,0 0 0,0 0-1,0 0 0,9 0 1,-9 0-1,10-3 0,0 1-1,5-1 2,5 1-1,-10-1 0,5 0 0,5 1 1,-11-1-2,6 0 1,-5 1 0,0 0 1,0 2-1,-10-3 0,0 3 0,0-2 0,0 2 1,0-2-1,10 2 2,5-4-3,-5 2 2,10 2-1,-6-3 0,-4 3 2,0-2-4,0-1 4,0 1-2,15-4 0,10-1-2,-6-1 4,6 0-1,-15 1-1,14 2 0,-24-1 0,15-1 2,-15 4-2,0-2 1,0 3-1,5-1 1,-15 0-1,0 3 1,10-1-1,-10 1 1,10-4 0,-10-1 0,9 0 1,6 0 1,-15 0-2,10 2-1,-10-2 0,10 2 1,0-2 0,0 3 0,5-3 2,-5-2-2,-10 1 0,10-2-1,0 1 1,-10 4 1,0 0-2,0 1 0,0 2 2,0 0-1,0 0 1,0 0-2,0-3 2,0 3 0,14-5-1,-14 0 0,10 0 1,-10-2-3,0 1 2,0 4-1,10-1 0,-10-5 2,20 3-4,-20-2 4,15 1-4,-5 1 4,-10 0-2,10 0 0,-10 0 0,10 0 0,-10 0 0,15 2 0,-15 3 1,0-2-2,0 2 1,0-3 0,0 3 1,0 0-1,0 0 0,9-2 0,-9 2 0,0-2 1,0 2-1,0-4 1,0 4-1,0-2 2,0-1-2,0 1 1,10-3-1,-10 2 1,0-2-2,0 2 2,0-2 0,0 4-2,0-3 2,0 4-1,0-2 1,0 2-1,0-3 0,0 1 1,10-6 0,-10 3-1,0-3-1,0 0 1,0 6 0,0-3 0,15 2 0,-15 1 0,0 0 0,0 2 0,0 0 0,0-4 0,0 4 0,0-2 0,10-3 0,-10 0-1,0 0 2,10-3-1,-10 3 0,10 0 0,-10 2-1,0 1 2,10-4-1,-10 6 0,0-2 0,0-1 0,0 3 0,0-2 0,15-3 0,-15-3 0,0 3 0,0 0 0,0 2 0,10-2 0,-10 5 0,0-2 0,0 2 0,0 0 1,0 0-1,0 0 0,0 0 0,0-3 0,0 3-1,0-5 2,9 3-1,-9-4 0,0 1-1,0 0 2,10 2-2,-10-2 2,0 0-1,15 3 0,-15-4 0,0 4 0,0-3 0,0 0 2,0 0-2,0 2 0,0 0 0,0-2 0,10 3 0,-10-3 0,0 0-2,0-1 4,0 2-4,0-5 2,10 2 2,-10-1-4,0 1 4,10 2-2,-10 2 0,0 0 0,0 1 0,0-1 0,0 3 0,0 0 0,0 0 0,0 0 0,0-2 0,0 2 1,0-3-2,0 1 2,0 2-2,0-5 2,0 1-2,0 2 1,0 0 0,0-1 1,0 1-2,0-1 2,0 1-2,0-4 2,0 1-1,0 0 2,0 0-4,0-3 2,0 3 0,0 3 0,0-1 0,0 3 0,0 0 0,0-2-1,0-1 2,0 3-1,0-5 0,0 5-1,0-3 1,0 1 0,0 0 1,0 2 1,0 0-2,0 0 0,0 0 0,0 0-2,0 0 4,0 0-2,0 0-2,0 0 2,0 0 2,0-6-2,0 3 0,0 1 1,0 0-1,0-1-1,0 3 1,0-3 0,0 3 1,0 0-2,0 0-2,0 0 1,0 0 4,0 0-4,0 0 4,0 0-1,0 0 1,0 0-2,0 0 0,0 0 1,0 0 1,0 0-3,0 0 2,0 0-1,0 0 0,0 0-1,0 0 0,0 0 1,0 0-3,0 0 3,0 0 0,0 0 0,0 0-1,0 0 1,0 0 0,0 0-4,0 0 4,0 0-1,0 0 0,0 0 1,0 0-1,0 0 2,0 0-2,0 0 2,0 0-1,0 0 0,0 0-1,0 0 1,0 0-1,0 0 0,0 0-1,0 0 2,0 0-1,0 0 0,0 0-1,0 0 2,0 0 0,0 0 0,0 0 0,0 0 0,0 0 0,0 0 0,0 0-1,0 0 1,0 0-1,0 0 1,10 0 0,5 0 1,-5 0-1,-10 0 0,10 0 0,14-2 0,-4-1 1,0 1-1,5-3 0,-15 2 2,0 1-4,4 2 4,-14-3-2,0 3 0,0-3 0,0 3 0,0 0 0,0 0 0,0 0 0,0 0 0,0 0 0,0 0 0,0 0 0,0 0 0,0 0 0,10 0 0,-10 0 0,0 0 0,0 0 0,0 0 0,0 0 0,0 0 0,10 0 0,-10 0 0,0 0 0,0 0 0,0 0-2,0 0 4,0 0-4,0 0 2,0 0-1,0 0 0,0 0 1,0 0 1,0 0-2,10 0 2,15 0-1,-15-2 0,0 2 1,0-3-2,5 3 2,-15-2-1,9 2-1,-9 0 2,10 0-2,-10 0 2,0 0-1,0-3-1,0 3 2,10 0-1,-10 0-1,15 0 2,-5-2-1,0-1 0,10 3-1,5-2 2,-6-2-1,-4 2 0,5 0 0,0 2 0,-5-3 2,-5 3-2,-10-2 0,10 2 0,-10 0 0,0-3 0,0 1 0,0 2 0,10 0 0,4 0 0,16 0 0,5-3 0,-15 1 0,4-1 1,-14 0-1,0 3-1,5 0 1,-15 0-2,0 0 4,10 0-4,0 0 2,0 0 0,0 0-1,5 0 0,-6 0 2,1 0-2,15 0 1,-5-2 0,5 2 0,-5 0-1,-10 0 1,-1 0 0,16-3 0,-5 3 0,-5 0 1,15 0-2,4-3 2,-14 3-1,5 0 0,5 0 0,-16 0 0,-4 0 0,0 0 0,-10 0 0,10 0 0,-10 0 0,15 0-1,5 0 2,-10 0-1,15 0 0,-16 0 0,11-2 0,-5 2 0,-5 0 0,10 0 0,5 0 0,-5 0 0,4-2 0,-14-1 0,0 3 0,15 0 0,-15 0 0,0-3 1,-10 3-2,10 0 1,0 0 1,4 0-2,-4 0 1,0-2 0,0 2 0,15 0 0,-25 0-1,10 0 2,0 0-1,-10 0 0,0 0 0,15 0 0,-15 0 0,9 0 0,-9 0 0,20 0-1,5 0 0,-5 0 2,15 0-1,-6 0 0,6-3 1,0 3-1,-6 0 1,6 0-2,-10-2 1,-15 2 1,10 0-2,-6 0 1,-4 0 0,0 0 0,0-4 0,0 4 0,15 0 0,-5 0 0,4 0 0,-14 0 0,0 0 0,0 0 0,5 0 0,-5 0 1,0 0-2,0 0 1,-10 0 0,15 0 0,-15 0 1,10 0-2,0 0 0,-10 0 0,19 0 1,6 0 1,-5-1 0,5 1-1,-5 0 0,-6-3 0,-4 3 0,0-2 0,0-1 0,15 3 1,-5 0-1,-10 0 0,14 0 0,-14 0 0,-10 0 0,20 0 0,-5 0 0,-5 0 0,0-3 0,-10 3 0,10 0 0,-10 0 0,0 0 0,15 0 0,-6 0 0,1 0 0,15 0 0,-15-2 1,10 2-1,-10-3 2,5 3-2,-15 0 0,10-2 0,-10 2-2,10 0 2,-10 0-1,9 0 2,6 0-1,-5 0 0,0 0 0,0 0 0,0 0 0,15-3 0,-25 3 0,0 0 0,10 0-1,0 0 1,14 0 0,-4 0 0,15-3 0,9 3 1,1 0-1,-15-2 0,-5 0 0,-6 2 0,6-3 2,-15 3-2,-10-3 0,10 3-2,-10 0 4,0 0-4,10 0 4,-10 0-2,15 0-2,-5 0 2,-10 0 0,10 0-1,-10 0 2,24 0-1,-14 0 0,10-2 2,5 2-2,-5-3 0,4 3 0,-24 0 0,10 0 0,-10 0 0,10 0-2,0 0 4,15 0-2,-5 0 0,-10 0 0,4-2 0,6 2 0,5-3 0,-5 3 0,15 0 0,-16 0 0,6 0-2,-5 0 4,-10 0-4,0-2 2,5 2 0,-5-3 0,0 3 0,-1 0 0,6 0 0,-5 0 0,10 0 0,-5-4 0,5 3 2,-10 1-2,14 0 0,-14-3 0,0 3 0,0 0 0,5 0 0,-5 0 0,0 0 0,10 0 0,-20 0 0,15 0 0,-6 0 0,1 0-2,15 0 4,-15-2-2,0 2 0,10-3 0,5 3 0,-6-2 1,6 2-1,-15 0 0,0 0 0,5 0 1,-5-3-3,0 3 3,0 0-2,-1 0-1,16 0 2,-15 0 0,15 0 0,-5 0 0,24 0 2,-24-2-2,5 2 0,-5 0 0,-5 0 0,-5 0 1,-10 0-2,9 0 1,1 0 0,0 0 0,5-3 1,-5 3-2,10 0 1,-5 0 1,5-3-2,-11 3 1,16-3 1,-15 3-2,0 0 1,0 0 0,-10-2 0,25 2 0,-25 0 0,10 0-2,-10 0 2,0 0 0,19 0 0,-4-2 2,5 2-1,-10-3-1,15 3 0,-5 0 0,4-2 0,-4-1 0,5 3 1,-15 0-1,0 0 0,0 0 0,5-3 0,-5 3 0,-1 0 0,-9-2 0,0 2 1,10-2-1,-10 2 0,10 0-1,5 0 1,-15 0 0,10 0 1,0 0 0,15-3-3,-5 3 2,-1 0 1,-4 0-1,5-3-1,-10 3 2,-10 0 0,15 0-2,-15 0 0,0 0 2,0 0-2,10 0 1,-10-2 0,10 2 0,-10 0 0,0 0 0,0 0 0,10 0 2,4-3-3,6 0 1,0 1 0,5-1 1,-5 3-2,-20 0 1,15 0 1,-6 0-3,1-2 2,10 2 0,-5-3 0,5 3 0,-10 0 1,5 0-1,-5 0 0,-1 0 0,1 0-1,0-2 2,-10 2 0,0-3-3,0 3 2,0 0 1,0 0-1,15 0-1,-15 0 1,0 0 1,0 0-1,10-2-1,-10 2 2,0 0-1,10 0 0,-10 0-1,0 0 3,0 0-2,0 0-2,0 0 2,0 0-1,0 0 0,0 0-1,0 0 4,0 0-1,0 0-1,0 0 0,0 0 0,0 0-1,0 0 2,0 0-1,0 0 0,0 0-1,10 0 2,-10 0-1,15 0 0,-5 0 0,0 0 0,14 0 0,-24 0-1,30 0 2,-20-4-1,15 3 0,-15 1 1,0 0-1,4 0-1,-14 0 2,0 0-1,0 0 0,0-3-1,0 3 2,0 0-2,0 0 1,0 0 0,0 0 1,0 0-2,0 0 2,0 0-1,0 0 1,0 0-2,0 0 2,0 0-2,0 0 0,0 0 1,0 0 2,0 0 0,0 0-1,0 0 0,0 0 0,0 0 2,0 0-1,0 0-1,0 0 2,0 0-1,0 0 1,0 0 1,0 0 1,0 0 0,0 0-3,0 0 0,0 0 4,0 0-5,0 0 3,0 0 1,0 0 0,0 0-1,0 0-1,0 0 0,0 0-2,0 0 3,0 0-1,0 0 0,0 0 3,0 0-3,0 0 1,0 0 0,0 0-2,0 0 2,0 0-1,0 0-1,0 0-2,0 0 0,0 0 2,0 0-2,0 0 0,0 0 1,0 0-2,0 0 1,0 0-2,0 0 1,0 0 0,0 0 0,0 0 1,0 0-2,0 0 1,0 0 0,0 0-1,0 0 1,0 0 0,0 0 1,0 0 0,0 0-1,0 0 1,0 0-1,0 0 0,0 0-1,0 0 1,0 3 1,0 2 0,0 0 1,0 2-1,0 1 1,0-3-1,0 3 1,0-3-2,0-2 1,0 2 0,0-1 0,0 2 1,0-3-1,0 2 0,0-3 0,0 1 1,10-1-2,-10 2 1,0 0 0,0 1 0,0-2 0,10 4 0,0 1 0,-10-6 0,10 4-1,-10-4 1,0 1 0,25 2 0,-25-2 0,0-1 0,0 1 0,10-2 0,0 5 0,-10-1 1,0 1-2,15-2 0,-6 2 2,1-4-1,0 4-1,-10-1 2,10 0-1,15 0-1,-15-1 2,0 5-1,5-2 0,4 1 0,-9-3 0,5-1 0,-15 0 0,10 1 0,0 0 0,0-2 1,-10 1-2,10 2 1,-10-1 0,15 3 0,-15-3 1,10 0-2,0-1 1,-1 5 0,6-4 1,5 2-1,0-2-1,5 1 1,-15 1 0,0-2-1,4 3 2,-4 0 0,0-3-1,0-3-1,-10 4 1,0-4 0,15 1 0,-15 2 0,10 0 1,0 0-1,-10 0 0,10 0 0,0 1 0,-10 1 0,15-2 1,-15 0-1,9 0 0,1 0-1,0 3 2,5-3-1,-5 0 1,0 0-1,-10-1-1,0-2 1,10 0 0,-10 1 1,10-1-2,-10 3 1,15 1 1,-15-2-1,10 2 0,-10-1 0,9-3 1,1 4-2,5-4 1,-15 3 0,10 0 0,-10 0 0,10 1 0,-10-1 0,10 0 1,-10 2-2,10 1 1,5 0 0,5-3 1,-11 3-1,6-1-1,-5-2 2,-10-2-1,0-1-1,0 2 2,10 0-2,-10 1 2,10 0-1,5 3-1,-15-3 2,0 3 0,10 0-1,-10-3 0,10-3 0,-10 2 0,10 0 1,0 1-1,-10 0 0,14 0 0,-4 0 0,-10 0-1,0 1 2,10-1-1,-10-3 1,10 1-2,5 2 1,-15-3 0,10 3 1,-10-2-1,0 0-2,10-1 3,-10 1-2,0-3 2,0 0-2,20 2 0,-20-2 0,15 3 0,-6-3 2,1 2-2,0 1 0,5 0 1,-15 3 1,20-5-1,-10 4 0,0-2-1,15-1 2,-6 1 0,6 0-2,-15-1 1,0-2-2,-10 0 2,0 3 1,15 0-1,-5-3 0,10 2-2,14 0 3,-24 1-2,15-3 1,5 3 1,-20-3 0,4 2-2,-4-2 2,10 0-1,-5 3 0,-15-3 0,0 0 0,10 0 0,-10 0 0,10 0 0,0 0 0,-10 0 0,0 0 0,0 0 0,0 0 1,10 0-1,14 0 0,-14 2 1,15-2-1,-5 0 0,-10 3 0,15-3-1,-15 0 2,-1 0-1,-9 0 0,0 0 0,10 0 0,-10 0 0,0 0 0,15 0 1,-5 0-1,0 0-2,0 0 2,5 0 1,-5 0-1,0 0 1,9 0-1,-4 0 0,-15 0-1,0 0 1,0 0 1,0 0-1,0 0 0,0 0 0,0 0 0,10 0-1,-10 0 1,10 0 1,0 0-2,15 0 1,-15 0 1,10 0 0,-6 0-2,-14 0 2,10 0-1,0 0 0,-10 0 0,25 0 0,-15 0 0,0 0 0,15 0 0,-6 0 0,1 0 0,5 0 1,-15 0-1,0 0 0,15 0 0,-6 0-1,16 0 1,-15 0 1,5 0-1,9 0-1,-24-3 2,10 3-2,5-2 1,-15-1 1,0 3-1,15-2 1,-16 2-1,-9 0-1,10 0 2,10 0-1,-5-3 0,-5 3 0,-10-3 0,10 3 0,0-2 0,5 0 0,4-1 0,1 0 0,5 1 0,-15-1 0,15 0 2,-15 3-2,-10-2 0,0 2 0,10 0 0,-10 0 0,0 0 0,0 0 1,0-3-2,0 3 1,0 0 1,0 0-2,0-2 1,0 2 1,0 0-1,0 0 1,0 0 1,0 0-3,0 0 2,0-3 0,0 3-1,0-1 1,0 1-1,0-4 2,0 4-2,0-2 0,0 2 1,0-3-1,0-2 1,0 0-1,0 0-1,0-3 2,0 3 0,0-3-2,0 3 2,0-3-1,9 1-1,-9 2 3,0 0-3,0 2 2,0-2-1,0 2 0,0 2 0,0-3 0,0 2 1,0-1-1,0-2 0,0 0 0,0 0 0,0 2 0,0-2 0,0 0 1,0 0-1,0 0 0,0 0 0,0 3 0,0-4 0,0-2 0,0 1-1,0-1 2,0 3-2,0-3 2,0 3-1,0 0 0,0 2 0,0-2 0,0-2 0,0 1 0,0 1 1,0 3-2,0-3 1,0 0 1,0 2-1,0-2-1,0 3 1,0-1 0,0-3 1,0 2-2,0-2 1,0 1 0,0 0-1,0 1 2,0-2-1,0-2 0,0 3 0,0 0 0,0-1 0,0 2 0,0-1 1,0-3-1,0 3 1,0 0-1,0-1 0,0 4 0,0-3 1,0 2-1,0-2 0,0 0 1,0 0-2,0 0 1,0-3 1,0 3 0,0-2-2,0 1 2,0-1-2,0-1 2,0 0 0,0 3-2,0-2 2,0-2-1,0 2 0,-9 0 0,9-1-1,-10 0 2,10 1-1,0-1-1,0-2 1,0-1 1,0 1-2,0-1 2,0 4-1,0-3 0,0 2 0,0-2 0,0 0 0,0 0 0,0-1 0,0 1 0,0 3 0,0-1 0,0 3 1,0 0-2,0-2 2,0 3-1,0-6 0,0-1-1,0 4 1,0 2 0,0-2 0,0 4 1,0-2-1,0-1 0,0-1 0,0 2 0,0-4-1,0 2 2,0 2-1,0-2-1,0-4 1,0 4 0,0-4-1,0 5 1,0 2 1,0-1 0,0 3-1,0-1 0,0 3-1,0-3 2,0 1-1,0-1 0,0-2 0,0-1 1,0 4-2,0-3 1,0 1 1,0-6-1,0 6 0,0-1-1,0-2 1,0 1 0,0-1 0,0-1 0,0 1 0,0 1 0,0-2 0,0 3 0,0-2 0,0-3-1,0 4 2,0 1 0,0 0-2,0 3 2,0-4-2,0 1 1,0-2 1,0-4-2,0 5 2,0-3-2,0 4 2,0-3-2,0 3 2,0-3-2,0 1 1,0-1 0,0 3 0,0-3 1,0 1-1,0 1 0,0-1 0,10 2 0,-1 5 0,-9-6 0,15-1-1,5-1 1,-20 0 0,10-2 0,-10 3 0,10-4 0,5 4 0,-15-1 0,0 0 0,0 1 0,0-1 0,0 0 0,0 0 0,10 3 0,-10 0 0,0 0 0,0-1 0,0-1 0,0 0 0,0-4 0,0 6 0,0 0 0,0 3-1,0-1 2,0-1-1,0-6 0,0 6 0,0-3-1,0-1 2,0 0-1,0-2-1,0 5 2,0 0-1,0-3 0,0 5 0,0-4 0,0 1 1,0 1-2,0 0 1,0 0 0,0 0 0,0 0 0,0 0 0,0-3 0,0 3 0,0-3 0,0 3 0,0-1-1,0 4 2,0-3-1,0 3 0,0-1 1,0-2-2,0 0 1,0 0 0,0-1 0,0 4 1,0-3-1,0 1-1,0 0 1,0-2-1,0 5 2,0-2-1,0-2 0,0-3-1,0 3 1,0 0 0,0-1 0,0 2 1,0-3-1,0 1 0,0 1-1,0-3 1,0-2 0,0-4-1,0 3 1,0 3 0,0 0 0,0 3 0,0 0 1,0-4-2,0 5 2,0-4-1,0 1 0,0 1-1,0-2 1,0 1 0,0-1 1,0 2-1,0 5 0,0-5 0,0 4 0,0 2 1,0-3-1,0-2 1,0 0-2,0 0 1,0-5 0,0 3 0,0-4 1,0 3-1,0 0-1,0 2 1,0-4 0,0 1 0,0 1-1,0 0 2,0 3-2,0 0 2,0 0-2,0 1 2,0-2-1,0 1 0,0-3 0,0 3-1,0-3 1,0 3 1,0 0-1,0 0 0,0 0 0,0-3 0,0 3 0,0-5 0,0 6-1,0-6 3,0 3-3,0 3 1,0-5 0,0 2 0,0-4-1,0 5 1,0-3 0,0 4 0,0-2 0,0-1 0,0 0 1,0 0-2,0 1 1,0-1 1,0 3-2,0 0 2,0 2-2,0-2 1,0 2 0,0-2 0,0 4-1,0-5 2,0 0-1,0 1 0,0 1-1,0-2 2,0 1-1,0-5-1,0 2 1,0 0-1,0 1 1,0 2 0,0-3-1,0 0 2,0 0-1,0 2 0,0-3 0,0 1 0,0 3-1,0 3 1,0-1 1,0 3-2,0 0 2,0-2-1,0 2 0,0-3-1,0-2 1,0 0-1,0 0 1,0 0 1,0 3-1,0-2 0,0 2 0,0-3 0,0-3-1,0 0 1,0-2-1,0 0 1,0 3 0,10-2 0,-10 4 0,0 3-1,0-1 2,0 3-1,0 0-1,0-2 2,0 2-3,0 0 2,0-3 0,0 3 0,0 0-1,0-2 1,0 2-1,0 0 1,0-3-1,0 0 1,10-2-1,4-2-2,-14 2 5,20 0-5,-20 2 3,0 0 1,0 3-2,10-2 0,-10-1 0,10 3 1,5-5-1,-15 3 0,10-1 0,-10-2 1,10 0-1,-10 0 1,10-3-1,5 3-1,-6-3 1,1 3 1,-10 5 0,0-2 0,0 2 0,0 0-1,0 0 1,0 0-2,0 0 0,0 0 0,0 0 0,0 0 2,0 0-4,0 0 6,0 0-2,0 0 0,0 0 0,0 0 0,0 0 0,0 0 1,0 0-1,0 0 0,0 0 0,0 0 1,0 0-1,0 0 0,0 0 1,0 0-1,0 0 0,0 0 3,0 0 0,0 0-2,0 0 1,0 0 0,0 0 0,0 0-1,0 0 0,0 0 0,0 0 2,0 0-1,0 0 2,0 0-2,0 0-1,0 0 0,0 0 0,0 0-1,0 0 1,0 0-2,0 0 2,0 0 1,0 0-1,0 0 0,0 0 1,0 2-2,-10-2 2,1 0-1,-6 3 1,-5-3-2,-5 2 1,5 1-1,-14-1 0,14 1 0,20-1 1,0 1-2,-10 0 1,-15-1 0,5 1 0,-14-1 0,-1 1-1,5 2 0,-14 0 2,19 0-1,-5 0-1,-5 0 1,1 3 1,4-5-2,-5 2 1,15-3 0,-4 1 1,14-1-2,-15 3 2,5 1-2,-15-4 1,16 3 0,-16 0 0,15-2 0,5-1 0,5 1 1,-9 0-1,-6 0 1,5-1-1,-15 0 0,25 3 1,0 1-2,10 0 1,0-2 0,-14-2 0,4 4 0,-20-4 1,5 3-1,-10 0 0,-4-2 1,14 3 0,15-4 0,-25 0-3,26 1 4,9-1-3,-20 1 0,20-1 1,-15 1 1,-5-3-3,-5 5 3,5-5-1,-4 3 1,14-1-1,0 1 1,0-1-1,-15 1-1,5-1 2,10 1-1,-24 2 0,-11 0 0,25 0 1,-14 0-1,-1 0-1,15-2 2,-15 2 1,16 1-2,-6-1-2,-5-3 5,15 1-4,-5-1 1,-4 1 1,-16 2-1,15-3 0,5 5 0,-14-6 1,14 2-1,5-1 0,-5 1-1,10-1 4,-5 1-5,6-1 2,-11 4 0,5-6 2,5 3-5,0-1 3,-10 3 0,5-3-1,5-2 2,1 3-1,9 0-1,0-3 2,0 2-1,-10 2-3,-15-3 3,15 2-1,0 2 1,0-2 0,-5-1-1,15 3 0,-10-2 0,0-1 1,1 3 0,-16 1 0,15-1-1,0-1 0,-15 2 1,15-4-2,0 4 2,10-4 0,-10 4-1,10-2 0,-14 2 2,4 1-2,0 1 2,0-3-1,10 0 0,-15 3 0,15-6-1,0 4 2,-20-1-2,20 0 1,-10-1 0,10 2 1,0-2-2,-10 2 2,10-1-1,-15 3 6,6 2-12,-1-5 5,-15 5 0,15-2 1,0-2 1,10-1-1,-10-3 0,10 1 0,0-1 0,0 1 0,0-1 0,0 2-1,-10 0 2,-5 1-1,15 0-1,-10 0 2,1-2-1,9 2-1,-10 1 2,10 1-2,-15-3 2,5 6-1,10-4 0,0-1 0,-10 1 1,10-1-1,-10 0-1,-5-2 1,15 0 0,-10 1 2,0 1-3,0 0 1,10 2 1,-9-1-2,9 2 2,-15-3-1,15-1 0,-20 0 0,20-2 0,-25 3 0,25-2 0,0 2 0,0-3 0,-10 4 0,10-1 0,-10-2 0,10-3 0,0 2 0,0 1 0,-10-1-1,10-2 0,0 3 1,0-3 0,0 0-1,0 2 1,0 1 0,0-3 1,0 2-1,0 0-1,0 4 1,0-3 0,0 2 1,0 0-1,0 0 1,0-2-1,-10 2-1,-4-2 1,14-1 1,0 0-2,0 1 2,-10 0-1,10-2 1,-10 5-2,10-2 1,0 0 0,0 1 1,0 0-2,0 0 1,0-1 0,-10 3 1,-5-4-1,15-1-1,0 0 1,0 1 0,0-1 0,0 0 0,0-2-1,0 0 1,0 0-1,0 0-1,0 3 2,0-3 0,0 3 0,0 1 0,0 0 1,0 6 0,0-2-1,0-1 0,0-2 0,0 1 0,0-4 1,0 0-1,0 4 0,0-1 0,0 0 0,0-2 0,0 2 0,0-3 0,0 3 0,0 1 0,0 0 0,0-2 0,0 1 0,0-3 0,0 1 1,0 2-2,0 1 2,0-2-1,0 2 1,0-1-2,0-1 1,0-1 0,0 0 1,0-1-2,0 1 2,0 0-1,0-1 1,0 1-1,0-1 0,0 2-1,0 0 1,0-1 1,0 0-1,0 1 0,0-1-1,0 2 2,0-3-2,0 1 1,-10 2 1,10-5-2,0 3 2,0-3-1,0 0 0,0 0 0,0 0 0,0 0 0,0 2 0,0-2 0,0 0 0,0 3 0,0 0 0,0-1 0,0 0 1,0 1-1,0 0 0,0-3 1,0 0-1,0 0 1,0 0-1,0 0 0,0 0 2,0 0-2,0 0 0,0 0-2,0 1 2,0-1 0,0 4 0,0-4 0,0 0 1,0 0 1,0 0-2,0 0 1,0 0 2,0 0-3,0 0 1,0 0 1,-10 0-2,10 0 0,0 0 0,0 0 0,0 0 0,0 0 0,0 0 1,0 0-1,0 0 2,0 0 0,0 0-2,0 0 0,0 0 0,0 0 1,0 0-1,0 0 2,0 0-1,-10 0 0,10 0 0,0 0 2,0 0-1,0 0-2,0 0 1,-10 0-1,-5 2 2,6-2-1,-1 4-1,-25-3 1,15-1-1,-15 0 1,16 3-1,-6-3 0,-10 0-1,5 3 1,-4-1 0,14 3 0,5-2-1,5-3 2,10 2-1,-10-2-1,-10 0 1,20 3 0,0-3 1,-14 0-1,14 0 1,-20 0 0,20 0-1,-10 1 1,10-1-2,0 0 2,-15 0-1,5 0 0,10 0 1,0 0 0,-10 0 0,10 0-1,-10 0 0,-5 4 0,5-4 0,1 0 0,-11 0 0,5 0 1,-5 0-1,10 0-1,-15 3 3,6-3-3,-6 3 2,15-1-2,0-2 2,0 2-1,10-2 1,0 0-2,0 0 2,-15 0 0,15 0-1,-10 0 2,0 0-2,-10 0 1,-14 0-1,9 0-1,5 3 3,-24-1-3,9 0 1,-10-2 0,26 4-1,-16-4 1,15 0 1,-5 0-1,15 0 1,-9 0-1,-6 0 0,5 2 1,-15-2-2,1 4 1,14-3 1,0-1-1,5 0 0,15 0 1,-20 0-1,20 0 0,-25 3 0,6-3 0,-16 2 0,15 1-1,-15-1 2,16-2-1,4 3 0,5-3 0,0 0 1,-10 0-1,-5 0-1,-9 3 2,-6-1 0,5 1-1,-9-2-2,9 3 3,5-2-2,-4-2 2,9 0-1,-5 3-1,20-3 2,-5 0-2,5 3 1,10-3 1,-19 0-1,4 0-1,5 0 2,0 0-1,10 0 0,-10 0 0,10 0 1,0 0-2,0 0 2,-10 2-1,-5 1 0,5-1 0,-24-2 0,14 0 0,0 0 0,-15 2 1,25 1-1,-14-3 0,4 0-1,5 0 2,5 0-1,-10 0 0,10 0 0,-5 0 0,-4 0 0,-16 0 0,15 0-1,-15 3 1,1-1 0,14-2 2,-15 0-3,15 0 1,-4 0-1,14 3 1,0-3 0,10 0 1,-10 0-1,10 3 0,-15-3 1,15 0-1,-20 2 0,10-2 0,-24 0-1,14 0 2,-15 0-2,0 3 1,-9-3 0,24 2 0,10-2 0,-15 0 0,25 0 0,0 0 1,0 0-1,-10 0 0,10 0 0,-10 0 0,-14 0-1,14 3 1,-10-3 0,-25 2-1,11-2 1,-1 3 0,-5-3 1,16 0-1,-11 3-1,5-3 1,-4 0 1,14 0-1,-15 0 0,10 3 0,5-3-1,1 2 2,-16-2-2,0 0 1,5 0 1,-14 0-2,-1 2 1,1-2 0,9 3-1,-10-3 1,16 2 0,-6-2 0,0 0 0,6 0 0,-6 3 0,-10-3-1,21 0 1,4 0 0,10 0 0,0 2 1,10-2-2,-15 0 1,5 0 1,10 0-2,-10 0 1,0 0-1,-5 0 2,-4 0-2,-16 3 1,5-3 0,-5 2 0,1-2 0,4 3 0,5-3-1,5 0 1,6 5-1,-16-5 1,20 0 1,-5 0-3,5 0 4,10 0-2,-10 3 0,-14-3-1,14 0 2,0 0-2,-10 0 1,5 3 0,-15-1 0,6-2 0,-6 2 0,5-2 0,-10 0 0,6 3 1,-6 0-2,0-2 1,25-1 1,-10 0-1,6 0-1,4 0 1,0 0 2,0 0-3,10 0 1,-10 0 0,10 0 0,0 0 0,-15 0 0,15 0 0,-20 0 0,-4 4 0,14-4 0,0 0 0,-15 2-1,15-2 1,-10 0 0,20 0 0,-10 0 0,-5 0 0,15 0 0,-10 0 0,10 0 0,-9 0 0,-1 0 0,-5 0 0,5 0-1,-10 0 1,-5 0-2,5 0 2,-4 0 0,14 0 0,-10 0 0,20 0 0,-25 0 0,25 0 0,0 0 0,0 0 0,0 4 0,0-4 2,0 0-2,0 0 0,0 0-2,0 0 2,0 0-1,0 0-1,0 0 1,0 0 0,0 0 0,0 0 1,0 0 0,0 0 1,0 0 1,0 0-2,0 0 0,-10 0 0,-10 0-1,-14 0-2,9 0 3,5 0 0,20 0 0,-10 0-1,10 0-1,0 0 2,0 0-1,0 0 1,0 0 1,0 0-1,0 0 1,0 0-2,0 0-1,0 0 1,0 0 0,0 0 1,0 0 1,0 0 0,0 0-1,0 0 0,0 0 0,-10 0 1,10 0-1,0 0 1,0 0-1,-14 0 1,14 0-1,0 0 1,0 0-3,0 0 0,0 0 0,0-4-1,0 4 4,0 0-1,0 0 0,0 0 0,0 0 0,0 0 2,0 0-2,0 0 0,0 0 1,0-2-1,0 2 0,0-4 0,0 4 0,0 0 0,0-1 0,0 1 0,0 0-1,0 0 2,0-3-1,0 3 0,0 0 0,0 0-1,-10-3 1,10 1 0,0-3-1,-10-3 0,10 3 1,0 0 0,-10-3 0,10 4 0,-15-5 0,15 4 0,-10 3 0,10-3 0,-10 2 1,10 0-1,-10-2-1,10 0 1,0 0-1,0-3 1,0 8 0,0-2 0,-10-2-3,10 4 6,0 0-3,0-1 0,0-7-3,-15 3 5,15 0-1,-10 2-1,10 2-1,0-3 1,-9-2 1,9 6-2,-10-2 2,10 0-1,0-1-1,0 3-1,0-4 4,0 1-2,0-4-2,-15 3 5,15 2-6,0-4 5,0 6-1,0-2-2,-10 0 1,10-1 0,-10-1 0,10-2 0,-10 2 0,0-3 0,10 3 1,-15-2-2,15 0 1,-10-1 1,10 5-1,-10-1 1,10 1-1,0 2 0,0-3 0,-9 1 0,9 0-1,0-1 1,0 3 0,-15 0 0,15-3 1,-10-1-2,10 0 2,-10-1-3,0 0 3,10 0-1,-15 2 0,15-2 0,-20 3 0,20-1-1,-10 1 2,10-4-1,-10 4 0,10-3 0,-14 2 0,4 1-1,10-1 2,-10-2-1,10 0 0,-10 1 0,-5-2 0,5-2-1,0 5 2,10 1-2,-10-3 2,10 2-2,-10-2 2,10 2-2,0-2 1,0 2 1,-15-1-2,15-2 1,-9 5 0,9-5 1,-10 2-2,10 3 2,-10 1-4,10 0 3,0-3 2,-15 0-1,15-1-2,-10-2 2,10 4-2,-10-2 2,0-3-1,10 2-1,-10 0 2,10-2-4,-15 0 3,5 3 0,1 4 0,9-5 2,-10 3-2,10-1-2,-15-5 4,5 3-4,0 3 4,0-3-4,-5-1 2,15 2 2,-10-2-4,0-2 4,0 6-5,1-3 4,-6 2 1,15 3-2,-10-2-2,10 2 2,0 0 0,0-3 0,0 1 2,-10 2-4,10-4 2,0 2 2,0 2-4,-10 0 2,10-2 0,-15-3 0,5 0 0,10 2 0,0 3 2,-10-2-2,10 2 0,0-3 0,-10 0 0,0-2-2,10 2 2,-14 1 0,14 0 0,0-1-1,-20 0 1,20-2 1,-10 3-1,-5-2 0,5 0 0,10 1-1,0 1 2,0-1-2,0 1 2,-10 2-1,10-3-1,0 1 2,0 2-1,-10-3-1,10 2 2,-10 1-2,-5-4 2,15-2-2,-9 4 1,9 0 0,-10-3 0,10 5 0,0-2 0,-10-1 0,10 3 0,-15 0 0,15 0 1,0-3-1,0 3-1,-10-3 2,10 1-1,0-1 0,-10 3-1,10-2 2,0 2-2,0 0 1,0 0 0,0 0 0,-10 0 1,10 0-2,0 0 2,0 0-1,0-3-1,-15 0 1,5 1 0,10 2 3,-10-3-5,1 1 2,-1-2 0,-5 0-1,5 2 2,0-2-2,10 4 1,-10-1 0,10-2 0,-15 0 0,15 3 0,-10 0-1,0 0 3,10 0-3,-10-2 1,10 0 0,-24 2-1,24-3 1,-10 0 1,0 1-1,0-4 0,-5 4-1,5 2 1,0-3-2,0 3 2,0-2 1,-4 2 0,4-5-2,10 2 1,-10 1 0,-15 0 1,25 2-1,-10-4 0,10 4 0,0 0-1,0 0 1,-10 0-1,10 0 1,0 0-1,0 0 1,0 0 0,0 0 1,0 0 0,0 0 0,0 0-1,-10-2 0,-5 2 1,5-3-2,1 3 1,9-2 0,-10-1 0,10 3 1,0 0-1,-10 0-1,10 0 1,-15-2 0,5 2-1,0-3 2,0 3-1,10 0 0,-25-2 0,25 2 0,-10-3 0,1 3-1,-1 0 1,-5-3 1,-5 1-1,-5-1 1,15-2-2,-10 3 1,-24-4 0,9 4 0,0-3 0,6 0 1,19 2-2,10 3 2,-15-3-1,15 3 0,-10 0-1,10 0 2,0 0-3,0 0 4,0-2-3,-10 2 2,0 0-1,-5-3 1,5 3-2,1-2 1,-1 2 0,0-3-1,-5 3 0,15 0 1,0 0 0,0 0 0,0 0 1,-10 0-1,0 0 0,-15-2 0,15-1 0,-24-2 0,14 5 0,10-3-1,0 0 2,-5 3-1,5-2 0,10 2 0,0 0 0,-10 0 0,10 0 0,0 0 0,0 0-1,-10 0 0,10 0 2,-14 0-2,4 0 1,0 0 1,-10 0-1,5 0 0,-15 0 0,6-2 1,14 2-1,-10 0 0,5 0 0,5-3 0,0 3-1,10 0 2,-10 0-2,-5 0 1,5 0 0,1 0-1,-1 0 1,-5 0 1,-5 0-1,20 0 0,-10 0 0,0 0 0,10 0 0,-25 0 1,15 0-1,1 0-1,-16 0 2,15 0-1,0 0 0,-15 0 0,15 0 0,0 0 1,0 0-2,-4 0 1,4 0 1,-10 0-1,-5 0 0,5 0 1,10 0-1,-5 0-1,6 0 1,-1 0 0,10 0-1,-10 0 0,-15 0 1,5 0 1,10 0-1,-5 0 1,5 0-2,10 0 2,0 0-1,-9 0-1,9 0 1,0 0 0,-10 0 0,-5 0 0,5 0 0,10 0 0,-10 0 1,10 0-1,-10 0 1,10 0-1,-10 0-1,-5 0 1,5 0 0,0 0 1,1 0-2,-6 0 2,15 0-2,0 0 2,0 0-1,-20 0-1,10 0 1,-15 0 1,5 0-2,-14 0 2,14 0-1,-5 0-1,5 0 1,10 0 0,-5 0-1,6 0 1,-1 0 1,0 0-2,-15 0 2,25 0 0,-10 0-1,0 0 0,0 0-1,-5 0 2,5 0 1,-9 0-4,4 0 2,-5 0 0,-5 0 0,5 0 0,1 0 0,-16 0 2,0 0-4,-19 0 2,9 3 0,-19 1-2,-16 2 2,16-2 0,0 0-1,19-2 1,10-2 1,25 0-1,0 0 0,10 0 0,-14 0 0,14 0 1,0 0-2,0 3 1,0-3-1,0 0 1,0 0-1,0 0 2,0 0-1,0 0-1,0 0 2,0 0-1,0 0 0,-10 0 0,10 0 0,0 0 0,0 0 0,-10 0-1,10 0 2,-10 2-2,-5-2 0,5 3 2,10-3-1,-10 0 0,10 0 1,-10 0-1,10 2 0,-25-2 0,16 0 0,-26 3 0,5-3 0,5 3 0,6-3 1,9 0-1,-5 3 0,15-3 1,0 0-2,0 0 2,0 0-2,-10 0 2,10 0-1,0 0 0,0 0 0,0 0 0,-10 0 0,10 0 1,-10 0-2,-5 2 1,-5-2-1,1 0 2,-6 0-2,5 2 2,5-2-1,5 0 0,10 0 0,-10 0 0,0 0 0,10 0 0,-15 0 0,6 0 0,-1 0 0,-10 0 0,5 0 0,-5 0 0,-15 3 0,6-3 0,-6 0 0,-10 2-1,1-2 1,9 3 0,5-3 1,-14 0-1,9 0 0,-9 0 0,34 0 0,0 0-1,-15 3 2,25-3-1,0 0 0,-10 2-1,10-2 2,-20 0-1,20 0-1,-15 0 2,15 0-1,0 0 0,-10 0 0,10 0 0,0 0 0,0 0 0,0 0 0,0 0 0,-9 0 0,-16 0 1,5 2-2,0-2 1,-5 0 0,25 3 0,-19-3 1,-16 0-2,15 3 1,-5-3 0,15 2 0,0-2-1,-4 0 2,14 0-2,0 0 1,0 0-2,0 0 2,0 0-2,0 0 2,0 0 1,0 0-2,0 0 1,0 0-1,0 0 0,0 0 0,0 0 1,0 0 0,0 0 0,0 0-1,0 0 2,0 0-2,0 0 1,0 3 0,0-3-1,0 0 1,0 0-2,0 0 2,0 3-1,0-3 0,-10 0 1,10 0 0,0 0-3,0 0 2,0 0 0,0 0-2,0 0 1,0 0 0,0 0 1,0 0-1,0 0 1,0 2-1,0 1 0,0 2 1,0 2 0,0 1 1,0-3 0,0 0-1,0 0 1,0 1-1,0-4 2,0 1 0,0 0-2,0-3 2,0 0 0,0 0-2,0 0 1,0 4 0,-10-1 1,10 0-1,0 2 0,0-3 1,0 2-2,0 0 2,0 1-2,-10-3 1,10 1 1,0 0-1,0-1-1,0 1 1,0-1 0,0-2-1,0 0-1,0 0 2,0 0-1,0 0 1,0 0-1,0 0 2,0 0-1,0 0-1,0 6 1,0-3 1,0 4-1,0 3-1,0-5 2,0 5-1,0-5 1,0 1-1,0-1 0,0-3 0,0 3 1,0-2-2,0 2 3,0-3-3,0 4 1,0-1-1,0-2 1,0 2 0,0 0 0,0 0-1,0-1-1,0 5 1,0-4 0,0 2-2,0 1 4,0 0-1,10 0 2,10-1-2,4 1 0,-14-3 1,-10 5 0,10-2-1,-10-2 0,0-4 0,0-2 1,0 0-1,0 2 0,15 1 1,-15-1-2,10 3 2,-10-2-1,0 5 1,10 0-1,-10 2 0,10 1-1,-10-2 3,25-1-2,-6-2 1,-19 3-1,10-4 0,-10 2-2,0-1 2,15-1 0,-15 0 0,0 0 0,0-2 2,0 0-2,0-1 0,10 4 0,0-4 1,-10 3-1,0 0-1,0 2 1,0-4 0,0 0 0,0 2 1,0-5-1,0 3 0,10-1 0,-10-2 0,0 5 1,0 3-1,0 0 1,0-1-1,0-2 2,0-2-2,0 1 0,0-3-1,0-1 2,0 3-1,0-3 0,0 0 0,0 2-1,0 1 2,0 0-1,0-1 1,0 3-1,0-1 0,0 0 0,0-2 0,0 2 0,0-3 0,0 2 0,0 2 0,0 0 1,0 0-1,0-2 0,0 2 0,0 1 0,0-2 0,0 1 0,0-3 0,0-2 0,0 4 0,0-2-1,0 3 2,0 5-1,0-2 0,0 0 0,0 2 0,0-5 0,0 3 0,0 0 1,0 2-1,0-2 1,0-3 0,0 0-2,0-3 1,0 1 1,0-3-2,0 0 1,0 0 0,0 0 0,0 2 0,0 1 0,0-1 0,0 6-1,0 0 1,0 0-1,0-1 1,0 1-1,0 0 1,0-3 0,0 1 0,0 1 1,0 0-2,0-2 1,10 1 0,-10-1 0,0 0 0,15 0 0,-5-3 0,-10 4 0,0-1-1,0-4 2,0 9-2,9-3 2,1 0-1,15 6 0,-25-5 1,10 1-2,0 2 1,-10-1 1,15 1-1,-15-1-1,10-2 1,-10-3 0,0-3 0,20 1 0,-20 2 0,0-2 0,0 2 0,0-3 0,0 1 1,0 2-1,0 1 0,0-4 0,0 3 0,0 3 0,0-1 0,9 4 0,-9-1 0,0 0 1,15 0-1,-15-2 1,0-3-3,0 0 4,0-2-3,0-1 2,0 3-2,0 1 2,0-5-2,10 5 2,0-3-1,-10-1-1,0 1 1,0-1 0,0 1 0,0 5 0,0 0 1,0 2-1,0-3 0,0 1 1,0 0-1,0-1 0,0 1 0,10 0 0,-10-1 1,0 3-1,0-4 0,0-1-1,0 0 2,0-2-1,0-1 0,0 1 0,0-2 0,0-1 0,0 4 0,0-4 0,15 5 0,-15 0 0,0 0-1,0 3 1,0-3 0,0 3 0,10-1 0,10-2-1,-20 1 1,0-1 1,0 0-2,0 0 1,0 0 1,0 3-1,0-3 0,0 2 0,0-1 0,10 1 0,-10-1 0,0 1 0,0 1 1,0-1 0,0 1 0,0 0 0,0-1-2,0-2 1,0 1 0,0-4 0,0 3-1,0 0 1,0 1 0,0 1 1,0-2-1,0 0-1,0 3 2,0-3-1,0 3-1,0 0 1,0 2 0,0-3-1,0-1 1,0-1 1,0-3-1,0-2 0,0 3 0,0 1-1,0-1 2,0 5-1,0-3 0,0 5 0,0-2 0,0 2 1,0-2-1,0 0 0,14-1-1,-14-1 2,0-1-1,0 0 0,0-3 0,0 3-1,0-2 2,0 2-1,0 0 0,0-2 0,0-1-1,0 3 2,0 1-2,0-1 0,0-3 2,0 3-1,0-2 0,0-1-1,0 1 1,0 0 1,10-1-2,-10 3 1,0 0 0,10 0 0,-10 3 1,0 0-1,0-3 0,10 2 0,5 2 0,-15 1 1,0-3 0,0-2-1,0 0 0,0 3 0,0 0 0,0-1 0,0-1-1,0-1 2,0 2 0,10-2-2,0 3 1,0-5 0,-10 2 0,0 0 0,0 0 0,0 4 0,0-3 0,0-1 0,0 1 0,15-4 0,-15 1 0,10 0 0,-10-1 0,0-2 0,0 2 0,0 4-1,0-1 2,0 0-1,0 2 0,9 1 0,1-3 0,-10 5 0,0-2 0,0 0 0,0-1 1,0 4-1,0-4 1,0 4-3,0-4 3,10 1-1,-10-3 1,0-2-2,0-1 2,0 1-1,0-1 0,0 1 0,0 0 0,0 0 0,15-1 1,-15 3-2,0 0 1,0 0-1,0 0 2,10-2-1,-10 2 1,0 0-1,10 0 0,-10 0 0,0 0 0,0-1 0,0 0 0,0 1 0,0-3 1,0 4-2,0-4 3,0 4-2,0-1 1,0 0-1,0 2 0,0-1 2,0-1-2,0 0 2,0-3-2,0-2 0,0 3-1,0-1 2,0 1-2,0-3 2,0 3-2,0-3 2,0 2-1,0 1 2,0 2-4,0-3 2,0 1 0,0 2 2,0-2-2,0-1 0,0 2 0,0-4 0,0 1 0,0-1 0,10 3-2,-10-3 4,0 0-4,0 0 4,0 3-2,15-1 0,-5-2 0,-10 3 0,0-3 0,0 2 0,0-2 0,0 0 0,0 0 0,0 3 0,0-1 0,0 3 0,0-2 0,0-3 0,0 3 0,0-3 0,0 0 0,0 0 0,0 0 0,0 0 0,0 0 0,0 0 1,0 0-1,0 0-1,0 0 2,0 0-2,0 0 1,0 0 1,0 0-2,0 0 1,0 0 1,0 0-2,0 0 2,0 0-2,0 0 2,0 0-1,0 0 0,0 3-1,0-1 1,0 3 1,0-1-2,0 2 2,0-1-1,0 0 0,0-2 0,0-3 0,0 0 0,0 3 0,0-3 1,0 2-2,0 3 2,0 0-2,0-2 2,0-3-2,0 0 1,10 0 0,-10 0 0,0 0 1,0 0 1,0 0-2,0 0 0,0 0 2,0 0-3,0 0 2,0 0-1,0 0-1,0 0 0,0 0 1,0 0 1,0 0-1,0 0 0,0 0 0,0 0-1,0 0 2,0 0-1,0 0 0,0 0 1,0 0-1,0 0-1,0 0 1,0 0 0,0 2 0,0-2 0,0 0 0,0 0 0,0 0 0,0 0 0,0 0 0,0 0 0,0 0 1,0 0-1,0 0 1,0 0-1,0 0-1,0 0 2,0 0-1,0 0-1,0 0 1,0 0 1,0 0 0,0 0-2,0 0 2,0 0 0,0 0-1,0 0 1,0 0-1,0 0 0,0 0 0,0 0 1,0 0-2,0 0 1,0 0 0,0 0-1,0 0 2,0 0 0,0 0-2,0 0 1,0 0 1,0 0 1,0 0-2,0 0-2,0 0 4,0 0-2,0 0 0,0 0 0,0 0 0,0 0 0,0 0 0,0 0 0,0 0 0,0 0 1,0 0-1,0 0 0,0 0-1,0 0 2,0 0 0,0 0-3,0 0 3,0 0 0,0 0-2,0 0 0,0 0 1,0 0 0,0 0-2,0 0 1,0 0 1,0 0 0,0 0 0,0 0-2,0 0 1,0 0-1,0 0-2,0 0 3,0 0-3,0 0-2,0 0-4,0 0-10,0 0-19,9 0-33,-9 0-10,0-2-40,0-11-84</inkml:trace>
  <inkml:trace contextRef="#ctx0" brushRef="#br0" timeOffset="1">11867 673 28,'0'0'15,"0"0"4,0 0 5,0 0 10,0 0 3,0 0 0,0 0-8,0 0 3,0 0-2,0 0 2,0 0-10,0 0 0,0 0-4,0 0-3,0 0 1,0 0 3,0 0 1,0 0-3,0 0-3,0 0-3,0 0 1,0 0 0,0 0 1,0 0-1,0 0 1,0 0-4,0 0-1,0 0-1,-14 0 1,4 0-4,0 1-4,-25 5 1,15-1 0,-34 1 2,19 1-2,-10 1 0,1-3 0,14 3 0,-5-3 0,1 3-1,14-3 2,-5 2-2,5-2 0,-4 3-1,4-2 1,-15-2 0,25 2 1,0-1-1,0 1 0,-5-5 1,-4 4-1,9 1-1,0-1 1,-15 1 1,25 1-1,-35 0 0,25-2 2,1 0-1,-16 2-1,15-3 0,10 1 0,-20 0 1,20 0-2,-10 3 1,10-2 1,0-2-1,0 3-1,-15-1 3,15 0-3,0 3 1,-10-1 0,10 0 1,0 2 0,-10-3-2,10 1 2,-9 0 0,9 2-2,-15 0 1,15-2 0,-20 5 2,20-5-4,0 2 2,0-3 0,0 1 0,0-3 0,0 3 1,0 1-1,0 1 0,0-1 1,0-1-1,-10-2 0,10 4 1,0-3-1,0 1 0,-10 2 1,10-5-1,0 5 1,-15-2-1,5 0 1,10-3-2,0 5 2,0-2-1,-10 2 1,10 3 0,-10-8 1,-4-3-1,14 6-1,0-3 1,0 6 0,0-1-1,0-3 1,0 4 0,0-4 0,0-2-1,0 3 1,-10-2 1,10 1-2,0 1 0,0-1 2,0 1-2,0 0 1,-10-2 0,10 6-1,0-3 0,0-1 0,0 3 0,0-1 1,-10-2 0,10 2-1,0-3 0,0 1 0,0 0 0,0-3 1,0 0 1,0 0-2,0 0-3,0 1 4,0 1-1,0-2 0,0 3 0,0 0 0,0-3 0,0-3 0,0 4-1,0 1 2,0-2-1,0 3 2,0 1-2,0 0 1,0-1-1,10-1 0,0-2 1,-10 1-1,10 1 0,-10-2 0,14 2-1,-14-1 1,10-1 0,-10-2 0,10-1 0,-10 6 0,10-3 0,5 3 1,-5 0-2,0-3 2,-10-1-1,0 2-1,0-3 2,20-1-3,4 1 2,-24-3-3,10 2 2,0-2 2,-10 0-2,15 3 1,-15-1 1,10 6-1,-10-3 0,20 0 1,-10 0-1,15 1 0,-16-4-1,1 0 1,5 1-1,-5 2 1,10-2 2,-5 2-2,-5-2 2,-10-1-2,10 1 1,9 2-1,-4-3 1,-5 3-2,-10 1 2,0-4-2,10 0 1,0-2 0,5 3 0,15 0 0,-30-1 1,10 4-1,4-1 1,6 0-1,-10 0 0,5-3 0,-15 0 0,10 4 0,-10-3 1,10-1-2,-10 1 1,10-1 0,0 1 1,-10 2-1,15-2-1,4 2 2,6-4-2,-15 3 2,25-2-2,-35-2 1,20 3 0,-20-3-2,0 2 3,9 1-1,-9 0 1,10-1-1,5 0 0,-15 1 0,20 0 0,-10-3-1,-10 0 1,15 3 0,-15-3 0,0 2 0,0-2 0,0 2 1,10 1-1,0 0 0,9-1 0,-19 1 1,0-1-1,15-2 0,-15 0 0,0 3 0,0-1 0,0-2-1,0 2 1,0-2 0,0 0 0,0 3 1,0-3-1,0 0-2,0 3 2,10-3 1,-10 0-2,0 0 1,0 0 1,0 3-1,0-3 0,0 0-1,0 0 3,0 0-3,0 0 2,0 0 0,0 0 1,0 0-1,0 0 1,0 0 0,0 0-1,0 0 1,0 0 1,0 0 1,0 0 2,0 0-3,0 0 2,0 0 0,0 0-1,0 0 1,0 0-1,0 0 0,0 0 1,0 0-3,0 0 3,0-6-3,0 1-4,0-2 4,0-1-2,0 1 1,0-2-1,0 5 1,0-2-1,0 1-1,0-2 1,0 2 0,0-3 1,0 0-1,0 3-1,0-1 2,0-1-1,0 2 0,0-2-1,0 1 2,0 4-1,0-4 0,0 2 0,0-4 0,0-1 0,0 3 0,0-2 0,0-3 0,0 1 0,0 5 0,0-5 0,0 2 0,0-2 0,0-1 0,0 2 0,0-1 0,0 2 1,0 0-2,0 0 1,0 1 0,0-1 0,0 0 1,0 3-2,0 0 1,0-3 1,0 1 0,0-4-2,0 4 1,0-1 1,0-2-2,0 0 2,0 2-1,0 1 0,0 4 0,0 3 0,0-3 0,0-2 0,0 0 0,0-3 0,0 0 0,0-2-1,0 2 1,0 1 0,0-1 0,0 3 0,0-3 0,0 1 0,0 2 0,0-1-1,0 1 2,0 0 0,0-3-1,0 3 0,0 0 0,0 0 0,0-3 0,0 1 0,0-1 0,0 0 0,0 1 0,0-4 1,0 6-1,0-5-1,0 2 2,0-2-1,0 2-1,10 1 1,-10 2 0,10 5 0,-10-6 0,0 4 1,15-3-1,-15-8 0,0 3 0,0-3 0,0 0 0,0 3 0,0 0 0,0-1 0,0 1 0,0 5 0,10 0 0,-10 0 0,0-3-1,0 0 2,0 1-2,0-6 1,0 8 0,0-3 1,0-1-2,0 3 2,0-2-2,0 3 1,0 0 0,0 0 0,0-3 0,0 0 0,0 1 0,0-1 0,0-2 0,0-1 0,0 3-1,0-1 2,0-1-1,0 2-1,0 0 2,0 0-2,0 1 2,0 1 0,0 1-1,0 0-1,0 3 2,0-5-2,0 1 1,0-4-1,0 3 1,0-3 0,0 6 0,0-1-1,0 3 2,0-4-1,0 1-1,0 0 2,0 2-2,0-2 2,0-2-1,0-1 0,0-5-1,0 3 1,0 0 1,0-1-2,0 7 1,0-2 0,0 4 0,0 2-1,0 0 2,0 0-1,0 0-1,0 0 2,0 0-2,0 0 1,0 0-1,0 0 2,0 0-2,0 0 1,0 0 1,0 0-1,0 0 0,0 0 0,0 0-1,0 0 1,0 0-1,0 0 0,0 0 2,0 0-1,0 0 0,0 0 1,0 0-1,0 0 0,0 0 2,0 0-3,0 0 3,0 0-3,0 0 2,0 0 0,0 0-1,0 0-1,0 0 0,0 0 1,0 0 0,0 0-1,0 0 1,0 0-1,0 0 2,0 0-3,0 0-1,0 0 2,0 0-1,0 0-3,0 0-5,0 0-5,0 0-12,0 0-21,0 0-28,0 0-5,0 0-46,0 0-51</inkml:trace>
  <inkml:trace contextRef="#ctx0" brushRef="#br1" timeOffset="2">1566 1431 23,'0'0'27,"0"0"-4,0 0-11,0-3-3,0 3 1,0-2-2,0 2 10,0 0 1,0 0-5,0 0 4,0 0-3,0 0 3,0 0-1,0 0-1,0 0-3,0 0-1,0 0-3,0 0 0,0 0-2,0-3-1,0 3 0,0-2-2,0 2-1,0 0-1,0 0 0,0 0-2,0 0 3,0 0-3,0 0 4,29 0-1,16 0-2,0-3 0,-11 3 0,31-3 0,-11 3 2,1-2 1,4 0-1,-4-4 2,-11 6 0,-4-2 1,-5 2-3,9 0-1,-9 0 1,19 0-2,-9 0 0,0 0 1,-1-3 1,11 3-2,-11-3 1,1 3 0,9-5 1,-9 5-2,-15-2 0,24 2 1,-19-3-2,10 3 1,-1-2 0,1-1 3,-1 1-1,1-2 0,-5 3 1,-6-2-2,11 0 2,-1 1-3,-9-1 2,10-2-4,-16 3 2,6-1-1,0 0 3,-25 3-3,0 0-3,9 0 7,-4 0-5,-5 0 1,0 0 0,0 0 2,5 0-3,-5 0 2,20 0-2,-6 0 1,-4 0 1,25 0-1,-1 0 1,1-2-1,-10 2 1,9-3-1,-14 0 2,5 3-2,9 0-1,-9 0 2,-15 0-2,24 0 2,-24-2-1,15 2 0,0-2-1,-6-1 3,6 1-2,0 2 2,-25 0-4,-1 0 2,6 0 0,-5-2 0,0 2 0,0 0-2,0 0 3,5 0-3,15 0 4,4 0-3,1 0 2,-15 0-1,14 0 0,-14 0 0,5 0 0,-5 0 1,-10 0-2,5 0 1,-5 0 0,-10 0 0,9 0 0,1 0 0,15 0 1,-5 0-2,5 0 2,4 0-2,-14 0 2,5 0-2,0 0 1,-5 0 0,-5 0 0,0 0-1,0 0 1,4 0 0,6 0-2,0 0 4,5 0-3,-5 0 2,4 0-1,-4 0 1,5 0-1,-15 0-1,0 0 1,0 0 1,5 0-2,-15 0 1,0 0 0,0 0 0,0 0 1,0 0-1,0 0 0,10 0-1,-10 0 2,0 0-1,9 0-1,-9 0 2,10 0-2,5 0 3,-15 0-3,10 0 1,-10 0 0,0 0 0,0 0 0,0 0 0,10 0 1,-10 0-1,0 0 0,0 0-1,0 0 2,0 0-1,0 0 0,0 0 0,0 0 0,0 0 0,0 0-1,0 0 2,0 0-2,0 0 2,0 0-1,0 0 0,0 0 0,10 0 0,-10 0-1,10 0 1,-10 0 1,15 0-1,-5 0 0,-10 0-1,0 0 2,20 0-2,-6 0 2,-14 0-1,10 0-1,0 0 2,0 0-1,-10 0 0,10 0 0,5 0 0,-15 0-1,10 0 2,0 0-1,0 0-1,-10 0 2,14 0-1,-14 0 0,10 0 0,0 0 2,-10 0-5,0 0 6,10 0-6,-10 0 4,25 0-1,-15 0 0,-10 0 0,10 0 0,-10 0 2,0 0-2,0 0 0,10 0 0,-10 0 1,15 0-2,-15 0 1,9 0 0,1 0 0,0 0 1,5 0-2,-5 0 2,0 0-2,-10 0 2,0 0-2,0 0 2,10 0-1,-10 0 0,0 0 0,10 0 0,-10 0 1,0 0-2,0 0 1,15 0 0,-15 0 0,10 0 1,-10 0-1,9 0 0,1 0-1,15 0 2,-15 0-1,10 0 2,-5 0-4,5 0 4,-20 0-4,10 0 2,14 0 2,-4 0-2,-5 0 0,-5 0 0,0 0 0,0 0-2,-10 0 4,10 0-2,-10 0 0,0 0 0,14 0 0,-14 0 0,10 0 0,-10 0 0,10 0-2,0 0 4,5 0-2,-5 0 0,10 0 0,5 0 0,-6 0 0,6 0 0,-15 0 1,10 0-2,5 0 2,-5 0-2,-11 0 2,16 0-1,-15 0 0,0 0-1,5 0 2,5-4-1,0 2 0,14-2 2,-9 4-3,15 0 2,-16 0-3,-4 0 4,5-1-2,-5-2 0,5 1-1,-16 2 2,1 0-1,0 0 0,5 0 0,-5 0 0,0 0 0,-10 0 0,10 0 2,-10-3-4,15 3 2,-15 0 0,10 0 0,0 0 0,-10 0 0,10 0 0,-1 0 0,16 0 0,-15-3 0,0 3 2,15 0-4,-15-2 2,0 2 0,0 0 0,-10 0 2,14 0-4,-14 0 2,0 0 0,0 0 0,0-3 0,10 3 0,-10 0 0,20 0-1,5 0 1,-15 0 1,0 0-1,5 0 0,-6 0 0,11 0-1,-10 0 1,5 0-1,-5 0 1,0 0 1,-10 0-2,0 0 2,0 0-2,0 0 2,0 0-2,0 0 3,0 0-3,10 0 1,-10 0 0,15 0-1,-5 0 2,0 0-2,9 0 3,6 0-3,-5 0 1,5 0 0,-5 0 0,4 0 0,-14 0 0,0 0 1,-10 0-1,0 0 0,0 0 0,10 0 0,-10 0 0,0 0 0,15 0 0,-5 0 0,0 0 2,-10 0-4,24 0 4,-4 0-4,0 0 4,5 0-4,-5 0 4,-5 0-4,4 0 2,1-2 0,5-1 2,-15 3-2,0-2 0,5 2 0,-5 0 0,-10 0 1,10 0-2,-10 0 1,0 0 0,9 0 0,-9 0 0,10 0 1,5 0-1,-5-3-1,0 3 3,0 0-3,-10 0 1,15-2 0,-5 2 0,0 0 0,0 0 0,4 0 0,-14 0 0,0 0 0,10 0 0,0 0 0,0 0 0,-10-4 0,10 4 0,5 0 0,-15 0 0,10 0 0,-10 0 1,10 0-2,0 0 1,-10 0-1,24-2 2,-14 2-2,25 0 2,-25 0-2,10 0 1,-5 0 1,-15 0-2,19 0 2,-19 0-2,10 0 1,15 0 0,-5 0 0,5-2 0,4 2 0,-4 0 0,-15 0 0,0 0 1,0 0-4,5 0 6,-15 0-6,0 0 6,0 0-4,0 0 1,10 0 1,-10 0-2,0 0 2,0 0-2,0 0 2,10 0-2,0 0 1,-10 0 0,14-3 1,6 3-2,-10 0 2,15 0-1,-5-2 0,-10 2 0,14-2-1,-24 2 2,0 0-2,10 0 2,-10 0-2,10 0 2,5 0-1,-15 0 0,10 0-1,10 0 2,-10-3-1,5 3-1,-5 0 2,-10-3-2,9 3 2,1 0-2,-10 0 2,15 0-2,-5 0-1,-10-4 4,0 4-2,10 0 1,0 0-2,-10 0 2,10-1-2,5 1 2,-15 0-2,10 0 2,-10 0-2,0 0 1,10 0 1,-10 0-2,9 0 2,-9 0-2,15-3 1,-15 3 0,20 0 0,-10 0 1,0-2-2,5 2 2,-5 0-2,0-3 1,0 1 0,14 2 1,-14-3-2,0 3 3,5 0-3,-5 0 1,-10 0 0,0 0-1,10 0 2,-10 0-2,10 0 2,0 0-2,-10 0 2,14 0-2,6 0 1,5 0 1,-5 0-1,15-2 1,-16-1-2,6 0 2,-5 2-1,-10 1 0,0 0-1,5 0 2,-5 0-1,0-4 0,-1 4 1,6 0-2,-5-2 2,-10 2-2,10 0 2,0 0-2,5 0 1,-15-4-1,10 4 2,0 0-1,0 0 0,0 0 1,-10 0-2,14 0 2,-4 0-2,0-1 1,-10 1 1,10-3-1,5 3 0,-5 0 0,-10 0 0,0 0 0,0 0 0,0 0-2,10 0 3,-10 0-1,0 0 0,0 0 0,0 0 1,0 0-1,20 0-1,-20 0 1,15 0 0,-15 0 1,0 0-3,0 0 2,9 0 0,-9 0 0,0 0 0,10 0 0,-10 0 1,10 0-2,5 0 2,-5 0-1,0 0 0,0 0 0,0 0 0,5 0-1,-5 0 1,-10 0 0,0 0 0,9 0 1,-9 0-2,10 0 3,5 0-3,-5 0 2,0 0-2,15-3 1,-15 3-1,0 0 1,0 0 1,-1 0-2,6 0 1,-15 0-1,10 0 3,-10 0-3,0 0 2,10 0-1,0 0 0,-10 0 0,15 0-1,-5 0 2,-10 0-2,0 0 3,10 0-4,-10-2 3,10 2-2,24-2 2,-24-1-1,15 0 0,-5-2 1,5 5-3,-15-3 3,-1 3-1,1 0 1,-10-2-2,0 2 1,0 0 0,0 0 0,0-3 0,10 3-1,-10-2 2,0 2-1,15 0 0,-15 0 0,10 0 0,0-3 0,0 3 0,-10-2 0,0 2 0,15 0 0,-15 0 0,0 0 0,10 0-1,0 0 1,9 0 0,-4 0 1,-5-3-1,10 1-1,-5 2 2,-15 0-2,10-2 2,0 2-2,9-3 2,-19 3-2,0 0 2,0 0-2,0 0 1,15 0 0,-15-3 1,0 3-1,10 0-1,0-3 2,0 3-2,-10 0 2,0 0-2,15-2 1,-15 2 0,0 0 0,10-3 0,-10 3-1,10 0 2,0-2-2,-10 2 2,0 0-2,14 0 2,-4-3-2,-10 3 1,10 0 1,-10 0-2,0 0 1,20 0 0,5 0 1,-15 0-2,15-2 1,-25 2 0,0 0 0,10 0 0,-10 0 0,9 0 0,1 0 0,-10 0 0,0 0-2,10 0 1,-10 0 0,0 0 1,0 0-1,0 0 1,0 0 0,15 0 0,-5 0 0,0 0 0,0 0 0,5 0 0,-5 0 0,0 0 0,-1 0 0,1 0 0,-10 0 0,0 0 0,0 0 0,15 0 0,-5 0 0,0 0 0,-10-3 0,10 3 0,-10 0 0,0 0 1,0 0-2,0 0 1,15 0 0,-15 0 0,10 0 0,0 0 0,-10 0 0,0 0 0,0 0 1,10 0-1,-10 0 0,14 0 0,-14 0 0,0 0 1,0 0-2,0 0 1,10 0 0,-10 0 0,10 0 0,-10 0 0,0 0 1,10 0-1,-10 0 0,0 0-1,0 0 1,0 0 0,10 0 1,-10 0-2,15 0 1,-5 0 0,0 0 0,-10 0 0,0 0 0,0 0 1,0 0-2,0 0 2,0-3-2,0 3 1,0 0 0,0 0 0,0 0 0,10 0 0,-10 0 0,0 0 0,0 0 1,0 0-3,0 0 3,0 0-1,15 0 1,-6 0-2,-9 0 1,0 0 0,10 0 0,10 0 1,-5 0-2,5-2 2,5 2-2,-25 0 1,10-3 0,-1 0 0,1 3 1,-10-2 0,10 2-1,-10 0 0,0 0 0,15 0-1,-15 0 2,0 0-2,10 0 2,-10 0-1,0-2 0,10 2 0,-10 0-1,0 0 2,10-3-1,-10 1 2,0 2-4,0-3 2,15 3-1,-5 0 2,0-3-1,-1 3 0,6-2 2,-5-2-4,0 4 4,0 0-4,-10-1 4,10 1-4,-10 0 4,15 0-4,-15-3 4,0 3-4,0-2 4,0 2-2,0 0 0,0 0 1,10 0-1,0 0 0,-10-3 1,10 3 0,4-3-1,-4-2 0,0 3 1,0-1-2,0 2 2,15 1-2,-25-4 1,0 4-1,0 0 3,0 0-3,0 0 1,0 0 1,10-2-1,-10 2 0,0 0 0,0 0 0,0 0 0,0 0 2,0 0-2,0 0 1,0 0 1,0 0 0,0 0-2,0 0 0,0 0 1,0 0-2,0 0 3,0 0-3,0 0 4,0 0-2,0-4 2,0 4-2,0-2 1,10-3-1,-10 3-2,0-3 3,0 2-2,0-1 1,0 3 0,0 1-1,0-3 0,0 3 2,0-2-2,15-1-2,-15 0 4,0 1-2,0 0 0,0 2 0,0 0 0,0 0 0,0 0 0,0 0-2,0 0 4,0 0-2,0 0 0,0 0 0,0 0 0,0-3 0,0-1 0,9 0-2,1-2 2,-10 6 0,0 0 2,10-1-2,-10 1 0,0 0 0,0 0 1,0 0-1,0 0 0,0-6 1,10 2-1,-10 4 1,0-3-1,0 0 1,0 3 0,0-2-1,0-1 0,15 2 0,-5-3 0,0 1 1,-10 1-2,10-3 1,5 2 1,-15 1-2,10 2 2,-10 0-1,0 0 1,0 0-1,0-2 1,9 2 2,-9-3-3,0 0 1,0 3-1,0 0 1,0 0-1,0 0 1,0 0-1,10-4 0,-10 4 1,0 0 0,0-1-2,0 1 1,0 0 1,0-3-1,0 1 0,0-3 0,15 2 1,-15 0-1,10 1 1,0-1 0,-10 3 2,0-3-1,0 1-1,0 0 1,0-1-2,0 3 1,0 0 0,0 0 1,0 0 0,0-2 0,0 2 0,0-3-1,0 0-1,0 1 0,0 0 1,0-1-2,0-2 3,0-1-3,0-1 1,0 3 1,10-2-2,-10 0 1,0 4 1,0-1-1,0 1-1,0 2 2,0-3-2,0 3 2,0-2-1,0-1 0,0 3 1,0-4-1,0 3 1,0-2-2,0 3 2,0-2-2,0 2 2,0-3-1,0 3 0,0 0 0,0 0 1,0 0-2,0-3 2,0 3-1,0 0 0,0 0 2,0 0-2,0 0 1,0-2-2,0 2 2,0-2-1,0-1-1,0 3 1,0-3 0,0 3 1,0-1-2,0 1 2,0-4-2,0 4 2,0-2-1,10-2-1,-10 0 1,0-1-2,0 3 2,15-4 0,-5 4 2,-10-1-4,0 2 4,0-3-4,0 1 4,0 0-2,0-1 0,0 1 0,10-1 0,-10 1 1,9 3-2,-9-3 2,0 3-2,0 0 2,15 0-2,-15 0 2,0 0-1,0 0-1,0-4 2,0 3-1,0-2 1,0 3-2,0-2 2,0 2-1,0-3 0,0 3 0,0 0 0,0 0 1,0 0-1,0 0 0,0 0 0,0 0 1,0 0-1,0 0 1,0-2-2,0-1 2,0-2-1,0 5 0,0-3 1,0 3-1,0-1 1,0-3-2,0-2 3,0 6-2,0-1 1,0-7-1,0 3-1,0 0 2,0-1-1,0 1 0,0 3 0,0-1 1,0 3-1,0-2 1,0 2-2,0-3 2,0 1-2,0-2 2,0 2-2,0 0 1,0-1 3,0 1-6,0 2 4,0-3-1,0 1 0,0 2 0,0-3 2,0 3-2,0-2-3,0-1 3,0 0 1,0 1 1,0 2-5,0-3 4,0 3-1,0 0-1,0-3 1,0 1 1,0 2-1,0-2-1,0-1 2,0 0-2,0-2 2,0 5-1,0-2 0,0 2 0,0 0 0,0-4 0,0 4 0,0-1 2,0 1-5,0-3 4,0 3-2,0-3 2,0 1-2,0 2 2,0 0-1,0 0 0,0 0 0,0 0-1,0 0 1,0 0 0,0 0 1,0-3-2,0 3 1,0 0 0,0 0 0,0 0 0,0 0 0,0-2 0,0 2-1,0 0 2,0 0-1,0-3 0,0 3 0,10-2 0,-10 2-1,0 0 1,0 0 1,0-3-2,10 3 2,10-1-2,-5-3 2,-15 4-2,0-3 1,0 3 0,0 0 0,0 0 1,0-3-2,0 3 2,10-2-2,-10 0 1,10-3 0,0 0 0,-10-1 0,14 1 0,-14 3 0,10-1-1,-10 0 2,10 1-2,-10 2 2,0 0-2,10-3 2,-10 3-2,0 0 2,0 0-1,0-2 0,0 2 0,0-3 0,15 2 0,-15-3-1,10-2 2,0 5-2,0-5 2,-10 4-1,0 0 0,0-1 0,0 0-1,0 1 2,0 2-2,10-6 2,5 4-2,-15-3 2,9 0-2,-9 2 2,10 3-2,-10 0 2,0-2-1,0 2 0,0 0 0,10-6-1,-10 4 2,15-3-2,-5 0 2,-10 2-1,10 1 0,-10-1-1,10 3 1,0-3 0,5 1 0,-5-1 1,-10-2-2,0 3 1,0 2 0,0 0 1,0-3-2,0 3 1,0-3 0,9 3 0,-9 0 1,0 0-2,0 0 2,0 0-3,0 0 3,0 0-3,0 0 2,0 0-1,0 0 1,0-2 0,0 2-1,0 0 2,0 0-2,10-3 1,5 3 0,-5-2 0,-10 0 0,10-1 1,-10 3-2,0-3 1,10 3 0,-10-3 0,0 3 0,10-2 0,5 2 1,-5-3-2,-10 3 2,10-2-2,-1-1 2,6 1-2,-5-1 1,0 2 0,0 1 0,-10-4 0,0 4 1,0 0-1,15 0-1,-15 0 2,0 0-1,0 0-1,0 0 2,0-3-2,0 3 1,0 0 0,0 0-1,0 0 1,0 0 0,0 0 0,0-3 0,10 3 1,10-4-2,-10 1 1,4 3 0,-14-2 1,0 2-2,0 0 1,0 0-1,0 0 2,0 0-3,0 0 2,0 0 0,0 0-1,0 0 2,0 0-2,10 0 2,-10-2-1,0 2 0,0 0 1,10 0-2,-10-3 2,0 3-2,10-3 1,-10 3 0,0-3 1,15 1-1,5-3 0,15 2-1,-16 0 1,-9 1 1,5-1-2,-5 3 1,-10 0-1,0 0 2,0-2-2,0 2 2,0 0-1,0 0 0,0 0-1,10 0 1,-10 0 1,10 0-2,-10 0 2,0 0-2,0 0-1,0 0 1,0 0 0,0 0 1,0 0-1,10-3 1,5 3 0,4-1 0,6-3 0,-15-1 0,25 3 1,-15-1-1,-1 0-1,6 1 1,-25 0 0,10-1 1,-10 3-1,0-3-1,0 3 2,10 0-2,5 0 2,-15 0-2,0 0 2,0 0-2,0 0 1,30-2 0,-20 2 0,-10-3 0,24 3 0,-14-3 0,0 1-1,15-1 2,-15 0-1,0 1 0,0 0 0,14 2 0,-24-3 0,10 3 0,-10 0 2,0 0-4,0 0 3,0 0-2,0 0 3,0 0-3,10 0 1,-10 0 0,0-2 0,0 2 0,0 0 0,0 0 1,0 0-2,15 0 2,-15-2-1,10-2 0,-10 4-1,10 0 1,-10 0 1,0 0-2,10 0 2,-10 0-2,25 0 2,-15-2-2,-1 2 1,-9-3 0,0 3 1,10 0-1,5-2-1,-5-1 3,0 1-3,-10-1 2,10 3-1,-10-2 2,15 2-2,-15 0 0,0 0-2,0 0 2,0 0 2,0 0-4,0 0 2,0 0 0,0 0 2,10-3-2,-10 3-2,10-3 2,9 1 2,-19 2-2,0-3 0,0 3 1,0 0-2,0 0 2,0 0-2,0 0 2,0 0-2,0-1 1,0 1 0,0-4-2,15-1 4,-15 2-4,0 1 5,0-3-4,10 5 1,-10 0 0,0 0 0,0 0 0,0 0 0,10 0 0,-10-2 0,10-1 0,5 0 0,-15 0 0,0 1 0,10-1 0,-10 3 0,0 0 1,10-2-2,0 2 1,-10 0 0,10-3-2,4 1 4,-4-2-2,10-3 1,-20 2-4,15 3 5,-15 2-2,0 0 0,10-3 0,-10 3 0,10-2 0,0 2 0,-10 0 0,15-3 0,-5 3 0,-10-2 0,9-1 0,1 3 0,-10-2 0,10 2 0,-10 0-2,0-3 2,0 3-1,0 0 2,15 0-1,-15-3 0,0 3 0,10-2 0,-10 2 0,0-3-1,10 0 2,-10 3-1,0 0 0,0-2-1,0 2 2,0 0-2,0 0 1,0 0 0,0 0 0,0 0 0,0 0 0,10 0 0,5-3 0,-5 1 0,0 2 0,-1 0 0,-9 0 0,0 0 0,0-3 0,0 3 0,0 0 0,0 0-1,0-1 2,10-3-1,5 2 0,-5-1 0,10 1 0,-5-1 0,-5 0 0,0 3 0,-10 0-1,0 0 2,0-2-1,0 2 0,10 0 0,4-3 0,-14 1 0,10 2 0,-10-3-1,0 3 1,0 0 1,0 0-3,0 0 3,0 0-2,0 0 1,0 0-1,0 0 0,0 0 2,10-2-2,-10 2 2,10 0-2,0-3 2,-10 3-2,0 0 1,0 0 0,0 0 0,0 0 0,0 0-1,0 0 1,0 0-1,0 0 1,0 0-1,0-3 1,0 3 0,15 0 1,-5-2-2,-10 2 1,0 0 0,10 0 0,-10 0 0,10 0-1,-10 0 1,0 0-1,0 0-1,0 0 1,0-3 0,0 3 0,15 0 1,-6 0 0,-9-2 1,0 2-2,0 0 0,0 0 1,0 0-2,0 0 1,0 0-1,0 0-1,0 0 1,0 0 0,0 0 2,10 0-2,-10 0 2,0 0 0,0 0 0,0 0-1,0 0 1,0 0-4,0 0 3,0 0 1,0 0-1,0 0 1,0 0-1,0 0 2,0 0-2,0 0 2,20 0-1,-20 0-1,0 0 1,0 0-2,0 0 0,0 0 2,0 0 0,0 0 0,0 0 1,0 0-1,0 0-1,0 0 1,0 0-1,0 0 1,0 0 1,15 0 0,-15 2-1,10 1 2,-10-3-3,0 2 0,0-2 0,0 0 0,0 3 1,0-3 0,0 3 2,0-3-1,0 0-1,0 0 1,0 0 0,0 2 0,0-2 0,10 0-1,-10 0 0,0 0 0,0 3-2,0-3-1,0 2-1,0 1 6,0-1-2,0 1 1,0-3 2,0 3-3,0-3 1,0 2-1,0-2 1,0 3-1,0-3 1,0 2-1,0 2 4,0-3-4,0 2 1,0-1-1,0 1 0,0-3 0,0 2 0,0-2 1,0 0-1,0 3 0,0-3-1,0 3 2,0-1-1,0 1 1,0 2-2,0-2 0,0-1 0,0 1-3,0-1 8,0 1-7,0-1 6,0 1-2,0-1 0,0 1 0,0 1 1,0-4-1,0 0-2,0 1 2,0 2-1,0-1 1,0 1-2,0-3 1,0 2 0,0 1 0,0-1 1,0 1-1,0 0 1,0 0-1,0-3 2,0 2-2,0 0 1,0 1-1,0-1 2,0 1-3,0 0 1,0-1 1,0 2 0,0-3 0,0-1-1,0 3 1,0-1-1,0-2 1,0 3-1,0 0 0,0-1 0,0 1 0,0-1 1,0 1-2,0-3 2,0 2-2,0-2 2,0 3-2,0-1 2,0 2-1,0-2 0,0 0 1,0 1-1,0-1 0,0 3 0,0-5 0,0 5 0,0-5 1,0 3-2,0 0 1,0 2 0,0-2 0,0 1 1,0 2-1,0-1 2,0-3-4,0 3 4,0-5-2,0 3 0,0-3 1,0 0-1,0 2 0,0-2 1,0 0-2,0 3 1,0-1 1,0 1-1,0 0 1,0 2-3,0-3 2,0 1 0,0 0 0,0 0 0,0-1 0,0-2 1,0 2-2,0 1 2,0-1 0,0 0-1,0 1-1,0 0 1,0 2 2,0-2-2,0-1 1,0 1-2,0-1 3,0 1-3,0-1 2,0 1-1,0 0 1,0 0-1,0 1 0,0 1 1,0-2-1,0 0 1,0-1-2,0 0 2,0 1-2,0 0 2,0-3-2,0 2 0,0-2 2,0 3-1,0 0 1,0-1-1,0 1 1,0 2-2,0-3 4,0 3-3,0-1 0,0 0 0,0 1 0,0-2 0,0 2 0,0-3 0,0 1 0,0 2 0,0-2 0,0 0 3,0-1-2,0-2 0,0 5-1,0-2 1,0-2 0,0 5-1,0-2 1,0-3-1,0 2 1,0-1-2,0 1 2,0-1-1,0 1 0,0 0 0,0-1 0,0 1 0,0-1-1,0 1 1,0-3 0,0 0 0,0 3 0,0-3 1,0 3-1,0-1 0,0 0 1,0 1-2,0-1 2,0 0-2,0 1 2,0 0-3,0 1 1,0 0-1,10-2 4,-10 1-2,0-1 0,0 3 1,0-2-1,0 0 0,15-2 0,-15-1 0,10 4 0,-10-4 1,0 0-1,0 0 0,0 0 0,0 2-1,0 2 2,0-3-2,0 2 3,0 0-4,0-1 2,0 0-1,9 1 2,-9-3-1,0 3-1,0-3 2,0 2-1,0 1 0,0-3 0,0 3 0,0-3 0,0 2 1,0-2-2,0 3 2,0-1-1,0 1-1,0 4 2,0 1-2,0 0 2,0-1-1,0-1-1,0-1 3,0 0-2,0 0 0,0-2 0,0-2 0,0 3-1,0-4 2,0 0-2,0 0 2,0 0-1,0 0 0,0 0-1,0 0 1,0 6 1,0-5-1,0 4 1,0 1-2,0-4 2,0 3-1,0-2-1,0-2 2,0-1-1,0 4-1,0-1 1,0 0 1,0 1-2,0-1 2,0 1-3,0-1 3,0 4-1,0-6 0,10 4 0,-10 1 0,10-2 1,-10 2-2,0-5 2,0 3-3,0-2 3,0 3-1,0-2 0,0 2 1,15 0-1,-15-2 0,0 2-1,10 0 2,-10-2-2,0-1 2,0 1-1,0-1 0,0 3 0,0-5 0,0 2 2,0 4-2,0-2 1,0 0-2,0-2 2,0 3-1,10-2 1,-10 0-2,0 2 2,0 0-1,0-3 0,0 6 0,0-1 0,0 1 1,0 0-2,0 0 2,0-3-1,10 1 0,-10-2 0,0-1 0,0-1 0,0 1 0,0-3 1,0 2-3,0 1 3,0 2-1,0-2 0,0-1 0,0 1 0,0 0 0,0-1 1,0 0 0,0 4-2,0-1 2,0 1-2,0-2 1,0-1 0,0 1 0,0-1 0,0 2 1,0-2-2,0 2 1,0-2 1,0-3-2,0 3 3,0 1-3,0 1 2,0 7-1,0-3 0,0 4-1,0-3 1,0-2 0,0-1 0,0 1 0,0-3 0,0 0 3,0 0-6,0 1 6,0-1-3,0-3-2,0 1 2,0-1-1,0 1 2,0-3-1,0 0 2,0 0-4,0 2 4,0 3-4,0 6 4,0-4-2,0 6 0,0-2 1,0-1-4,0-4 5,0 1-4,0 0 4,0 0-2,0 2 1,0-2 0,0 1-1,0 0 0,0-8-1,0 5 2,0-3-1,0 4 1,0-1-2,0-1 2,0 4-1,0-2 0,0-1 0,0 2 0,0-4 0,0 0-1,0-3 2,0 1-2,0 3 1,0-2 1,0 3 1,0-2-4,0 2 4,0 3-2,0-3-3,0 2 4,0 1-1,0-5 0,0-1-1,0 3 2,0-2-1,0 2 3,0 3-4,0-3 2,0 0-1,0-2 0,0 2 0,0-3 0,0 1 1,0 1-2,0 2 3,0 4-3,0 1 2,0-1-1,0 0 0,0 0 1,0-2-2,0 0 2,0-1-2,0-1 1,0-5-1,0-1 1,0 0 1,0 0-1,0 0 1,0 4-1,0-4 0,0 2 0,0 1 1,0-3-2,0 2 2,0-2-1,0 5 0,0-2 1,0 5-1,0-3 2,0 2-3,0-1 2,0-1-3,0 2 3,0 4-1,0-1 2,0 0-2,0-2-1,0 0 2,0-4-1,-10 2 0,10-1 0,0-3 1,-10 1-2,10-3 1,0 3 0,0-1 1,0 1-1,0-2 0,0 5 1,0-1-2,0 3 2,-10 0-2,10 2 2,-15-2-1,5 1 1,0-3-1,10 2 0,-9-3 0,-1 0 0,10 0 1,0-2-2,0 2 2,0-3-1,-15 1 0,15 2 0,0 0 0,0-3 0,0 1 0,-10 0 0,10 0 0,0-1 2,0 0-5,0-2 4,0 6-1,0-4-1,0 1 2,0 2-2,0-3 1,0 3-1,0-2 2,0 0-2,0-1 1,0-2-2,0 3 0,0-1 0,0 1 3,0-3 0,0 2-1,0 1 2,0 2-2,0-2 0,0 2 0,0 0 1,0-1-5,0 2 3,0-1 2,0 0 1,0 0 0,0 1-2,0 1 2,0-4-3,0 2 1,0-3 0,0 4 1,0-4-2,0 3 2,0-2-1,0 0-1,0-1 3,0 0-4,0 1 4,0 0-3,0-3 1,0 5 0,0-3 1,0 3-1,0 0 0,0 1 0,0-4 0,0 1 2,0 2-4,0-3 4,0 1-2,0-1 1,0 2-2,0-4 2,0 2-1,0 0 0,0 1 1,0-1-2,0 1 2,0-1-2,0 4 2,0 1-1,0-1 1,0-2-1,0 2 0,0-4 0,0 1 1,0-3-2,0 2 1,0-2 1,0 0-2,0 3 2,0-1-1,0 3 0,0-2 0,0 2 0,0-2 0,0-1 0,0 3 0,0-5 0,0 0 0,0 3 0,0-1 0,0 1 0,0-3-1,0 3 2,0-1-1,0 3 0,0 0 0,0-2 1,0 2-2,0 0 2,0-2-1,0-1 0,0-2 1,0 3-1,0-3 0,0 2-1,0-2 2,0 0-2,0 3 2,0-3-1,0 2 0,0-2 0,0 4 0,0-4 0,0 2 0,0-2 0,0 2 0,0 1 1,0-3-2,0 2 1,0 1 0,0-1 0,-10 3 1,10-2-2,0-1 1,0-2 0,0 3 1,0 0-2,0-3 2,0 0-1,0 0 0,0 3 0,0-1 0,0 0-1,0 1 1,0 2 1,0-5-2,0 3 1,-10-3 0,10 2 0,0-2-1,0 0 2,0 0-2,0 0 1,-15 0-1,15 4 1,0-3 1,-20 4-1,20 1 1,0-6-1,0 2 0,0-2 0,0 0 0,0 3 0,0-3 0,0 0 1,0 0-1,0 0 0,0 0 0,0 0 0,0 0 0,0 0-1,-10 0 1,10 2 1,0-2-1,0 0 0,0 0 1,-9 0-2,9 0 2,0 3-2,-15-3 2,15 0-1,-10 2 3,10-2-3,0 0 2,0 0-1,0 0-2,0 0 2,0 0-2,0 0 2,0 0 1,0 0-2,-10 3 2,10-3-1,0 0 2,0 0-3,0 0 3,0 0-2,-10 0 1,10 0-2,-15 0 1,5 0 0,0 0-1,0 2 1,0-2-1,10 4 1,0-4-1,0 0 4,0 0-3,0 0 0,0 0 0,-14 0-1,4 0 0,10 0 0,-10 0 1,0 0-2,-5 0 1,5 0 0,10 0 1,0 0-2,0 0 2,0 0 0,0 0-1,-10 0 1,-15 0 0,15 0-1,1 0-2,-1 0 3,10 0-1,-10 2 1,-5-2-1,5 0 1,0 2-2,-15-2 1,15 0 0,0 0 0,10 3 1,-9-3-1,-1 0 2,-5 2-4,5-2 4,10 0-2,0 0 0,-10 0 1,0 0-1,10 0 1,0 0 0,-15 0 0,15 3-1,-10-3 1,0 0-1,10 0 1,-10 0-2,10 2 2,0-2 0,0 0-1,0 0 1,0 0-1,0 0 3,0 0-4,0 0 2,0 0-1,0 0 1,-14 0-1,14 0 0,0 0 1,0 0-2,0 0 2,0 0-3,0 0 1,-10 0 1,10 0-2,-10 0 1,10 0 1,-10 0 4,-15 0-4,25 0 2,0 0-3,-10 0 2,-10 0-2,5 0 3,-14 0-2,29-2 0,-10 2 1,-15 0-1,15-3 0,0 3 0,10-2 0,0-1-1,0 1 3,0 2-1,0 0 0,-15-2 0,5 2-1,1 0 1,-1-4-1,0 4 2,10 0-2,0 0 1,-15 0-1,15-2 1,0 2-1,-10 0-1,10 0 2,-10-3-2,0 3 2,-5-2-2,15 2 2,0-3-1,0 3 0,0 0 0,0 0 0,0 0 1,-10-2-1,0 2 1,10 0-1,0 0 1,0 0-2,0-3 1,0 3 0,0-2 1,-9-1-2,-6 3 2,15-3 0,-10 1-2,10 2 2,-10 0-2,10-3 2,-10 3-2,0-1 2,10-3-1,-15 4 0,15 0 0,0 0-1,0 0 2,0 0-1,0 0 0,-10-2-1,10 2 2,-10-3-1,10 1 0,-10-1 0,-4 0 0,4 3 0,0-2 0,-10 2 0,20 0 0,0-2 1,0 2-2,0-3 1,0 3-1,0-3 2,0 0 0,0 3-1,0-2 1,0-1-1,0 1 0,0-1 0,0 1 1,0-1-2,-15-2 2,5 5-1,10-2 0,-10 0 0,10-2-1,0 2 2,0-1-1,0 3 2,-10-2-4,-5 2 2,15-3 0,0 1 0,0-1 0,0 1 0,-19-1 0,19 0-1,-10 3 2,0-2-1,-5 2 2,15-3-4,-10 3 4,10-2-2,0-1 0,0 3 0,-10-2 0,-15-1 0,15 1 0,1-1 0,-1 0 0,-5 1 0,15-1 0,-20 1 0,20 2 0,0-3 0,0 3 2,0-2-4,-10 2 4,10-3-4,-10 1 4,10 2-4,0-3 4,0 3-4,0-3 4,-15 3-2,15-2-2,0-1 4,0 1-2,0 2 0,0-3-2,0 1 4,0 2-2,0-3 0,-10 1-2,10 2 4,0 0-4,0-3 4,0 3-2,0-3-2,0 3 2,0-2 0,0 2 0,0-2 0,0-1 0,0 0 2,-10 0-4,10 1 2,-9 0 0,9-1 0,0 0 0,0 1 0,0-1 0,0 1 0,0-1 0,0 1 0,0 0 0,0-2 0,0 4 0,0-2 0,-15-1 0,15 1 0,0-1 0,0 1 0,0-1 0,0 3 0,0-2 0,0-4 0,-20 3 0,20-1 0,-10 1 0,10 1 0,0-1 0,0 1 0,0-1 0,0 0 0,0 3 0,0 0 0,0 0 0,0-2 0,0 2 2,0 0-2,0-2 0,0 2 0,0 0 0,0 0 2,0 0-4,-10-3 3,10 0-2,0-2 3,0 3-3,0 2 2,0 0-2,0-3 2,-15 3-1,15 0-1,0-3 1,0 3 0,0 0 1,0-2-3,0-1 4,0 1-4,0-3 4,0 0-3,0 2 1,-20 0 1,20 3-1,0-2 1,-10-1-2,10 3 2,0-2-3,0-1 4,0 1-2,0-1 0,-14-3 0,14 2-1,-10-4 1,0 3 1,10 2-1,0 3 0,0 0 1,0 0-2,0-2 2,0 2-1,0-3 0,0 3 1,-10-2-1,10-1 0,-10 1 0,10-1 2,0 1-4,0-4 4,0 3-4,0 3 2,0-2 0,0 2 0,0-2 0,0 2 0,0 0 2,0 0-4,0 0 4,0 0-4,-15 0 4,15 0-2,0-3 0,0 1 0,-10-1-2,10 1 4,-10-1-4,10 3 4,0 0-2,0 0 1,0-3-1,0 3 1,0 0-1,0 0 1,0 0-1,-10-2 0,-5 0 1,6-1-3,-1 0 3,10 3-1,0 0 0,0-3 0,0 3 0,-10 0 0,-5-2 0,15 0 1,-10-1-2,10 3 2,-10-3-2,10 1 2,-10 2-1,10-3 0,-10 1 0,-5-2 0,15 3 0,0-2 0,-10 1 0,1-1 0,-1 0 0,10 3 0,0-2 0,-15-1 0,15 3 0,0-2 1,0-1-2,-10 3 2,10-2-2,0-1 2,-10 1-2,10 2 1,0-4 0,0 4 0,0 0-1,0 0 1,0 0 1,0 0-2,0 0 2,0-2-2,0 0 2,-10 2-3,0-3 3,10-2-2,0 3 1,0-1 0,0 1-1,0-1 2,0 0-2,-15 3 2,15 0-2,-10-2 2,10 2-1,0-3 0,0 3-1,0-3 2,0 3-1,-10 0-1,10-2 2,-9 2-2,9 0 2,0 0-1,-15 0 0,15 0 0,0-2 0,0-1 0,0 3 0,0 0 0,0-3 0,0 3 0,0-2 0,-10-1 1,0 1-1,10-3 0,-20 2 0,5 1-1,15-1 2,-20 0-1,20 1 0,0-1-1,-10 3 3,10-2-4,0 2 3,0 0-2,0 0 1,0 0 1,0-3-1,0 0 1,-14 1-3,14 0 3,0-1-1,0 0 1,-10 3-2,0-2 1,10-1 0,-10 1-1,10 2 3,0 0-4,0-3 3,0 3-2,-15 0 2,15 0-1,0 0 0,0-2 0,0 2-1,0 0 1,0 0 1,0-3-1,0-1 0,0 3 1,0-2-3,0-2 3,-20 5-2,20-2 2,0-1-2,0 1 2,0 2-1,-10-3-1,10 3 3,0-3-3,0 3 2,0 0-2,0 0 0,0 0 2,0-3-1,0 1 0,0 2-1,0 0 1,-10-2-1,10 2 3,-15-5-3,15 2 1,0 0 0,0 3 0,0-2 0,0 0 0,0 2 0,0-3-1,-9 3 1,9 0 1,0-3-2,0 1 1,0-1 1,0 0-1,-10 1-1,10-3 2,0 0-3,-10 0 2,10 0-2,-15 2 4,15 0-4,0 1 5,0 2-4,0-3 1,0 1-2,0-1 4,0 1-4,0-1 2,0-2 2,0 5-5,0 0 6,0-3-5,0 3 2,0 0 0,0 0-1,0-3 2,0 1-1,0 2 0,0-2-1,0 2 2,-10-3-2,10 3 2,0 0-2,0-2 2,0 2-2,0-3 1,0 0 1,0 3-2,0-6 2,0 5-2,0-2 2,0 1-3,0-1 3,0 3-1,0 0 0,0-2 0,0 2-1,0 0 2,0 0-2,0 0 2,0 0-2,0 0 1,0 0 0,0 0-1,0 0 1,0 0 0,0 0 0,0 0 0,0 0 1,0-3-2,0 3 1,0-3-1,0 3 2,0 0-2,0 0 1,0-2 0,0 2 1,0 0-1,0 0-1,0-3 2,0 3-2,0-2 2,0-3-2,0-1 2,0-1-1,0-1-1,0 3 2,0 0-2,0 2 2,0 3-2,0-5 3,0 3-4,0-4 3,0 4-1,0-3 0,0 2 1,0 1-1,0-1 1,0 3-2,0-3 1,0 3 0,0-2 1,0 2-2,0-2 2,0 2-2,0 0 2,0 0-1,0 0-1,0 0 2,0-3-2,0 0 2,0 1-2,0-1 2,0 0-1,0 1 0,0 2-1,0-3 1,0 3 1,0-2-2,0-1 2,0 1-2,0 2 1,0-3 0,0-3 0,0 5 0,0-5 0,0 4 1,0-3-2,0 2 2,0-2-2,0 2 2,0 1-2,0-1 2,0 3-1,0-3-1,0-1 2,0-3-2,0 1 2,0-2-1,0 0 0,0 3-1,0 0 2,0 3-2,0-3 1,0 1 0,0 2 0,0 0 1,0-1-2,0 3 1,0-2 0,0 2 0,0 0 0,0 0 1,0 0-2,0-2 1,0-1 0,0 0 0,0 3 0,0-4 0,0 3 0,0-2-1,0 1 2,0 2-1,0-5 1,0 5-2,0-3 1,0 1 0,0 2 0,0-3 0,0 3 0,0 0 0,0 0 0,0-3 1,0 2-1,0-5-1,0 2 2,0 4-2,0-4 1,0 4 0,0 0 0,0 0-1,0 0 1,0 0 0,0 0 0,0 0 0,0 0-1,0 0 1,0-3 0,0 3 0,0 0 0,0-2 0,0 2 0,0-2-1,0-1 1,0-5 0,0 5 1,0 3-4,0-2 5,0 2-2,0 0-2,0 0 2,0 0 0,0 0 0,0-3 0,0 1 0,0-1 0,0-2 0,0 1-2,0-5 4,0 2-4,0 2 2,0-3-1,0 2 2,0 4-1,0-3 0,0 3 0,0-1-1,0-2 2,0 0-2,0 2 2,0-2-2,0 2 1,0 1 0,0-1 0,0 3 0,0-2 0,0 2 0,0-3 0,0 2 0,0 1 0,0-6 0,0 2-2,0 2 3,0-3-2,0 3 2,0 0-1,0-1 0,0 3 0,0 0-1,0 0 2,10 0-2,-10 0 1,0-3 1,15 3-2,-15 0 0,0-4 1,0 3 0,10-2-1,-10 3 2,0-2-1,10 2 0,-10-6-1,9 4 2,-9 0-2,15-1 1,-15 3 1,0-3-3,0 2 3,10-9-1,0 6 0,10-1-1,5 0 2,-15 0-2,0 1 2,-10-3-2,0 5 1,14-1 1,-4 1-2,-10-1 2,10 3-2,-10-2 2,0 2-2,0-2 2,10-1-1,-10-4 0,15 6 0,-5-4 0,-10 2 0,0 3-1,0-2 2,0-1-2,0 3 2,0-3-1,0 1 0,0 2 0,0-3 0,10 0 0,-10-1-1,0 1 2,0 1-2,0-1 2,10 3-2,-10-3 2,0 1-2,10-3 1,-10 2 1,0 1-1,0 2 0,0 0 0,0-3 1,0 3-2,0 0 3,0 0-2,0-3 0,0 1 0,0-3 0,0 2 0,0 2 0,0-5 0,0 2-1,0 2 2,0 0-1,0-1 0,0 3 0,0-2 0,0 2 1,0 0-3,0 0 3,0-3-1,0 3 1,0-2-2,0-1 2,0-1-2,0 3 3,0-2-3,0 1 1,0-1 0,0-2 1,0 3-1,0-4-2,0 5 4,0-5-2,0 2-2,0 3 2,0-2 0,0 0 1,0-1-2,0 1 1,0 0 0,0 3 1,0-2-1,0 2 0,0 0-1,0 0 1,0-3 0,0 3 0,0 0 1,0-1-2,0-3 2,0 1-2,0 3 2,0-5-2,0 3 2,0-3-2,0-3 1,0 0 0,0 6-1,0-1 2,0 1-2,0 2 2,0-3-2,0 0 2,0 3-1,0 0 0,0 0 0,0 0 0,0-2 1,0 2-2,0 0 1,0-3 0,0 3 0,0 0 0,0 0 0,0 0 0,0 0 0,0 0 1,0 0-2,0 0 1,0 0 0,0 0 0,0-1 0,0 1 1,0-6-2,0 6 1,0-4-1,0 4 2,0 0-1,0-1-1,0 1 2,0 0-2,0 0 2,0 0-2,0 0 2,0-3-2,0 3 2,0 0-1,0 0-2,0 0 3,0-3-1,0 1 0,0-3 0,0 0-1,0-1 1,0 4 0,0-3 0,0 5 0,0-3-1,0 1 0,0 2 3,0 0-3,0 0 1,0 0 0,0-3 0,0 1 0,0-2 0,0 2 0,0 0-1,0-1 1,0 1-1,0-1 3,0 3-3,0-2 2,0 2-2,0-3 0,0 3 1,0-2 0,0-1 0,0-2 0,0 2 1,0-2-3,15 0 3,-6 1-2,-9 0 1,0 2 0,0 2 0,0 0-1,0-4 0,0 4 1,0 0-1,0 0 1,0 0-1,0 0 1,0 0-1,0 0 1,0 0-1,0-1 0,0 1 1,10-3-2,15 0 3,-15 1-3,0-1 3,0 3-2,-10-2 0,0 2 2,0 0-1,0 0 0,0 0-1,0 0 2,0 0-2,0 0 2,0 0-2,0 0 1,0 0-1,0-3-1,10 3 2,-10-2-1,15 2 2,-5-3-2,-1 3 1,-9 0-2,0-1 1,0 1-1,10 0 1,5 0 0,-15 0-1,0 0 1,10 0 0,-10 0 1,0 0-1,0 0 2,0 0-1,10-4 1,-10 4-2,0 0 1,0-3 1,10 0-1,-10 3 0,0-2-1,10 2 2,-10-2-2,15-1 2,-5 1-2,0 0 1,-1-1 0,16 3 0,-25-3 0,0 3 0,10 0 0,-10 0-1,0 0 1,0 0-3,0 0 2,10 0-1,5-3 2,-5-2 0,10 3 0,4 2 0,-14-3-3,-10 3 6,10-3-6,-10 3 6,0-2-6,10 2 6,-10 0-3,0 0 0,0 0 0,0 0-3,15 0 6,-15-3-6,10 1 3,0-1 0,25 2 3,-26 1-3,1-4 0,-10 4 0,0 0 0,0 0 0,0 0 0,0 0 1,0 0-2,0 0 1,0 0 0,10 0 0,-10 0-3,15-2 3,5-2 0,-10 4 0,15-1 3,-6-2-6,-19 3 3,10 0 0,-10 0 0,15 0 0,-5 0 0,0 0 0,0-3 0,15 3 0,-15-2 0,0 0 0,-1 2 0,-9-3 0,15 3 0,-15 0 3,0-3-3,10 3 0,-10 0 0,0 0 0,0 0 0,0 0-3,20 0 3,15-2 0,-1-1 0,-14 0 0,5 1 0,-15 2 0,10-3 0,-20 1 3,10 2-6,5-3 6,4 3-6,-19 0 6,0-2-3,0 2 0,0 0 0,0 0 0,0 0 0,0 0 0,0 0 2,10-3-3,5 3 2,-15 0-2,10-2 2,0 2-2,-10-2 1,10 2 0,-10 0 0,15 0 2,-15 0-2,0-4 1,0 4-1,0 0 0,0 0 0,0 0 0,10 0 1,-10-2-2,0 2 2,0 0-2,0 0 1,0 0 0,10-3 1,9 1-2,-4-1 1,-5 1 0,0-1 0,0-2 0,15 2-1,-25 1 2,10-1-1,-10 3 0,0 0 0,0-3 0,0 3-1,0 0 3,19 0-2,-19 0 0,0-2 0,0 2 0,0 0 0,0 0 0,0 0 0,15-2 0,-15 2 0,0-3 0,0 3-1,0-3 1,0 3 0,0-2 0,10-1-1,0 1 2,-10 0-2,10 2 1,-10-3 0,15 0 0,5 0 0,-10 3 0,14-2 1,-14-1-2,0 1 2,0-1-2,5 3 2,-15 0-1,10-2 0,0 2 0,-10-3 0,0 3 0,0 0 0,0-1 1,0 1-2,0 0 2,0 0-3,0-4 3,10 4-1,5 0 0,4 0 1,-9 0-1,-10-3-1,10 3 1,-10-3 0,0 1 0,0 2 1,0-2-3,15 2 3,-5-3-2,-10 3 2,10 0-2,-10 0 0,0 0 1,0 0 1,0 0-1,0 0-1,0 0 1,25-2-1,-15 0 3,9-1-2,-9 0 0,5 0 0,-5 3-1,-10 0 1,0 0 0,0 0 0,0 0-2,0 0 3,0 0-2,0 0-2,0 0 2,0 0 1,0 0 0,0 0 0,0 0 0,0 0-1,0 0 2,0 0-3,0 0 2,0 0-2,0 0 0,0 0 0,0 0-1,0 0 2,0 0-1,0 0 2,0 0-1,0 0 1,0 0-2,0 0 1,0 0 1,0 0 0,0 0 1,0 0-1,0 0 0,0 0 0,0 0-1,0 0-1,0 0 2,0 0-2,0 0 1,0 0 2,0 0-1,0 6 2,0-3-3,0-1 4,0-2-3,0 2 0,10-2 0,-10 3 0,0-3 0,0 2-2,0-2 4,0 0-4,0 2 4,0 1-2,10 0 0,-10 1 0,0-3 3,15 2-3,-15-1 0,10 1 1,0-1-2,-10-2 2,0 3-1,0-1 1,0-2-2,0 3 2,0 0-1,0-3 0,0 3 1,0-1-2,0-2 2,0 2-1,10 1 1,-10-1 0,0 4-1,0-4 0,0 0 1,14 1-1,-14 0 0,0-1-1,0 1 0,0 0 2,0-1-1,0 1 1,0-1 0,0 1-1,0-1 0,0 1 1,0-1-2,0 2 2,10-4 0,-10 0-2,10 0 2,-10 2-1,0 0 0,0 1-1,0-1 2,0 1-2,0 2 3,0 0-2,0-2 1,0 2 0,0-5-1,0 3 1,0-1-2,0 0 2,0 1-2,0 0 2,10-2-1,-10 3 1,0 2 0,0-5-1,0 2 0,0-1-1,0-2 2,0 3-1,0-1 0,10-2-1,-10 3 0,0-3 2,0 3-1,0-1 0,0 3 0,15-5 1,-15 3-1,0-3 0,0 3-1,0-3 2,0 0-1,0 0-1,0 0 2,0 0-2,10 3 0,-10-1 0,0 0 2,0 1-1,0-1 1,0-2-2,20 2 2,-20 1-1,0 0-1,0 1 2,0-3-1,0 2 1,0-1-1,0-2 0,0 3 0,0-1 0,15 1 0,-15-1 1,9 1-1,-9-3 0,0 3 0,0-2-1,0 3 5,0-2-7,0 3 6,10-2-3,-10 2 1,0-3 0,0 4-1,0-1 1,0-2-2,0-1 4,0-2-4,0 3 2,0-1 0,0 1 0,0-1 0,0 1-2,0-3 2,0 2 2,0 0-3,0-2-2,0 4 4,0-2-2,20 1 1,-20-1 0,0-2-1,0 3 1,0-1-1,0 1 0,0-3 0,0 2 1,0 4-1,0-4 0,0 1 2,0 0-2,0-1 1,0 3-1,0-1 1,0-4 1,0 4-1,0-4-2,0 2 2,0-2-2,0 0 2,0 0-1,0 4 0,0-4 0,0 1-3,0 2 6,0 2-3,0 0 0,0 0-1,0-1 2,0 3-1,0-2 0,0 0 0,0 2 0,0 0 1,0-3-2,0-2 3,0 4-2,0-4 1,0 0-2,0 1 2,0 1-1,-20 0 1,20 2-1,-10-5 0,10 5 0,-9-4 0,9 0 1,0 1-2,0 0 2,0 2-1,0-4 0,-15 3 1,5-1-1,10 2 0,-10-3 0,10 3 1,0 1-1,-10-4 1,10 2-2,-15-4 1,15 1 1,0 2-1,0 2 0,-10-3 1,10 1 0,-10 0-2,10 2 2,-10 0-1,0 0 1,10-2 0,0-1-1,0 3 0,0-3 1,0 4-1,0-4 0,-14 1 1,14 2-1,-10-5 1,10 5-2,0-2 1,0-2 0,0 3 0,0-4 0,0 3-1,0 0 3,0-1-3,0 0 2,0 1-2,0-3 2,-10 2-2,10 1 2,0 2 0,0 0-1,0-2 1,-10-1-3,10 4 3,0-4-1,0 3 0,0-1 0,0 2 1,0-1-1,0 1 1,0-2 0,0-1-2,0 2 2,0-2-1,0-2 0,0 3 0,0-4 1,0 0-1,-15 3 0,15-3 0,0 3 0,0-1 2,0 3-2,0-1-2,0 2 2,0-2 2,0-3-2,0 2 0,0 2 0,0-3 3,0 4-2,0-4-1,0 1 1,0 2-2,0 0 2,0-2-1,0 2 1,0-1-1,0-1 1,0 2 1,0 1-2,0-4 0,0 3-2,0 0 4,0 1-2,0-1 1,0-3-1,0 1 1,0-1-2,0 1 2,0-3-1,0 0 1,0 0 0,0 2-3,0 1 4,0-1-3,0 1 2,0 2-1,0-2 0,0 0 0,0 4 0,0-3 0,0 2-1,0 2 3,0-3-3,0 0 3,0 0-3,0 3 2,0-2 0,0-2-2,0 1 3,0-5-3,0 6 1,0-4 0,0 3 0,0-2 0,0-1 1,0-2-1,0 3-1,0-1 2,0 1 0,0 2-1,0-1-2,0 0 3,0-2-2,0 4 2,0-4-1,0 1 0,0-1-1,0 0 2,0 1-1,0 2-1,0-2 2,0 0-1,0 2 1,0 0-1,0 3 2,0-1-3,0-2 2,0 0-1,0 0 0,0 1 1,0-1-3,0-2 2,0 1-1,0-1 2,0 2-1,0 0 0,0 0 2,0 3-1,0 0 0,0-2-2,0 4 3,0-3-3,0-3 2,0 2-2,0-1 2,0 0-1,0 3 0,0-3 0,0-1 0,0 2 1,0 0-1,0 1 1,0 1-1,0-3 0,0 3 0,0-1 0,0-1 0,0-1 1,0-3-1,0 1 0,0-1 1,0 3 0,0 0 0,0 3 0,0-2 1,0-4-4,0 3 2,0-2 0,0 2 0,0-1 2,0 2-2,0-3 1,0 2-2,0-3 2,0 6-1,0-3 1,0 3-1,0-1 1,0-1-2,0-2 2,0-1-1,0 0-1,0-1 1,0 3-1,0-5 2,0 6-1,0-4 1,0 2-1,0 2 0,0-1 1,0 1-2,0-2 1,0 4 0,0-5 0,0 2 0,0 0 0,0-2 0,0 2 1,0-3 0,0 4-2,0-1 2,0 0-2,0 2 3,0-4-2,0 2 1,0-2-2,0-2 1,0 3 0,0-2 0,0 3 1,0 1-2,0-2 2,0 2-1,0-1 1,0 3-2,0-3 1,0 2 1,0-2-1,0 1 0,0 1-1,0-2 2,0 3-1,0-3 0,0 0 0,0-2 1,0-1-2,0 0 1,0 2 0,0-2 0,0 1-1,0-1 2,0 1-1,0 2-1,0-3 2,0 4-2,0-4 2,0 3 0,0 0-1,0-2-1,0 2 2,0-2-1,0 1 0,0 2 0,0-1-1,0 0 2,0-2-2,0-1 1,0 1 1,0-1-2,0-2 2,0 3-2,0-3 1,-10 4-1,10-1 3,0 5-3,0-3 3,-10 3-3,10-2 1,0-4 0,0 3 0,-10-5 1,10 2-2,0-2 2,0 0-2,0 3 1,-15-1 0,15-2 0,0 3 0,0 0 0,0-3 1,0 0-2,0 0 1,0 0 0,0 0 0,0 2 0,0-2 0,0 0-1,0 2 1,0-2 0,-10 6 0,10-3 1,-9-3-1,9 2 1,0-2 0,0 0 0,0 0-1,0 0 0,0 0 1,0 0-2,-10 2 1,-15-2-1,25 6 4,-20-1-1,10 0-2,-5 0-1,15-5 3,0 0-3,0 2 2,0-2-1,0 0 0,0 0 1,-10 0-1,10 0 1,0 0-2,0 0 2,0 0-1,0 0 0,0 0-1,0 0 2,0 0 0,-10 0-1,10 0 2,0 0-2,0 0 2,0 0-3,0 0 2,-9 0-3,-1 0 0,-25 3 3,10 0-1,15-3 2,-10 2-3,20-2 2,0 0-2,0 3 2,0-3-1,0 0 1,0 0 1,0 0-1,0 0 1,0 0-2,0 0 1,0 0-2,0 0 1,0 0 1,0 0 0,0 0-2,0 0 4,0 0-6,0 0-1,0 0 7,0 0-2,0 0 2,0 0-5,0 0 4,0 0-2,-14 0 0,14 0-2,0-3 4,-10-2-2,10 2 0,0 1 0,-10-1 0,10 3 1,-10-2-2,0-1 1,10 3 0,-15-2 0,15-3 0,-10 2 0,0 0 0,0 1 0,-5 0 0,-4-1 0,19 0 1,-10 0-1,0 1 0,10 2 0,-25-2 0,15 2 0,0-3 0,-5 3 0,5-3 0,1 1 0,-1-1 0,0-2 0,-5 3 0,15 0 0,-10-2 0,10 4 0,0-2 1,0-1-2,-10 1 2,-15-1-2,5 1 1,-4-3 0,14 2 0,0-3-1,0 4 1,0 0 0,10-1 0,-15 1 0,5-1-2,0 1 4,0 2-4,10-3 4,-14 0-2,4 1-2,0 0 4,10-4-4,-20 3 2,5 1-1,15 0 1,0 2-3,0-3 6,0 3-4,0-3 1,0 3-2,-10 0 2,10 0 0,0 0 0,0-2 0,0 2 0,0-3 0,-10 3-1,10 0 1,0 0 0,0 0 0,0 0-1,0 0 2,0 0-1,0-2 0,0 2 0,0 0 0,0-3 0,0 1-1,0-1 0,0 1 3,0-1-3,-10 0 2,10 3-1,-15 0 0,-4-2 0,19 2 0,0 0 0,0 0 0,0-3 0,0 3 0,0-5 0,0 3-1,0-1 1,-20 1 0,20 2-1,0-4 1,-15 2 0,15 2-1,-10-2 3,0 2-2,0-3-1,10 1 1,0 2 0,0-3 1,0 1-3,-15-4 2,15 4-1,-10-1 2,10 3-1,-9-2 1,9-1-1,-10 3-1,-5-2 2,15 2-2,0 0 2,0-3-1,0 1 0,-10-4 0,0 3 0,10 1 0,-10-3-1,10 3 2,0-3-2,-10 2 2,-5 0-1,15-1 0,-10 4 0,10 0 1,0-3-2,0 3 2,0 0 0,0 0-1,0-3 0,-10 0 0,-14-1 1,24-2-1,-20 4 2,20-1-2,-10 1 0,0-2 0,10 3 0,-15-4 0,15 2 0,-10 0 1,10 1-2,-10-1 2,0-2-2,-4 3 1,14-3 0,-10-1 0,0 4 0,10-1-2,-10 1 2,0-1-1,10 1 2,0-3-2,0-1 2,0 4-2,0-4 1,-15 6 0,15-2 0,0 0 3,0-1-5,0 0 2,0 1-1,0 2 2,0-5-2,0 5 1,-10-5 0,10-3 0,-10 5-1,10-2 1,0 0 1,0 2-2,0-1 3,-10-2-3,-5 4 2,6-3-2,-1 0 2,0-2-1,10 3-1,-15-3 2,15-1-2,-10 2 2,10 4-2,-10-3 2,10 3-1,0-1 0,0-2-1,0 3 2,0-4-2,0 4 1,0-4 1,0-1-2,0 2 2,-10-4-2,10 2 2,0 2-3,0 0 3,-10 0-1,10 2 0,0-2 0,0 0 0,0 0 0,0-3-1,0 2 2,0 2-2,0-1 0,0 3 2,0-4-1,0 4 0,0-1 0,0 1 1,0 2-3,-15-3 2,15 3-1,0-2 3,0 2-2,0-6-1,0 4 2,0-1-1,0-1 0,0-2-1,0 1 2,0 0-2,0 5 2,0-5-1,0 0 1,0 2-2,0-2 1,0 2 1,0 3-2,0 0 2,0 0-1,0-2 1,0 2-3,0-3 4,0 3-3,0-5 1,0 0 0,0 3 0,0-4 1,0 4-2,0-1 1,0 0-1,0-2 3,0 0-3,0 3 2,0-3-2,0 1 1,0 3 1,0-5-2,0 1 2,0-2-2,0-1 1,0-2-1,0 3 3,0-3-3,0 4 1,0-2 0,0 5 1,0-2-1,0 3 0,0-1 2,0 1-5,0-2 6,0 4-6,0-2 4,0 0-1,0-3 2,0-3-4,0 0 4,0 1-1,0-4-1,0 4 0,0 2 0,0-1 1,0 4-2,0-3 2,0-8-2,0 0 0,0 3 2,0 0-2,0-1 2,0 6-2,0-2 2,0 2-1,0-1 1,0-1-1,0 4 0,0 1 0,0-4 0,0 4 2,0 2-4,0-3 4,0 1-2,0 2 0,0-3 0,0 2 0,-10-3 0,10-2-2,0 4 4,0-3-4,0 1 2,0-2 0,0-2 0,0 3-1,0 0 2,0 0-2,0-3 1,0-2 1,0 0-3,0 1 3,0-3-1,0 5 0,0 2 0,0-3 0,0 3-1,0 0 1,0 2 0,0 0-2,0-2 4,0 2-2,0 1 0,0-3-2,0 3 4,0-1-4,10-2 4,-10 0-2,15 0 0,-5 2 0,-10 0-2,0-2 4,0 3-2,0-2 1,10-2-2,-10 0 1,10 4 0,-10-3 0,10 2 0,-10 1 0,0-1 0,0-1-3,15 0 4,-15 4-4,10-5 4,-10 2-2,19-1 1,-19 1-1,15-1 0,-15-2 1,0 2 0,20 0 1,-10 1-2,5-1 2,-15-2-2,10 1 2,0 0-2,-10 2 2,0 0-2,0 3 0,0-2 2,10 2-2,-10 0 2,0-2-2,0-1 2,0 3-2,0-2 2,10 0-1,-10-1-1,14 0 1,-14-1 0,10 3 0,0-4 0,-10 0 1,10 2-2,5-2 1,-15 2 0,0-2 0,0 3 0,10-3 0,20-1 1,-15 2-3,-15-2 4,0 4-3,0-1 2,0 0-2,0 3 2,0-2-2,0 2 2,0-3-2,0 3 1,9 0 0,-9 0-1,0 0 2,0 0-2,0 0 1,0 0 0,0 0 0,0 0 0,0-2 0,10 2 0,-10 0 0,0 0 1,0 0-2,0 0 1,0 0-1,0 0 1,0 0 0,0 0 1,0 0-1,0 0-1,0 0 2,0 0-3,0 0 4,0 0-4,0 0 3,0 0-1,0 0-1,0 0 2,0 0-1,0 0 0,0 0-1,0 0 2,0 0-2,0 0 2,0 0-2,0 0 2,0 0-2,0 0 0,0 0 0,0 0-3,0 0 4,0 0-2,0 0 0,0 0 2,0 0-2,0 0 0,0 0 0,0 0 0,0 0-1,0 0 0,0 0 0,0 0 1,0 0-3,0 0 3,0 0 0,0 2 2,0-2-3,0 3 2,0-1-1,0 4 1,0-1 1,0 0 0,-10-3 3,10 1-5,0 1 4,0-4-4,0 4 4,0-2-4,0 2 2,0-3 0,-9 4-1,9 1 1,-15 1-1,-5-3-1,20 6 2,0-3 0,-10-3 1,10 2 0,-10-1-1,-5 3 1,5-1 2,0 4-5,0-4 5,-4 1-4,4-3 2,0 3 0,0 0-1,0-1 0,10 0 0,-15 3 2,5-1-3,10-1 2,-10 0-1,0-4 1,-14 7-2,14-4 2,0-2-1,-5 6 1,5-6 0,-10 6-1,-5-4 1,6 3-2,9-2 2,-5-3-1,5 2 1,0 0-1,-10 3 1,5-1-1,-5-1 0,-4-2 1,14 4-2,0-6 2,10 1-2,-10 1 1,-15 1 0,15 1 1,0 0-2,0-3 2,-4 2-1,14-1 0,-20-1 1,10 2-1,-25-2 0,25 3-1,-15 2 2,6-1 0,-16-2-2,15-5 2,10 1-1,-5-1 1,5-2-2,1 0 2,-1 3-2,10-3 3,-15 0-4,15 0 3,0 2 0,0 1-1,0 2 0,-10 1 0,10-4 0,-10 0 0,0 1 1,-5 0-1,15-3 1,-10 0-1,10 0 0,0 0 1,0 0-2,0 0 2,-10 1-2,-9 3 3,-6 3-5,-10-1 4,15-1-1,10 0 0,0-5 1,-4 2-1,14-2 1,-10 0-1,10 0 3,0 3-4,-10-3 2,10 1-1,-25 3 2,15 2-4,0-4 2,0 0 2,0 1-4,-5-1 4,6-2-4,-1 0 4,0 2-4,-5-2 5,15 0-3,-10 0 1,10 0 0,0 4-1,-10-4 1,10 0-1,-10 0 0,-5 0 0,15 2 1,-20-2-1,1 3 0,4-1 0,-5-2-1,-5 3 1,5-3-1,10 0 3,1 0-3,-6 0 2,15 0-1,0 0 1,-10 2-2,10 1 2,-10-3-2,-15 0 1,15 0 1,-10 2-3,10-2 3,-4 3-1,14-3 1,-20 0-2,10 0 1,-15 3-1,-10-3 1,25 2 0,-9-2-1,-6 3 2,15-3-3,-10 1 3,-5-1-2,15 4 2,1-4-2,-16 0 2,15 0-1,-10 0 0,-15 2 0,15 2 0,-4-2 0,4 0-1,5-2 2,15 3-2,0-3 2,-10 0-1,0 0 0,0 0 0,-5 0 0,-4 0 1,19 2-2,-10-2 1,0 0-1,-5 0 2,5 0-2,-10 0 1,5 2 0,-4 1 0,-1-3 0,-5 3-1,5-3 2,-5 0-1,15 0 1,-9 2-2,-6-2 2,15 0-2,-15 3 2,15-3-1,10 0 0,0 0 0,-10 0 0,10 0 1,-24 0-2,24 0 2,-10 0-2,0 0 2,-10 0-2,-5 3 2,15-1-1,-15-2-1,6 0 2,-1 3-2,-15-3 2,0 2-2,1-2 2,4 0-3,5 0 3,15 3-1,10-3-1,-10 0 2,1 0-2,9 0 3,0 0-3,-15 0 2,15 2-2,-30 1 1,5-3 0,-5 3 0,-4-2 0,-1-1 0,15 0 0,-14 0-1,24 0 2,0 0-1,-5 0 0,15 0-1,0 0 2,-10 0-1,0 0 0,0 4 1,-15-4-2,6 2 1,-16-2-1,5 0 2,-5 3-2,1-3 1,4 5 0,5-3 0,15 1 0,0-3-1,-4 2 2,-6-2-2,10 0 1,-5 0 0,-5 0 1,10 0-2,-15 0 1,6 0 1,-6 3-2,5 0 2,-15-3-2,6 2 1,4 1 0,5 0 1,10-1-2,10-2 1,0 2 0,0-2 0,-15 0 0,5 0 1,0 0-1,-24 0-1,24 0 2,-15 0-2,15 0 1,0 3 0,0-3 1,0 3-1,-4-3-1,4 0 1,10 0-1,0 0 2,-10 0-1,0 0 0,-15 0 0,5 0 0,-14 0 0,14 0 0,-15 2 0,25-2 0,-15 0 0,15 3 1,-9-3-2,4 0 1,-5 0 0,10 0 1,-25 0-2,15 0 1,-14 2 0,9-2 0,15 0 0,0 0 0,10 0-1,-10 3 2,0-3-2,10 0 2,-14 0-1,-6 0 0,-5 2 0,5 1-3,-5 0 3,-4-3 0,4 2 2,-5-2-5,5 3 3,5-1-1,11-2 2,-6 0-2,5 0 2,0 3-1,0-3 0,-5 2 1,5-2-2,0 0 1,-10 3 0,-14-3 0,9 1 0,5 3-1,-5-4 1,16 3 0,-1 0 0,0-3 0,0 0 1,10 0-2,-15 0 2,5 0-1,-10 0 0,-5 2-1,-4-2 2,4 0-1,-10 2 0,15-2 1,10 0-2,1 0 1,-16 0-1,15 0 2,-15 0-1,15 3 0,0-3 0,0 0 0,-14 0 0,4 0 0,10 0 1,-15 0-2,15 0 1,10 0 0,-25 0 0,6 0 0,-1 0 0,-5 0 0,-20 0 0,1 0 0,-1 0-1,15 0 3,-24 0-3,19 0 2,11 0-2,-6 0 1,20 0 0,10 0-1,-25 0 2,15 0-2,0 0 2,-5 0-2,6 0 2,-1 0-1,0 0 0,0 0 1,-5 0-2,5 0 2,0 0-2,0 0 1,-5 0 0,5 0 1,0 0-2,1 0 1,-16 0 0,5 0 0,-5 0 1,5 0-2,-4 0 2,14 0-1,0 0 0,-10 0-1,5 0 4,-15 0-5,6 0 4,24 0-4,-10 0 2,-15 0 0,15 0 0,0 0 2,0 0-4,-15 0 4,15 0-4,1 0 4,-16 0-2,5 0-2,0 0 2,-5 0 2,6 0-2,4 0-2,-5 0 4,-15 0-2,5 0 0,-4 0-3,-1 0 4,15 0-1,-4 0 0,14 0 0,0 0 0,10 0 2,0 0-4,-10 0 4,10 0-4,-15 0 4,15 0-4,0 0 2,0 0-1,-10 0 1,0 0 0,-10 0 0,-5 0 0,16 0-1,-1 0 2,-5 0-1,5 0 0,10 0-1,0 0 0,0 0 0,-10 0-1,10 0 3,0 0-3,-10 0 2,10 0-1,-10 0 1,-5 0 0,5 2 0,0 0-1,-14 4-1,4-1 2,-5 3-3,-5 2 2,6-2-1,14 2 2,-10 0-1,-5-2 1,15 0 0,10-3-1,0-3 0,0-2-4,0 3 3,0-3-2,0 0 1,0 0 0,0 0 1,0 0 2,0 3-2,0-3 1,0 0-1,0 0 0,0 0-1,0 0 3,0 0-1,0 1 2,0-1-4,0 4 1,0-2 0,0 1 4,0-1-1,0 1-2,10-1 1,0 1-2,5-1 5,-5 1-4,0 0 2,-10-1-1,10 4 0,-10-6-1,14 0-1,-14 0 1,0 0-1,0 0 1,10 0-1,-10 0 2,10 0-2,-10 0 2,20 0 0,-20 0 1,0 0 0,15 0-2,-15 0 2,0 0 0,0 0-1,0 0-1,10 0 2,-10 0-1,10 0 0,0 0 0,14 0-1,-14 0 2,0 0-1,5 0 0,-5 2-1,0-2 2,-10 0-2,10 2 2,0-2-1,-10 0 1,15 3-2,-5-3 1,-1 0 0,1 0-1,5 0 2,-5 0-2,0 0 1,-10 0-1,20 0 1,-5 0 1,-5 0-1,0 0 0,0 0 0,4 0 0,-4 0-1,0 0 2,0 0-2,-10 0 2,0 0-2,10 0 3,-10 0-2,0 0 0,0 0 0,0 0-1,15 0 1,-5 0 0,0 0 1,0 0-1,-10 0 0,14 0 1,-14 0-2,0 0 2,0 0-1,0 0 1,0 0-2,0 0 2,10 0-3,0 0 2,0 0 1,15 0-1,-15 0 1,-10 0-2,0 0 2,0 0-1,0 0 1,10 0-2,-10 0 1,25 0 0,-25 0 0,19 0 1,-19 0-3,10 0 3,-10 0 0,0 0-1,0 0-1,0 0 2,0 0-1,0 0 0,0 0 0,0 0 0,15 0 1,-15 0-2,10 0 1,10 0-1,-10 0 2,15 0-2,-6 0 2,-4 0-1,-5 0 1,-10 0-2,0 0 2,0 0 0,0 0-2,0 0 1,0 0 0,0 0 0,10 0 0,-10 0 1,0 0-1,0 0-1,10 0 2,0 0-1,15 0-1,-15 0 1,0 0 1,14 0-1,11 0 0,-15-3 0,14 1 0,-14 2 0,-10 0-1,5-2 4,-5 2-5,0 0 4,0 0-4,0 0 4,-10 0-2,15 0 0,-6-3 1,-9 3-2,10 0 2,0 0-2,5 0 2,-5 0-2,0-3 2,0 3-1,5-2 0,5 2-1,-10 0 2,14-3-1,-14 0-1,0 1 3,15 2-3,-25 0 2,10-3-3,0 3 4,0 0-3,0 0 1,-10 0-1,14 0 2,-14 0 0,0 0-3,0 0 4,0-2-3,0 2 2,10 0-2,0 0 2,-10-3-1,10 3-1,-10 0 1,15 0 1,-15 0 0,10 0-3,20 0 3,-16 0-1,6-2 0,5-1 0,-15 3 0,0-2 0,0 2-1,5 0 2,-5 0-1,-1 0 1,-9-4-3,10 4 4,0 0-3,-10-1 2,15 1-2,-5 0 1,0 0 0,15 0 0,-15-3 1,0 0-2,9 3 2,-4-2-2,-5 2 2,0 0-1,0 0 0,-10 0 0,15 0 0,-15 0 1,10 0-2,-10 0 1,10 0 0,10 0 1,4-3-2,-4 1 2,25 2-1,-21-3 0,-4 3 1,-10-2-2,15 2 2,-15 0-2,0 0 2,-10-3-2,15 3 2,-5 0-1,0-3 1,-1 3-1,-9 0-1,10 0 2,15 0-1,-15 0 1,15-2-2,-5 2 1,-10-3 0,14 3 1,-14-3-2,0 3 1,-10 0 0,10 0 0,5 0 1,-5 0-2,0 0 1,0 0 0,-10-2 1,14 2-2,-4 0 1,-10-2 0,10 2 0,0 0 0,-10 0 0,25 0 1,-15 0-3,10 0 4,4-3-3,-14 3 2,10 0-2,-5 0 1,5 0 0,-10 0 0,5-2 1,5 2-2,-11-3 2,1 3-2,15 0 2,-15 0-1,0 0 0,5 0 0,-5-3 0,0 3 0,-10 0 0,10 0 0,4 0 0,-4 0 1,0 0-2,0-2 1,-10 2 0,10 0 0,5 0 0,-5 0-1,10 0 2,4 0-2,-14 0 2,25 0-1,-15 0 0,5 0 0,-6 0 0,-9 0 0,15 0 0,-5 0 0,5 0 0,-5 0 1,-11 0-2,16 0 2,-5 0-2,-10 0 1,5 0 0,-5 0 1,-10 0-2,0 0 1,0 0 1,0 0-2,10 0 2,0 0-2,4-4 1,-4 4 0,0 0 0,10 0 1,5 0-2,19 0 2,-34 0-2,15 0 2,-15 0-2,0 0 2,0 0-2,0 0 2,15 0-2,-16 0 2,16-1-1,-5 1 0,-10 0 0,0 0-1,-10-3 2,15 3-2,-15 0 2,0 0-2,10 0 2,-10 0-2,10 0 1,-1 0 1,6 0-2,5-2 2,-10 2-2,-10 0 2,10 0-2,-10 0 2,15 0-1,-15 0 0,0 0 0,0-3 0,10 3 0,0-2 0,14 2 0,-4 0-1,-10 0 2,15 0-1,-5-3 0,-10 3 0,4 0 1,-4 0-2,0 0 1,-10 0 1,10 0-2,-10 0 2,15 0-2,-5 0 1,-10 0-1,10 0 1,0 0 1,0 0-2,5 0 2,4 0-2,-9 0 2,5 0-2,-5 0 2,10-3-2,-10 3 1,5 0 0,5 0 1,-11 0-1,6 0-1,5 0 2,-10 0-2,-10 0 2,15 0-1,-15-2 0,0 2 0,10 0 0,0 0 0,0 0 0,14 0 1,-14 0-2,0 0 3,0-3-4,-10 3 2,15 0 0,-5 0 1,-10 0-2,30 0 1,-15 0 1,4 0-2,6-2 2,-5 2-2,-10 0 1,15 0 0,-15 0 1,9-3-2,-4 3 1,-5-2 1,10 2-2,5 0 2,-15 0-2,0-4 2,-1 4-2,16 0 2,-25 0-1,10 0 0,0 0 1,5 0-2,15-2 1,-20 0-1,24-1 2,-9 1-1,-5 2 0,5-2 0,-6 2 0,-9 0 0,0 0-1,5 0 1,-5-3 1,-10 3-1,10-3-1,-10 3 3,10 0-4,5 0 3,-5-4-1,0 4 0,9 0 0,-4-1 0,5-2 1,-10 3-1,5-2 1,-5 2-2,-10 0 0,10 0 1,9 0 1,-4 0-1,-5 0-1,0 0 1,0 0 1,-10-3-1,15 3 0,-15 0 1,10 0-2,0-2 1,-10 2 0,10 0 1,-10-3-1,0 3-1,14 0 2,-4 0-1,-10 0-1,10 0 0,0 0 2,-10 0-2,10 0 3,5 0-4,-5 0 2,0 0 0,-10 0 1,10 0-2,5 0 2,-5 0-1,-1 0 0,11 0 0,-5 0 1,5-2-1,5 2 0,-5-3-1,-1 3 2,6 0-1,-5-3 0,-5 3 0,-5 0-1,0-2 2,0 2-1,4-3 0,-4 3 0,10-2 0,-10-1 0,5 1 0,-5-1 0,0 3 1,0-3-2,5 3 1,-6-2 0,1 2 0,10-2 0,-5 2 1,-15 0 0,0 0-1,10 0 1,0-3-1,-10 0 1,10 3-2,5 0 2,-5-2-3,-10 2 4,0 0-2,9 0-1,1 0 1,0 0 0,5-3 1,-5 3-2,0-3 2,-10 3-2,10-2 2,-10 2-1,15-3 1,-5 3-1,-10 0 0,0 0 0,0 0-1,0-2 2,10 2-2,-10 0 2,9 0-1,-9 0 0,15 0 0,-15 0 0,0 0 0,0 0 0,0 0 0,0 0 0,0 0 0,0 0 0,0 0-1,0 0 0,10 0 1,0 0 0,-10 0-1,10 0 2,-10 0-2,0 0 2,10 0-2,-10 0 2,0-3-2,0 3 2,0 0-2,0 0 1,0 0 0,15 0-1,-5 0 1,-10 0 0,0 0 0,0 0 0,0 0 0,0 0 0,0 0-1,0 0 2,0 0-2,0 0 1,0 0-1,0 0 1,0 0-1,0 0 2,10 0-2,0 0 1,4 0 1,-14 0-2,10 0 2,0 0-1,0 0 0,0 0-1,-10 0 2,0 0-1,0 0 0,0 0 0,0 0 0,0 0 0,0 0 0,0 0 0,0 0 0,0 0 2,25 0-2,-25 0 1,0 0 0,0 0 1,0 0-1,0 0 1,0 0 0,0 0 0,0 0 1,0 0-2,0 0 1,0 0-2,0 0 3,0 0-1,0 0 0,0 0 0,0 0-1,0 0 0,0 0-2,-25 0 2,-5 0 0,-4 0 1,14-2-4,-5-1 2,-5 3 0,6-6 0,-11 6 1,5 0-2,-5-1 0,-9 1 1,-11 0 1,21 0-1,-21-3 2,25 3-1,-14-3 0,-16-2 0,21 5-1,-6 0-2,1 0 1,9 0 0,0 0 0,5 0 1,-4 0 0,-1 0-2,15 0 2,-24 0 2,9 0 0,5 0-1,-14 0 0,-1 0-2,0 0 2,1 0-2,-1 0 1,-19 0-3,19 0 3,-19 5 1,4 1-2,16-1 1,-11 0-1,-9 0 1,19-3-1,1 1 2,14-3 0,-15 2-2,1 1 3,-1-3-2,-9 3 1,-1-3-1,-4 0 1,4 0-2,1 2 2,-11-2-2,-14 3 1,15-3 0,-16 3 1,6-3-2,19 0 1,21 0 2,-11 0-2,10 0 0,6 0 0,-16 0 0,0 0 0,-24 0 0,-5 0-1,9 0 1,6 0 0,-5 0-2,-1 0 3,11 0-3,-16 2 4,16 0-4,-1 1 3,1 2-2,9-5 1,-9 3 1,-1-3-2,1 0 2,-6 2-2,30 3 2,-4-5-2,-1 3 2,15 0-2,-5-3 2,-4 2-1,4-2 0,-5 0 1,5 0-1,-4 3 1,-16-1-2,10-2 2,-29 0-2,19 0 2,-9 0-2,19 3 1,-9-3 0,24 2 0,-5-2 0,5 0 0,5 0 1,5 0-2,0 0 1,-14 0 1,14 0-2,-10 0 1,-5 0-1,15 0 2,0 0-1,-14 0 1,14 0-2,0 0 1,-10 0 0,5 0 1,15 0-1,-20 0 0,20 0 0,-10 0-1,-4 0 2,4 0-2,0 0 2,0 0-2,-5 0 1,5 0 0,10 0 0,0 0 0,-10 0 0,10 0-1,-10 0 0,0 0 0,-5 0-1,5 0 2,1 0-2,-1 0 0,-5 0 2,5 0-1,10 3-2,-10-2 1,0 3 0,10-4-1,0 0 1,-10 0-1,10 3 4,0-3-2,-15 0 0,5 0 2,10 0-1,-10 3 1,1-1-2,9-2 3,0 0-5,-15 2 2,15-2-1,-10 0 2,0 0 0,0 3-1,-25-1 1,25 0 0,-14 4 0,4-1-1,10-2 1,-15 5-1,15-6 1,0 1 0,0 2 0,10-5 0,-14 1 0,14-1 0,0 4 0,0-4 1,0 0-2,0 0 2,0 0-1,-10 0-1,10 2 1,-10 4 0,0-1 0,-5-1 0,5-1 1,0-3-1,0 3 1,10-3-1,-10 0 0,10 2 0,0-2 0,0 3 0,0-3 0,-15 0 0,15 3-1,-10 2 2,1-3-3,-1 6 3,-15-4-2,15 2 1,10-1-1,-10-2 2,0-1 0,10 1-3,0-3 3,0 2-2,-15 1 3,15 0-4,-10 2 3,0-2-1,10 1 0,-9-1-1,9 2 0,0 0 1,-15 0-1,15-2 2,-10 0-1,10-1 2,-10 3-3,10-2 1,-10 2 0,-5 3 0,-5-6 2,20 6-3,-10-6 1,10 1 0,0 0 0,0-3-1,0 0 1,0 0-1,0 0 1,0 0-1,0 0 0,0 0 0,0 0-1,0 0 2,0 0-1,0 0 3,0 0-3,0 0 2,0 0-1,0 0 1,0 0-1,0 0 0,0 0 1,0 0-2,0 0 2,0 0-2,0 0 2,0 0-2,0 0 2,0 0-1,0 2 0,0 0 0,0 1 0,0 0 1,0-1-1,0 1 1,0-3-1,0 2 1,0-2 0,0 0-2,0 0 2,0 0-2,0 0 1,0 3-1,0-3 3,0 3-2,0-1 1,0-2-1,0 0 1,0 3 1,0-3-2,0 0 0,0 1 0,0-1 1,0 4-1,0-2 1,0 1-1,0-3 0,0 2 0,0-2 0,0 3 0,0-3-1,0 0 1,0 0 0,0 3 1,0-1-1,0 3 1,0-2-1,0 2 1,0-2 0,0-1-1,0 1 1,0 2-1,0-3 2,0 1-2,0-1 0,0-2 0,0 0 0,0 2 0,0-2 0,0 4 0,0-2 0,0 1 0,0-1 0,0 1 0,0 2 0,0 0 2,0-2-2,0-1 0,0-2 0,0 0 0,0 3 0,0-3 0,0 1 1,0 3-2,0-2 1,0 1 1,0-1-2,0 1 1,0-3 1,0 3-2,0-1 1,0 0 1,0 1-1,0 0 1,0 0-2,0-3 1,0 0 0,0 2 0,0-2 0,0 2 0,0-2 0,0 3 0,0-3 1,0 0-2,0 0 2,0 0-2,0 0 1,0 0 0,0 0 0,0 3 0,0-1 0,0 1 0,0-3-1,0 0 3,0 2-3,0 1 2,0-1-1,0-2-1,0 2 2,0 1-2,0 0 2,0 0-2,0-1 2,0 3-2,0-2 3,0 2-3,0-3 1,0 1 1,0 0-1,0 2 0,0 0 1,0-3 0,0 0-2,0-2 2,0 4-2,0-2 4,0 3-5,0-2 2,0-1 0,-10 1 0,10-1 2,0 1-2,-14 0 0,14-1 0,0 3 0,0-2 0,-10-1 0,10 3 1,-10-5-2,10 3 1,0 0 0,0-1 0,0-2 0,0 2 0,0 1 0,-10 0 1,10-3-1,0 3-1,0-1 1,0-2-2,0 2 4,-15 1-2,15 2 1,0-2-2,-10-3 2,10 2-2,0-2 1,0 3 0,0-1 0,0 0 0,-10 4 0,10-1 1,-10 0-2,10 0 2,-10 0-2,10-1 2,0-2-2,0 0 2,0-2-1,0 3 0,0-3 0,0 0-1,0 2 2,0 1-2,0-1 2,0 4-1,-15-4 0,15 0 0,-9 4 0,9-3 1,0-1-2,-10 0 1,10 4 0,0-4 0,-10 3 0,-5 0 0,5 0 1,0 1-2,10-1 1,-10-3 0,10 1 1,0-1-2,0-2 3,0 3-3,0-1 1,-10 1-1,10 0 2,-15-1-1,15 1 0,0-3 0,-10 2 0,10 1 0,0-3 0,-9 2 1,9 1-3,0-1 3,-10 4-1,10-4 0,-15 1 1,15-1-2,-10 1 2,10-1-1,-10 1 1,10-1-2,-10 2 1,10-2 0,-15 0 0,15 1 0,0-1 0,-10 1 0,10 2 0,0-3 1,-10 1-2,10-1 1,0-2 0,0 3-1,0 0 1,0-3 0,0 3 0,0-1-1,0 0 2,0 1-2,0 0 2,-10-3-1,10 2 0,0 3 0,-9-5 0,9 5-1,-15-2 2,15-1-1,0 1 0,-10 0 0,10-1 0,0-2 1,0 0-2,0 0 2,0 0-2,0 0 1,0 3 0,0-3 0,0 2 1,0-2-2,-10 3 2,10-1-2,0 1 2,-10-3-1,10 2 1,0-2-2,0 4 1,0-4 1,-15 2-2,15 0 1,-10 1 0,0 2 1,10-3-2,-10 3 3,10 0-2,-10-2 1,-4 2 0,-6-5-1,20 3 1,-10-3-2,10 2 2,-15 1-2,15-3 1,0 2 0,-10-2 1,10 3-1,0 0 0,0-3 1,0 2-2,-10-2 2,10 4-2,0-3 2,-10 2-2,10-1 2,0 1-1,-10-1-1,10-2 1,-15 3-1,15-3 3,0 0-4,0 3 4,0-3-3,0 2 1,-9-2-1,-1 6 1,0-4 1,-15 0-1,15 4 0,0-1 0,-15 0 0,15 0-1,1-3 2,9-2 0,0 0-1,0 0-1,0 0 1,0 3 0,0-3-1,0 0 3,-10 3-3,10-3 2,0 0-2,0 2 2,0-2-2,-15 3 2,5-1-1,10 1-1,-10-3 2,10 0-1,0 5 1,-10-5-1,10 0 0,0 0 0,0 0 0,0 0-1,0 0 3,0 0-3,0 2 0,-15-2 2,15 4-3,-10-4 3,0 2-2,0 0 3,-14 1-3,24-1 2,-10-2-1,0 3 0,10-3 0,-10 2-2,-5-2 3,15 0 0,-10 3-2,10-1 2,0-2-1,0 0-1,0 3 1,-10-3 0,10 0-1,-10 0 2,0 0-1,10 0 2,0 3-2,-14-3 1,14 0-1,-10 0 1,10 2-1,-10-2 0,-15 3-1,15 0 0,0 1 2,-15 2-2,-4-4 2,19 1-1,-5-1 1,5-2-1,10 0 0,0 0 1,-10 4-2,0-4 1,10 1 0,-15-1 1,15 0-2,0 3 2,0-3-3,0 0 3,0 0-1,-10 0 0,0 3 0,-9-1-1,-6 0 1,5 1-2,-5 2 4,5-2-3,-14 2 1,14-2-1,5-3 2,5 3 0,10-3-1,0 0 0,0 0 0,0 0 1,0 0-1,0 0 1,0 0-1,0 0 0,-10 0 0,0 2 0,-5-2 0,6 2 0,-11 1 0,10-1-1,-15 1 3,5-3-3,-5 3 2,6-3-2,9 2 1,10-2 0,-15 0-1,5 4 2,-10-4-2,5 0 2,-5 1-2,11-1 1,9 0-1,-15 3 2,15-3-2,0 0 0,0 0 0,0 0 1,0 0 0,-10 0-1,0 0 1,-10 2 0,5-2-1,15 3 1,-10-3 0,10 0-1,-10 0 2,10 0-1,0 0 1,0 0-1,0 0 0,0 0 1,-10 0-3,10 0 4,0 0-1,0 0-1,0 0 0,-24 0 0,14 0 0,0 0-1,0 0 2,-25 2-1,10-2 0,16 0-1,-21 0 1,15 3 1,-5-3-2,10 0 2,10 0-3,0 0 3,0 0-3,0 0 3,0 0 0,0 3-1,-15-3-1,5 0 0,1 2 1,-1-2 1,-5 0-1,-5 3-1,0-3 3,-24 2-3,-1 1-1,20-1 3,5 2-2,10-2 2,-4-2-1,14 0 0,0 0-1,0 0 2,0 0-1,0 2 0,-10-2 0,0 0 0,0 0-1,10 3 1,-10-3 0,-5 2-1,5-2 1,0 2 0,0-2 1,-5 0-2,6 0 2,-1 0-2,0 0 2,-5 3-1,5-3-1,-10 3 2,-5-1-2,15-2 1,1 3 0,-1-3 1,-5 0-2,15 0 1,-10 0-1,10 0 1,0 3-1,-10-3 1,0 0 0,-15 0-2,5 0 3,11 0-2,-26 0 2,15 0-1,-5 0 0,5 2 0,-14-2-1,-1 3 0,5-3 0,15 0 2,-4 0-2,9 0 2,10 2-2,-15-2 2,5 3-2,0-3 2,-10 0-2,20 0-2,-25 0 4,6 2-3,4 1 3,-5-3-3,-5 2 3,15-2-2,-10 4 1,11-4-1,9 0 1,-15 0 1,15 0-2,0 0 1,0 0-3,0 0 5,0 0-2,0 0 1,-10 0 0,10 2-1,0-2 0,-10 0 0,10 0 0,-10 0 0,10 0 1,-15 0-2,15 0 2,-10 0-2,10 0 3,0 0-2,-20 0-1,10 0 1,-4 0 0,-6 0 0,10 2-1,-15-2 2,25 3-2,0-3 3,-10 0-3,10 2 2,-20-2-1,-4 0-2,14 0 4,-15 0-3,25 0 2,0 0-2,0 3 1,-10-3 1,10 0-1,0 0 0,-10 0-1,10 0 1,0 0 0,0 0 1,-10 0-2,10 0 1,-15 2 0,15-2 0,0 0 1,0 0-1,0 0 0,0 0 0,0 0 1,-20 0-2,11 0 1,-16 0-2,5 3 3,20-3 0,-10 0-3,10 0 2,0 0-1,0 0 0,0 0-1,0 0 4,0 0-4,0 0 4,0 0-4,-25 0 2,15 0 0,0 0-2,-14 0 1,14 2 0,-10-2 1,5 0-2,-5 3 3,10-3-3,0 0 2,10 0-2,0 0 2,0 0 0,-14 0 0,14 0 0,0 0-1,-10 0 1,10 0-1,0 0 2,0 0-3,0 0 3,0 3-1,0-3 1,0 0-1,0 0-1,-10 0 0,0 0 1,10 0 1,-25 2-2,15-2 1,10 0 0,-25 0 0,15 0 0,1 0 0,-1 3-1,10-3-1,0 0 2,0 0-4,0 0 0,0 0-1,0 0 4,0 0 0,0 0 0,0 0 2,0 0-1,0 0 0,0 0 0,0 0 0,0 0-1,0 0 1,0 0-1,-10 0 2,10 0-2,0 0 0,0 0 2,0 0-1,0 0 0,0 0-1,0 0 3,0 0-4,0 0 2,0 0-2,0 0 4,0 0-4,0 0 1,0 0 4,0 0-5,0 0 2,0 0 0,0 0 0,0 0-1,0 0-1,0 0 2,0 0-1,0 0 3,0 0-3,0 0 3,0 0-2,0 0 1,0 0-2,0 0 1,0 0 0,0 0 0,0 0 1,0 0-2,0 0 4,0 0-5,0 0 4,0 0-2,0 0 0,0 0 0,0-5 0,0-1 0,-15 4 0,15-1 1,-10 1-2,10 2 2,0 0-2,0-3 2,0 3-2,0-2 1,0-1 2,0 3 0,0-2-1,0 2 0,0-2 0,0-2-1,0 4 1,0-2-2,0-1 4,0 3-3,0-2 0,-10-1 0,0 1 0,10-1 1,-15 1-2,15-1 2,0-2-1,0 2 0,-10-4 0,10 2 0,-10-1 0,10 1 0,-9 0 1,9 0-1,-10 0 0,-5 2 0,15 1 0,0-1 0,0 2 1,0-3-1,0 2 1,0-4-2,0 1 1,0 3 1,0-3-2,-10-3 1,10 0 0,0 1 1,0 1-2,0 5 2,0-5-1,0 6 0,0-3 0,0 1-1,0-1 3,0 3-4,0 0 4,0 0-4,-10 0 3,10 0-1,0 0 1,0 0-2,0 0 1,0 0 1,0-3-2,0 3 2,0 0-1,0-2 1,0 0-1,-10-1 0,10-2 0,-15 2 0,-5-2 0,10 0-1,1 0 2,9 0-2,0 3 1,0-4-1,0 1 2,0 2-1,-15-2 0,15 3 0,0-4 0,0 1 0,-10 0 0,10-2 1,-10 1-2,10 2 2,0-4-2,-10 2 1,10 4 0,-15-3 0,5 1 0,10-2 0,-10-2 1,10 3-2,-10 0 2,10-1-2,-15 1 2,6 0-1,9 0 0,0 0 0,0 3 0,0-4 0,0 4 0,0-1 0,-10 3-1,10-2 1,-10-1 0,10 3 0,0-2 0,0-1 0,0 1 0,0-1-1,0-2 1,0 2-1,0 2 2,0-5-1,0 1 0,0-1 0,-10-1 0,10-1-1,0 3 1,0 0 1,0 2-2,0 1 1,0-1-1,0 1 2,0 0-1,0-4 0,0 3 0,0-2 0,0-2 0,0 1 0,0 4 0,0-3-1,0 2 2,0-2-2,0 3 2,0-4-1,0 6 0,0-2 0,0 2 0,0-3 1,0 1-2,0 2 2,0-3-2,0 1 1,0-3 0,0-1 0,0 1 0,0 0 0,0 3 1,0-1-1,0 1 0,0-1-1,0 0 2,0 3-2,0-2 2,0 0-1,0-1 0,0 0 1,0 0-2,0 3 1,0-2 1,0-3-1,0 2-1,0-2 1,0 0 0,0 3 1,0-4-2,0 4 2,0 2-1,0-5 0,0 2 0,0-2-1,0 3 2,0-4 0,0 3-1,0-1 0,0 1 1,0-2-1,0-3 0,0 4 1,0-2-1,0 3 0,0-1 1,0-4-1,0 3-1,0 0 1,0 2 1,0 3-1,0-2 0,0 2-1,0-3 2,0 3-2,0-3 3,0 3-3,0-2 2,0-3-3,0 2 2,0-2 0,0 3 1,0-2-1,0 2 0,0-3 0,0 3 0,0-3 1,0-1-3,0 1 3,0 0-1,0 0 0,0 3 0,10-4 0,-10 3 1,0-1-1,0 1 0,0-2-1,0 0 2,0 2 0,0 1 0,0 0-1,0-1 0,0 0 0,0 0-1,0 1 2,0-3-2,0 0 3,0 0-3,0-3 1,0-2 0,0 2 0,0 1 1,0 1-2,0 1 2,0 0-2,0 3 3,0-3-3,0-1 2,0 4-1,0-4 0,0-1 1,0-1-2,0-2 2,0 2-1,0 3 1,0-3-1,0 4 1,0-2-1,-10 1 0,10 0 0,0 0 1,-15 0-1,15-3 0,-10 1 1,0-2-2,0 2 2,10-1 0,0 6-2,0-3 1,0 5 1,-15-5-1,5 2-1,10 0 3,0 1-4,0-3 4,0 0-4,-9 0 3,9 0-3,-10-3 3,10 3-2,0 0 0,0-3 2,0-2-2,-10 5 3,10-3-4,-15 0 4,5 6-3,0-6 1,10 5-1,0 1 2,0-3-1,0 2-1,0-3 2,-10 4-1,10 0 1,0-1-2,0-4 1,0 4 0,0-2 1,0 0-2,0 2 1,-15-2 0,15-3-1,0-2 1,-10 2 0,10 4-1,0-2 2,0 4-1,0-4-1,0 4 1,0-6 1,0 3-2,0-1 2,0-1-2,0 2 2,0 0-1,0 0-1,0 2 1,0 1 1,0-1-1,0 3-1,0-3 3,0-1-3,0-1 2,-10-1-2,1 0 2,9 0-2,0-2 1,-10 3 0,10 0 0,0 2 0,0 3 0,0-2 0,0 2 0,0 0 1,0-4-2,0 4 2,0-2-2,0 0 1,0-1 0,0 1 0,0-3 0,0-2-1,0 3 1,0-3-1,0 2 3,0-2-3,0 1 1,0 1 0,0 2 0,0 0-1,0 3 2,0-2-1,0 2 0,0 0 1,0 0-2,0 0 2,0-2-1,0-1 0,0-5 1,0 5-2,0-2 1,0-2-1,0 2 3,0 0-4,0-1 3,0 1-2,0 0 2,0 0-2,0 0 1,-15-1 0,5 2 0,10-1 1,-10 5-3,10-3 3,0 3-1,0 0 0,0 0 0,0-5 1,0 0-2,0 0 1,0-3 0,0 3 0,0 1 1,0 0-2,-10-2 2,10 2-2,-15-1 2,15-3-1,0 3-1,-10 2 1,10-2-1,0 2 3,0 1-3,0 0 2,0 2-2,0-3 1,0 3 0,0-3 0,0 2 0,0 1 0,0-4 0,0 2-1,0-2 2,0 3-2,0-2 2,0 0-2,0 1 1,-10 0 0,10-4 0,0 0 0,0-3 0,0 1 0,0 1-1,0 0 1,0 3-1,0-1 2,0 3-2,0-4 1,0 1-1,0 2 1,0 1 1,0 0-2,0-1 2,0 3-3,0-2 4,0 2-3,0-3 1,0 3 1,0-5-2,0 3 1,0-4 0,0 1 0,0 0-1,0-3 1,0 1-1,0 1 3,0 4-3,0-1 1,0 1 0,0-3 0,0-2 1,0 3-2,0-4 2,0 4-2,0-2 3,0 1-4,0 3 3,0-2-1,0 4 0,0-1 0,0-2-1,0 0 2,0 3-2,0-2 2,0 0-2,0-1 2,0 0-1,0 1 0,0-2 0,0-6 0,0 6 0,0-3 0,0 4 1,-10 0-1,10-1 0,0 3 0,0 1 0,0 0 0,-14-3 0,14 3 0,0 0 0,0 0 1,0-2-2,0-1 2,0 1-2,0-1 1,-10 3 0,10-3 0,-20 3 0,20 0-1,0-2 1,-10 2-1,10-3 2,-15-2-2,15 3 2,0-6-3,-10 3 4,0 0-3,0 0 0,-14 5 1,24-3 1,0 3-3,0 0 0,-10-3 0,10 3-1,-10-2 3,0-1-1,-5 1 1,5-1 1,0 1-1,10-1-1,-10 1 1,-5 2 1,15 0-2,0 0 2,0 0-1,0 0 1,0 0-2,0-4 2,0 4-1,0-2-1,0 2 3,0 0-2,0 0 0,0 0 0,0 0-1,0 0 1,0-2 0,0 2-1,0-3 0,0 1 1,0 2-3,0 0 3,0-3 0,0 3 0,0 0-2,0-2 2,0-3-2,0-3 2,0-2-1,0-1 0,0 5 1,0 2-2,0-1 2,0 2-2,0-2 1,0 3 0,0-1 1,0 3 0,0-1 0,0 1 0,0 0-1,0 0 2,0 0-3,0 0 0,0 0 0,0 0 1,0 0-2,0 0 1,0 0 1,0 0-1,0 0 1,0 0 1,0 0 0,0 0-1,0 0 2,0 0-2,0 0 1,0 0 0,0 0-1,0 0 0,0 0 0,0 0 2,0 0-2,0 0 1,0-4-2,0 4 2,0 0 0,15 0-1,-5 0 2,-10 0-2,20 0 1,-5-3-1,-5 3 1,0 0-1,0 0 0,-10 0-2,9 0 1,6 0 2,5 0 0,-10 0 0,5 0 0,15 0 0,-20 0-1,4 0 2,6 0-1,-10 0 2,15 0-4,-5 0 2,5 0 0,4 0 0,-4 0 2,-15 0-2,15 0 0,-15 0 0,-10 0 0,19-3 0,-9 3 0,-10 0 0,15 0 0,-15 0 1,10 0-2,10 0 2,-5 0-2,15-2 4,4 2-5,-24 0 2,0 0 0,-10 0 0,15 0 0,-15 0 0,10 0 2,0 0-4,-10 0 4,10-2-4,5 2 4,-15-3-4,9 3 4,1 0-2,-10 0 0,20 0 0,-5 0 0,-15 0 1,0 0-4,0 0 6,0 0-4,10 0 2,-10 0-2,0 0 2,10 0-1,-10 0-1,0 0 1,0 0 0,25 0 1,-6-2-2,1 2 2,5 0-1,-25 0 0,10 0 1,0 0-2,-10 0 2,0 0-1,0 0 0,0 0-1,0 0 1,15 0 0,-5 0 0,0 0 0,9 0 0,-4 0 0,-5-2 0,-10 2 1,0 0-2,0 0 2,10 0-2,-10 0 2,0 0-1,10 0 0,5 0 0,-5 0 0,10 0 1,14-3-2,-14 3 3,5 0-4,-5 0 4,-5 0-3,-6 0 1,11 0 0,15 0 0,-15 0 0,5-3 0,4 3 0,-4 0 0,-5-3 1,-5 3-2,-5 0 2,0 0-1,-10 0 0,9 0 0,-9 0 0,15 0 0,-5 0-1,0 0 2,0 0-2,0 0 2,5 0-1,-15 0 0,10 0 0,-10-2 0,10 2 0,-10 0 0,10 0 0,-10 0 0,0 0 1,14 0-2,-14 0 2,10 0-1,-10 0 1,0 0-2,0 0 1,0 0 1,0 0-3,0 0 3,0 0-2,0 0 2,20 0-2,-10 0 2,5 0-1,5 0 0,-10 0 1,5-3-1,-6 3 0,-9 0 0,0 0 1,0 0-1,0 0 0,0 0-1,0 0 2,10 0-1,0 0-1,0 0 2,15 0-1,10 0 1,-16 0-1,6-2 0,-5 2 1,-20 0 0,10-3-1,-10 3 0,10 0-1,5 0 1,-5 0 1,9-3-1,-4 3 1,5-2-3,0 2 4,-5-3-2,5 3 0,-10 0 0,4-2 0,-14 2 1,0 0-2,10 0 1,-10 0 0,0 0 0,10 0-1,-10 0 1,0 0-1,0 0 1,10 0 0,5 0 1,-5 0-1,0 0 0,25 0 1,-26-4-2,11 4 2,-5 0-1,-15 0-1,20 0 2,-10 0-2,15 0 2,-15-4-1,-1 4-1,1 0 1,15 0 1,-5 0-2,5-2 1,-15 2 0,0 0 1,-1-4-2,6 4 1,-15 0 1,0 0-2,0 0 2,0 0-3,0 0 3,0 0-2,0 0 1,0 0 0,0 0-2,0 0 3,0 0-3,0 0 3,0 0-2,0 0 0,10 0 1,0 0 0,15 0 0,-5 0 1,0 0-1,-6 0 0,-4 0 1,-10 0-2,10 0 1,15 0 0,-5 0 0,15 0 1,-16 0-1,6 0 0,-15 0 0,0 0 2,10 0-4,-20 0 4,0 0-3,15 0 2,-15 0-3,0 0 3,0 0-1,0 0 0,0 0-1,10 0 0,9 0 3,-4 0-2,15 0 1,5 0-1,-25 0 0,14 0-1,-14 0 2,25 0-2,-25 0 1,0 0 1,0 0-2,14 0 2,-14 0-2,10 0 2,-5 0-1,-5 0 0,0 0 0,0 0 0,-10 0 0,10 0-1,5 0 1,-6 0-1,1 0 2,15 0-2,-15 0 1,10 0 0,5 0 1,4 0-2,6 0 2,-10 0 0,-5 0-2,-1 0 2,-4 0-2,-5 0 2,0 0-2,0 4 1,5-2-1,-5-2 2,0 4-2,10-4 1,-6 1 0,-4-1 1,10 3-1,-5-3 0,-5 0 1,0 2-2,0 1 1,15-1 0,-16 1-2,1 0 1,0-1 0,5 1 1,-5-1 0,10 1 1,-5-3-2,5 0 2,-1 3-1,-4 0 0,-5-3 0,0 2 0,15 0 1,-15 3-2,0-3 2,14 4-2,-14-2 1,10 0 0,-10-2 0,5 3 0,-5-2-1,0 2 1,24-2 0,-24 2 1,10 1-2,5-2 2,-15 1-1,15 0 0,-15 0 0,-10-5 0,9 3 0,-9 0 0,0-3 1,0 2-2,10-2 2,0 0-2,-10 0 2,15 0-2,-15 3 1,10-1 0,0 1 0,0-1 1,5 1-1,-15-1 0,0 0 0,0 2 0,10-2-2,-10 1 0,0 2 1,10-3 3,-10 3-1,9-2-1,-9 2 1,0-2-1,15 2 3,-5-3-3,0 4 1,0-5 0,-10 5 0,0-2-1,0-3 0,10 4 0,-10-2 0,0 0 0,15-1-1,-15-2 3,0 3-2,0-1 0,0-2 0,0 3 0,0-3 0,0 5 0,10 1 1,-10 1-1,20 0-1,-20 0 2,0-1 0,14 2-1,-14-3 1,0-1-1,10 0 1,0-2-1,-10 2-1,20-3 1,-20 5 0,15-4 1,-5-2-2,-10 2 5,0 1-7,0-3 3,10 3 3,-10-1-3,0-2 2,0 3-3,0-2 2,0-1-1,0 4 1,0-1-2,0-1 3,10 3-3,-10-2 2,15-1-1,-15 0-1,9 2 2,-9-2-2,0 3 1,10-2 0,-10-1 1,10 1-1,0-1-1,-10-2 2,0 0-3,0 0 3,0 3-2,0-3 2,15 3-1,-5 2 1,0 0-2,-10 3 2,10-3-1,5-1 0,-15 2 1,10-1-1,-10-2-1,9 2 2,1 0 0,-10 0-3,15 1 3,-15-2-1,0 1 0,10 0 1,-10-2-2,10 2 2,0-2-1,-10 2 1,10-2-2,5-1 1,-15 3 0,10-2 1,-10 4-1,10-3 0,-10 0 0,9 1 0,-9 0 1,15 3-2,-15 0 2,10-3-1,-10-3 1,10 1-2,-10-3 1,0 0 0,0 0 1,0 2-1,0-2 0,0 2 2,0-2-5,0 0 6,0 6-3,0-2 0,0 0 1,0-2-1,10 1 1,-10-3-1,0 2 1,0 1-1,0 0 1,10-1-2,-10 2 3,15 0-3,-15 1 2,0-2 0,0 2-1,0-1-1,0 4 2,0 0 1,0-3-2,0 3 2,0-2-2,0-2 2,0-1-2,0-1 0,0 1 1,0-3-1,0 0 1,0 0-2,0 0 2,0 0-3,0 5 3,0-3 1,0 6-1,0-2-1,0-4-1,0 0 2,0-2-1,0 0 0,0 3-1,0-3 2,0 0-3,0 0 2,0 0 0,0 3 1,0 4 0,0-2-2,0 1 3,0-4-4,0 1 3,0-1-2,0-2 1,0 3-1,0-3 1,0 0 0,0 0 0,0 0 1,0 0-1,0 2 0,0-2 0,0 3 1,0-2-2,0-1 2,0 4-2,0-1 0,0-3 2,0 3-1,0-1 0,0-2-2,0 0 3,0 0-2,0 0 1,0 0-1,0 0 2,0 0 1,0 0 0,0 0 1,0 0-4,0 0 2,0 0-1,0 0 1,0 0-1,0 0 1,0 0 0,0 0 1,0 0-1,0 0 1,0 0 3,0 0-3,0 0 3,0 0-2,0 0 1,0 0-4,0-2 0,0-4 0,0 1 1,0 0 0,0-3-1,-15 0 2,5 1-3,0 2 2,-10-1-1,5 6 1,-4-4-1,9-10-1,-15 4 2,15 1-1,0-2 1,-15 3-2,15-2 2,-9 2-2,4 1 2,-15-1-1,5 0 0,5-2 0,-4 1 0,14-1 1,-10 1-1,-5 1 0,5 0-1,-4 3 2,4 0-1,-5 3 0,15-4 0,0 5 0,0-3 0,0-2 0,-14-1 0,-11 0-1,5-6 3,-5 3-3,1 0 1,14-1 0,-5 1 0,15 2 0,-10 3-1,-4 0 2,14 3-2,0-1 1,10 0 0,-10-1 1,-5-2-3,5 4 3,0-4 0,-10 1-2,-4 0 2,14-2-2,-15 1 2,5-4-2,20 5 2,-25-3-3,15 0 3,1 4-2,-1-2 1,-15 1 0,15 3 0,0-3 1,0 2-3,-5-4 3,-5 1-2,11 0 0,-16-6 0,15 5 0,0-5-1,10 8 2,-10-1 1,-5 0-2,15 2 1,-10-2-1,10 0 2,-10-2-3,0-1 3,-4 3-2,-6 0 1,20 2 1,0 3-1,0 0 0,0 0-2,0 0 3,0 0-2,0 0 2,-10 0-2,10 0 3,0 0-2,0 0 0,-10 0 1,10 0 0,-15 0-3,-5 0-1,-5 0 0,-4 0 1,4 0 0,5 0 0,-15 0 0,6 0 1,-16 0 0,10 0 2,-19 0-2,9 0 2,-9-3-2,-16 3 1,31 0-3,-31 0 4,16 0-1,9 0 0,-9 0 1,19 0-1,5 0 0,-14 0 0,9 0 1,0 0-3,16 0 3,-16 0-1,15 0 1,-24 0-2,9 0 2,-20 0 0,1 0-1,9 3 0,1 0-2,-11 2 3,11 0-3,-21 0 2,-14-2-1,14 2 2,11-3-1,-1 2 1,31-4-1,4 1 0,5-1 1,5 0-2,-20 0 1,6 0-1,-11 3 2,15-1-2,-5 1 0,-4 0 0,-6-3 1,15 2 0,-5 3-1,5-5 3,11 4-2,-16 0 0,-10-4 1,25 3-1,-10-3 0,-4 0-1,14 3 2,-10-3-2,-5 2 2,15 0-2,-15-2 2,6 0-2,-1 3 1,-15-1 1,10-2-2,5 0 1,1 0 0,4 2 1,15-2-2,0 3 1,0 0-1,0-3 1,0 0 0,0 0 0,0 0-1,0 0 1,0 0 0,0 0 0,0 0 0,0 0-2,0 0 3,0 0-2,0 0 0,0 0 2,0 0-2,0 0 1,0 0 0,0 0 0,0 0-2,0 0 2,0 0-2,0 0 3,0 0-1,0 0-1,0 0 1,-10 4-2,0-3 2,0 4-2,-35-2 2,21 2-1,14-3 2,0-2-1,10 0 0,0 0 0,0 0-2,0 0 2,0 0-6,0 0-1,0 0 1,0 0-2,0 0-1,0 0 2,0 0 4,0 0 5,10 0-2,24 0 0,-4 0 1,-5 0-2,-5 0 1,-20 0 0,15 0 0,-5 0-2,9 0 2,6 0 0,20 0 2,9-2-2,-9-3 1,29 2-1,-4 1-1,14-2 2,-15-3-1,-14 2 0,9 3 0,-9-1 0,24 3 0,-15-2 0,16 0 0,-16-4 0,15 2 2,-14 0-4,-11 2 4,16-1-2,-26-2 0,11 2-2,-11-2 4,21 0-1,-21 3-2,21-3 1,4 5 0,5-3 1,-19 0-2,14 1 1,-24 0 0,-6-1 1,6 0-1,-10 1-1,9-4 2,1 4-2,9-1 3,1 3-4,-10-2 3,-1 2-1,-9 0-1,-25-3 1,19 3-2,-14 0 4,-5 0-2,-10 0 0,10 0-2,-10 0 5,10 0-3,15 0 0,-15 0 0,34 0 0,-9 0 0,-5 0 0,4-2 0,11 2 0,0 0 0,-1 0 0,-14 0 0,5-3 0,-1 3 0,-14 0 0,-10 0 1,5 0-2,-15 0 1,10 0 0,-10 0-3,0 0 3,0 0-1,0 0-1,0 0 2,0 0 0,0 0 0,0 0 0,0 0-1,0 0-1,0 0 3,20 0-2,14 0 1,-14 0 1,-5 0-2,-5 0 1,0 0 0,-10 0 1,0 0-2,0 0 1,0 0 0,0 0-2,0 0 0,0 3-1,0-1 0,0 1 5,0-1-2,0 1 0,0-3 0,0 0 0,0 2 0,0-2-2,0 3 1,0 0 0,0-1 0,0 4 3,0-2-1,0 2 1,0-5-1,0 3 1,0-2-3,0 3 3,0-2-3,0-1 2,0 1 0,0 0 0,0-1-1,0-2 0,0 3 1,0-3-2,0 0 1,0 0 1,0 2-1,0-2 1,0 0-1,0 0 0,0 3 0,0-3 0,0 0-1,0 0 2,0 0-2,0 0 2,0 0-1,0 0 0,0 0 0,0 0 1,-10 0 1,0 1 0,-15 3 2,5 2-1,-24-2 0,-1-1-2,-9-3 2,9 2-1,1-2 0,-1 0 3,0 0-3,16 0-1,-6 2-1,0-2 0,-19 0 0,9 0 0,1 0 0,-1 0 0,-10 0-1,11 0 1,-1 0 1,1 0-1,4 0 0,-5 3-1,-9-3 1,-6 0 0,31 0 0,-6 3 1,15-3-1,-5 0 0,6 4-1,-16-4 2,0 0-3,6 1 2,-16 2-1,10-1 1,15 1-1,-14 2 1,-11 0 0,1-2 0,9 2 1,5-3-1,20-2 1,-24 4-1,9-4 1,-5 1-1,-24 2 0,-26 2 0,-9-3 0,0 6 0,-10-4 0,15 3 0,-16-2-1,31-3 2,5 1-2,9 1 3,1 2-3,19-1 1,-10-2 0,11-1 0,14 1 1,10-3-1,-5 0 0,15 0 0,0 0 0,0 0 0,0 0 1,0 2-1,-10-2 1,-10 0-1,10 0 0,-4 0 1,14 0-2,0 0 3,0 0-3,-10 0 2,0 3-1,-15-3 0,5 3 0,-15-1 1,6 1-1,-16 0-1,10-1 2,26 0-3,-16 4 1,25-6 0,0 2 0,0 1-1,0-1 1,0 0-4,0 1 3,-10 2-1,10 1 0,-20 1 1,20 4 0,-15-1 3,-15-3-1,21 1-1,-26 0 2,25-5 0,-5 1-1,15-1-1,0 0 3,0-3-3,0 0 2,0 5-2,-10 2 2,-10 1-1,5 0 0,-4-3 0,19-4 0,-10-1 0,10 0 0,0 0-1,0 0-1,0 4 3,0-4-2,0 0 2,0 0-1,0 0-1,0 0 0,0 0-4,0 0-3,0 0-1,0 0 8,0 0-2,0 0-1,10 0 1,24 0 5,-4 0-1,-5 0-1,10 0 1,19 0 0,10 0 2,16 0-2,-16 0 2,15-4-2,-14-2 1,-11 0-1,1 2-1,-11-2 1,1 5-1,-10-3 2,-15 2-2,-11-2 1,6 3-2,5 1 2,-10-3-1,15 0 0,-5 1 1,14 0-1,11-1 0,-15 0 0,4 3 1,1-2-2,-5-1 1,14 3 0,-9 0 0,0 0-1,-15 0 1,4 0 0,-14 0-1,20 0 1,5-1 0,34 1 1,15-4 0,-4-1-1,-16 5 0,-19-3 0,-11 1 0,1 2 0,-5 0 0,14 0 0,1 0 0,-10-3 0,-6 3 1,16 0-2,-1-2 2,11 0-1,-1-1 0,16 0 0,-26-1 1,11 3-1,-10-2 0,-1 3 0,-14-2 0,-15 2 0,5-3-1,-11 3 1,1 0 1,5 0-1,-15 0-1,20 0 0,-10 0 1,5 0 0,5 0-1,-1 0 2,16 0-1,-10 0-1,-5 0 2,24 0 0,-24 0-2,5 0 2,10 0-2,-16 0 2,16 0-2,-5 0 1,5 3-1,-1-1 0,-24 2 0,10 0 2,5-1 0,-5 0-2,4-1 1,-4 3 0,5-3 1,-5 1-2,-20-3 2,10 2-2,14 1 1,-24 1 0,10-3-2,-10-1 3,0 0 0,0 0 0,0 0-2,0 0 2,0 0-2,0 0-1,0 3-2,0-1 2,0-2 2,0 3-1,0 0 2,0-1-1,0 3 1,0-1 0,-44 2 3,-1-1 0,-19 3 0,9 0-3,1-3 1,-16 0-1,16 3-1,-1-3 3,1-1-4,-1 2 3,11-6 1,-11 4 1,-14-4-2,4 0-1,-14 0 0,15 1-1,-16 2 1,26-1-2,-1 1 2,1-3-3,-1 0 4,11 5-3,9-5 3,5 3-2,6-1 0,-6-2 1,5 0-1,-19 3 4,24-3-5,-5 1 1,5 3 0,-15-4 0,1 0 0,-6 2 1,5-2-2,-19 3 2,19 2 0,1-2-2,4-3 2,15 4-1,-15-1 0,-4 0 0,-1 2-1,-20-2 1,1 2 0,9-3 1,1 3-1,-1 1 0,5-6 0,16 5 1,4-5-1,5 0 0,5 2 0,-10-2 1,-5 0-1,16 3-1,-1-1 2,-15-2-2,15 3 2,-10-3-1,-5 0 1,25 0-1,0 0 0,-10 0 2,10 0-2,0 0 2,0 0 0,-9 0 0,-16 0-4,5 0 4,-25 0-2,26 0 0,-6 0 1,5 0-1,-5 0 0,15 0 0,0 0 0,0 0-1,-14 0 2,4 2-2,-5-2 0,-10 5 0,-4 3 1,-6 0 1,1-6-2,34 1 1,-5 0 0,5-2 2,10-1-2,0 4 1,0-4-2,0 2 1,-10-2 0,0 5-1,-5-2 0,-15-3 1,6 5 0,4-5 0,20 0 1,0 0-2,0 0 2,0 0-1,0 0 0,-10 0 0,10 0-1,0 0 1,0 0 0,-15 3 0,5-1-2,0-2 2,10 0 0,0 3-1,0-3 0,0 0-3,0 0-4,0 0-1,0 0 1,0 0-1,0 0 8,0 0-1,0 0 2,10 0 1,-10 2-1,10 1 1,5-2-2,-5-1 3,-10 4-3,0 2 0,20-6-3,14 4 2,11-1 1,9-3 1,-19 2 1,20-2 3,-26 0-3,-4 0-1,-15 0 1,0 0-1,15 2 1,9-2-1,6 0 0,20 0 1,-6 0 2,1 0-2,-11 0 1,11 0 1,-21 0-3,-4 0 0,-5 0 0,-5 0 0,14 0 0,-4 0 1,5 0-1,-1 0 0,11 0 2,10 0-4,-1-2 5,-9-3-4,-11 5 2,-14-2-1,15 2 1,-5 0 0,-6 0-2,11 0 2,5-2-2,-6-1 2,1 0-1,10-2 1,-16 2-1,6 1 0,0-1 1,-25 3-1,0 0 0,14 0-1,-14 0 2,10-2-2,15 2 2,-25 0-2,24 0 1,-14 0 0,15 0 0,0 0 0,9 0 0,-14 0 0,14-3 0,1 1 0,-10 2 0,-15-3 0,4 3 0,6 0 0,-5 0 0,5 0 1,4 0-1,11-3 0,-1 3 0,-9-1-1,-5-3 2,5 4-1,-16 0 0,6 0-1,-5 0 2,-5 0-2,5 0 2,-1 0-2,16 0 1,0-2 1,9 2-2,-14 0 2,5 0-2,0-4 2,-6 3-2,6 1 1,-10 0 0,-5 0 0,14 0 0,-24 0 0,10 0 0,15 0-1,-11 0 2,6 0-1,5 0 0,-15 0 0,14 0 0,1-3 0,-15 3 0,5 0 1,-15 0-3,9 0 3,-9 0-2,5 0 1,5 0 0,15 0 0,-16 0 0,16 0 0,-25 0 0,15 0 0,19 0 1,-24 0-2,0 0 2,15 0-2,-10 0 0,4 0 0,6 0 0,0 0 2,-16 0-2,16 0 2,-15 0-1,5 0 1,-15 0-3,9 0 4,-4 0-2,-15 0 0,0 0-1,0 3 1,0-3 1,0 0-1,0 0 2,0 1-3,0 5 0,0-6-1,0 4 0,0 0 2,0-4 0,0 0 2,0 3 0,0-1 5,-15 3-5,15-5 0,-9 3-1,9-3 1,-10 0-2,-15 0 3,5 2-2,-25 2 0,-9 0 1,-10 4-2,-6-3 2,-4-3-2,19 4 0,-24-1 1,15 0 0,-6 0 0,-4-3-1,5 4 0,4-6 2,11 2-2,-16-2 0,16 3 2,-1-3-1,1 0 1,9 0-2,1 0 1,-1 0-1,-10 0 1,-9 0-1,-15 1-1,4 3 1,6-2-1,5 2 2,-1-2-1,6 0 0,4 3-1,-9-5 2,19 2-1,1-2 1,14 0-1,-30 0-2,16 0 3,-11 6-2,-9-4 3,19 1-4,11 2 3,4-5-1,5 3-1,5-1 3,-4-2-3,-21 3 1,15-1 0,-4 1 1,-11 0-2,15-2 1,5 3 1,6-4-2,-6 2 1,5 1-1,-15-1 3,16 1-4,-6-3 3,5 2-2,5 1 2,-25-1-2,6-2 1,-1 3-1,15 2 1,-5-2 1,6 0-2,-6-3 3,5 2-3,10 0 2,-15 1-1,6 0 0,-16-3 0,-20 2 1,11 1-2,-1 2 0,-9-3 1,19 4 0,25-4 1,10 1-2,0-3 2,0 0-2,0 0 2,-10 0-1,10 0 0,-10 0 1,-15 2-2,16 1 2,-1-3-2,0 0 2,10 2-2,0-2 2,0 0-2,0 0 1,0 0 0,0 0-1,0 0 1,-15 0 0,15 0 0,-10 0-2,10 3 3,0-2-2,0-1 2,-20 0-1,5 4-2,5-4 4,-9 3-3,9 0 1,-5-1-2,15 0 3,0 3-2,-10-5 1,0 6-1,0-4 2,-25 3-1,16 0-1,-26 1 2,20 1-2,5 1 1,5-6-2,15 1 4,0-3-4,0 0-1,0 0 0,0 0 1,0 0-2,0 0-1,0 0 0,0 0-4,0 0 4,0 0-1,0 0 2,15 0 6,5 0 0,-10 3-2,5-1 0,-5 3 2,-10-3-3,0 4 2,20-4-1,-5 1 2,4 0-4,16-1 2,-15-2-2,5 3 0,-6-3 0,26 0 4,-10 0 1,29 0-2,-9 0 3,-1 0-2,25 0 1,11 0-2,-26 0 1,15-3 0,-24 1-2,19-4 1,-29 4-2,9-4 2,1 4-2,-11 2 3,11-2-3,-11-1 3,1-2-2,10 0-1,4 1 3,-4 0-3,-26 4 1,16-2 0,-1-1 1,1 1-2,0-1 2,-26 3-1,26 0 0,0 0 0,-1-3 0,1 3 1,-1-2-2,1 2 1,0-3 0,-1 3 0,21 0 0,-21-2 0,21-1 0,4-3 1,-14-1-1,9 3 0,0-2 1,-4 2-2,-30 3 2,4-2-2,1 3 1,5-2 0,-16 2 0,-4 0 0,5 0 0,10 0 0,-16 0 1,16 0 0,10-3-2,-6 1 2,-4-1-2,10 1 1,-1-1 0,1 3 0,-1 0 0,1 0-1,-15 0 0,14 0 0,-9 0 2,10 0-2,-11 0 2,-4 0-2,-5 0 2,19 0-1,-14 0 0,5 0 1,9 0-3,1 0 3,0 0-2,9 0 1,1 0-1,-21 0 1,6 0 0,5 0-1,-11 3 2,1-1-2,-5-2 2,-15 3-2,-6-3 2,1 0-2,-10 0 2,0 0-2,0 2 1,0-2 0,0 3 0,0-3 1,0 0-1,0 0 0,0 0-1,0 2 2,0 1-2,0-3 1,0 0-2,0 1 1,0 3 1,0-4-3,0 3 3,0-3-3,0 0 4,0 0-1,0 3 2,0-3-2,0 2 3,0 0 0,-10 1-1,-34 5 3,-11-3-3,11 0 1,-1 0-2,1 3 4,-1-3-3,-10 0 0,-9 3-1,-5-6 1,4 3 0,-24 0-4,35 0 5,-26 3-3,26 0 2,-1-3-2,-9-2 2,29-2-2,-9 3 0,14-4 2,-5 2-1,-9 1 2,-1-3-3,-10 2 1,1-2-1,9 0 1,-19 0-2,-5 3 2,14-1 0,-19 1 1,-15 5-3,-11-3 1,-23 0 1,23 3-2,-9-1 2,20-5-2,25 4 2,19-3 0,11-3-1,24 0 0,-15 2 0,-5-2-1,20 3 1,-24-1 1,-1 1-2,-10-1 1,1-2-1,4 3 3,5-3-3,11 1 2,-6-1-1,5 4-1,5-1 2,10-1-1,-24 1 0,9-1-1,5-2 2,10 3-1,0-3 0,-15 2 1,16 1-2,-1-3 1,-15 0 0,15 0 1,10 3-2,-10-1 2,-15-2-2,15 0 1,-9 2 0,-6 1 0,5 0 1,-5 2-2,-19 0 2,-1-2-1,25-1 0,-24 1-1,-1-2 2,25-1 0,-15 4-2,16 1 0,-16 0 1,-20 0-1,11 0 0,9 0 1,-9 1 0,-11-1 0,10 2 0,1 0 0,-1-1 0,35-1 1,-9-2 0,9-3-2,10 0 2,-15 2-2,15-2 2,0 0-3,0 0 2,0 3 0,0-1 0,0 1 1,-10 0-2,10-1 2,-10-2-2,0 0 2,10 3-2,-15-3 2,15 1-2,0 3 1,-20-4-1,20 0-1,0 0 0,0 0-3,0 0 4,0 0-3,0 0 4,0 0-3,0 0 2,0 0-1,0 0 0,0 2 1,0 1 1,0 2 1,0-2-4,0-3-4,0 0 1,0 0 3,0 0 1,0 0 2,0 0-4,0 0 2,0 0 4,0 0-2,0 0 4,55 0-4,-1 0 2,16 0-1,-6 0 3,1 0-3,4 0 1,5-6 2,15-1 0,-24 2-3,-6 0-1,-29-1 1,5 4-2,-15-1 3,24 1-3,-9 2 2,0-5-1,19 2 0,-9 1 0,9-4 0,1 4 0,-21-1-1,21 1 3,-11-1-2,1 3 0,10 0-1,-26 0 1,6 0 1,0 0-2,-6 0 2,16-2-2,-10 2 2,-1 0-2,11-3 2,-5 3-2,4-2 2,1 2-1,9 0 0,-9 0 0,-10 0-1,19 0 2,1 0-2,14 0 2,-5 0-2,11-3 2,-6 0-1,-5-2 0,-9 2 1,-20 1-2,-1 2 2,-14 0-1,-10 0 0,15 0 0,5 0 1,4-2-2,11 2 1,-1-3 0,1 0 0,0 3 1,-1-2-1,1-1-1,-15 3 1,4 0 1,1-2-2,-15 2 1,24 0 0,-9 0 0,-5 0-1,4 0 1,11 0 0,-10 0 0,9 0 0,-14 0 0,-5-4 0,5 4 0,-6 0 0,-14-1 0,10 1 0,5 0 0,-5 0 0,14 0 0,-14 0 0,5 0 0,-5 0-1,14 0 2,-9 0-1,-5-3 0,0 1 0,5 2-1,-6 0 1,-4 0-2,-15 0-3,0 0 3,10 0 0,-10 0 1,0 0 0,0 0 1,0 0-1,0 0 1,0 0 0,0 0 1,0 0-3,0 0 2,0 0-3,0 0 1,0 0-2,0 0 3,0 0-1,0 0 1,0 0 2,0 0-1,0 0 2,0 0-1,0 0 2,0 0-3,0 0 0,0 0 0,0 2 1,0 1 0,0-2-1,0 5 0,0-1-2,0 1 1,0-2-1,0 4 4,-25-2 1,-4 1 2,-26 3 1,11-2-4,-1 2 3,-9-2-5,19-3 1,0-1 0,-9 5-2,-1-4 1,15 2 1,-14 2-2,-1-2 2,-9 1 1,-1-3-2,-24 2 2,24-4-1,11 0 3,9-1-4,5 1 3,-24-3 0,-6 0-1,-14 2 0,-15-2-1,24 0 1,-4 0-1,5 0 0,9 0-1,-14 0 0,4 0 0,1 0 0,-15 3-1,14-3 2,-4 5-2,4 0 2,1-2 0,-5-1-2,14 1 2,1-1-2,9-2 2,-10 3-1,-9-1 1,-5 0-2,-6 2 2,6 1-1,14-3 0,-9 1 1,10-1-2,-1 1 3,20-3-4,16 0 2,4 0 1,-5 0 0,10 0-3,-5 0 2,5 0 2,10 0-2,-30 0 1,16 0-1,4 2 0,-10-2 1,-5 0-2,5 3 2,-14-3-1,-1 3 0,25-3 0,-10 2 0,5-2 0,15 0 0,-10 3 0,0-3 0,1 0 0,-1 0 0,-15 0 0,5 2 0,-15-2 0,25 3-1,1-3 3,-16 0-3,15 2 1,0-2 0,-5 3 0,5-3 0,10 0 0,0 0 0,-10 0 1,0 0-1,0 0 0,-24 2-1,9 1 1,5 0 0,-15-1 0,16-2-1,-6 2 1,5-2-1,10 3 1,10 0-2,-15-3 2,15 0-2,-10 3 2,0-3-1,1 2 1,-1 0 0,-5 1-1,15-3 1,0 3-1,0-1 2,0-2-3,0 0 2,0 0-5,0 0-1,0 0-1,0 0 2,0 0-1,0 0 5,0 0 3,0 0-2,0 0 1,0 0-2,0 0 2,0 0-2,0 0 2,0 0-1,0 0-2,0 0 0,0 0-1,0 0-2,0 0 1,0 0 4,0 0-2,25 0 4,4 0-1,16 5 0,-10-2-1,-16-3 1,16 2 0,0 0-1,19 1 0,-19-3 0,10 0 1,19 0-1,-10 0 1,1 0 0,-1 0-1,1 0 2,14 0-1,-4 0 1,14 0-1,-24 0 0,-11 0-1,11 0 1,-1-3 0,1 1-1,14 0 0,-5-1 0,1 3 3,-11-2-3,1-1 1,-11 3-2,1-2 1,0 2 0,9-3 0,-9 3 1,-1-3-2,-9 1 2,-5 2-2,-5-2 2,19 2-2,-9 0 2,-5-3-1,24 3 0,-19-3 0,9 0 0,-9 3 0,5-2-1,-6 0 2,1-1-2,0 3 2,-6-3-2,6 3 3,0-2-4,-15 2 2,-1 0 1,16-3-2,10 1 2,9-1-1,1 1 0,-11-1 0,-19 1-1,-5 2 1,5 0 0,-15-3-3,0 3 1,9 0 2,-4 0-1,-5 0 1,10 0 0,15 0 1,-1-3-1,-4 1 0,5 2 0,9-3 0,-24 3 0,-5 0-1,5 0 1,-10 0-1,15 0 1,-16 0 0,1 0 1,15 0-2,-5 0 1,15 0 0,-16 0 1,16 0-2,-25 0 0,25 0 0,9 0-1,-14 0 3,15 0-3,-11 0 1,1 0 1,-15 3 0,-20-3 1,10 0-2,-10 0 2,0 0-1,0 0 0,0 0-1,0 0 2,15 0-2,-15 0 1,10 0 0,-1 2 1,-9-2-2,10 3 1,-10-3 0,0 0 0,0 0-1,0 3 0,0-1 2,0-2-2,0 3 0,0-3 1,0 0-1,15 0 1,-5 0 0,0 2 0,0 1 0,-10-1 1,10-2-2,-10 0 2,0 0-1,0 3 1,0-3-3,0 2 1,0-2 1,0 3-1,0-3 2,0 3-1,0-3 1,-55 2 5,-9 0-8,0 1 3,4 3 0,-14-2 1,19 2-1,-24 1 0,24-2 0,1 0 0,9 1-1,1-1 1,-1 0-1,1 2 1,-11 1 2,10 0-2,-9 0 1,-1-1-1,1-1 1,-1-2-2,-14 4 2,15-3-1,24 0 1,-15 0 0,1-2-1,9 0 1,0-1 0,15-2 2,-4 0-3,4 3 2,0-1-3,-15-2 0,1 3 0,4-1 1,-15-2-1,21 3 0,-6-1 1,-5-2-1,0 3 1,16-3-1,-16 0 1,-10 0 0,-9 0-2,-1 0 2,1 0-1,-1 0-1,21 0 1,-11 0 3,25 0-4,-14 0 2,-11 0-2,10 0 2,-9 0-1,14 0 1,-5 0-1,15 0-1,-14 0 2,9 0-1,-5 0 2,5 0-1,-4 0 0,-16 0-1,20 0 0,6 0 0,-16 0 0,15 0 1,-25 0-2,21 0 2,-6 0-2,5 0 1,-5 0 0,-4 0 1,9 0-1,5 0 1,0 0-1,5 0 0,-4 0 0,-6 0 0,25 0 1,-10 0-2,0 0 2,0 0-1,-5 0 1,5 0-2,0 0 2,-9 0-1,4 0-1,-5 0 2,20 0-2,-10 0 1,-15 0 0,25 0 0,-20 0 0,-4 0 0,4 0 0,-5 0 0,-5 3 0,-4-3 0,14 0 0,-5 0 0,15 0 0,-15 2 1,15-2-1,-19 0 0,14 0 0,-5 0 0,10 0-1,-5 0 2,5 3-2,0-3 2,1 0-2,-1 0 2,10 0-1,0 0-1,0 0 0,0 0 0,0 0 1,-15 0-1,15 0 2,0 0-3,0 0 2,0 2-1,0-2 0,0 0 0,0 3 0,0-3 1,0 0-2,0 0 0,0 0-2,0 0-2,0 0 0,0 0-1,0 0-2,0 0 4,0 0 3,0 0 0,0 5 3,0 0-1,0 0 2,34 3-2,-24-3 0,0-3-1,5 2 1,-15-4 1,0 2-1,10 0 0,0 1 1,-10 2 0,10 2-2,5 1 2,5-2-3,-1-4 1,-4-2-2,-5 0 2,-10 0 0,10 2 3,15-2 0,-15 3-2,0-3 2,14 3-2,-4-1 0,0 1 1,5-3-2,-5 2 1,4-2-1,-4 0 1,5 0-1,-5 0 4,-10 4-4,5-4 3,4 1-2,1-1 0,15 0-1,0 0 1,9 0 1,1 0 0,9 0 0,11 0 0,-11 0 3,-9 0-3,-1 0 1,1 0-2,-10 0 1,-15 0-2,4 0 2,-24 0-1,0 0 1,20 0 0,15 0-2,-5 0 1,14 0 0,26 0 1,-26 0-1,11-1 0,-11-3 1,-4 4-1,-15-2 0,9-1-1,-14 3 2,5 0-2,-5 0 2,24 0-1,-24-2 0,25 2-1,-1-3 0,-9 3 2,-5 0-2,14 0 1,1 0-1,0 0 1,-21 0-2,6 0 1,-5 0 0,-5 0 1,-10 0 0,14-3 0,11 3 1,-5-2-5,14 2 7,-9-2-3,0 2 0,-6-3 0,16 3 1,-20-3-1,5 3 0,4-3 0,1 1 0,19 2 0,-9-3 0,0 3 0,-6-2 0,6-1 0,-10 1 0,-1-1 1,-14 1-1,5 2-2,-5 0 4,4-3-4,-4 3 3,15 0-1,-5-2 0,24 0 0,-19 2 0,9-4 0,-9 4-1,-5 0 1,5 0-4,-1 0 4,-14 0-1,15 0 2,-15 0-2,-6-2 2,-4 2-1,-10 0 0,0 0 1,0 0-1,0 0 0,0 0-1,0 0 2,0 0-1,0 0 3,0 0-2,0 0 1,0 0-1,0 0-1,0 0 1,0 0-1,0 0 1,0 0-2,0 0 2,0 0-2,0 0 1,0 0 0,0 0-1,0 0 1,0 0-1,0 0 1,0 0-2,0 0 2,0 0-5,0 0 4,0 0-1,-10 0 2,-24 2 4,-1 4 0,5 1-2,-29 6-1,-6-2 1,1 1-1,-15-3-1,14 0 2,11 1 0,9-2-2,1 0 0,-1-1 0,0 1 1,1-3 0,-1 0 0,-9 3 0,9-1-2,-9 1 4,9 0-3,0-3 2,1 0 1,14 0-3,5 1 2,-9-4-2,14 0 1,-15 1-1,-9 0 2,4-1-3,-20 1 3,31-1 0,-6 1-1,0-3 0,-9 2 0,4 1-2,-29-1 0,24 1 3,15-3-4,-4 3 3,14-3-2,5 0 1,5 0 1,-10 0-1,5 0 2,-4 0-2,-6 0 2,5 2-3,0-2 2,-14 0 0,9 0 0,5 0-2,0 0 3,5 0-2,-5 0 0,11 0 0,-36 0 0,20 0 1,5 0-1,-14 0 1,-11 0-2,15 0 2,-14 0 0,9 0-1,0 0 0,6 0-1,4 0 1,-10 0-1,15 0 2,-14 0-2,14 0 2,-5 0-1,-15 0-1,-4 0 2,9 0-2,0 0 2,-9 0-2,14 0 0,-5 0 1,16 0-1,-6 0 1,5 0 1,20 0-2,-25 0 1,25 0 0,-10 0 0,-9 0 0,4 0 0,5 0 0,-10 0 0,20 0 1,-15 0-1,5 0 0,0 0 0,0 0-1,0 0 1,10 0 0,-14 0 1,-6 0-2,-5 0 2,5 0-2,20 0 1,0 0 1,0 0-2,0 0 1,0 0-1,0 0 1,0 0-1,0 0 1,0 0 0,-25 0 0,25 0-1,0 0-1,0 0 2,0 0-3,0 0 1,0 0 0,0 0 2,0 0-1,0 0 0,0 0 0,0 0 0,0 0 0,0 0-4,0 0-2,0 0-1,0 0 0,0 3 5,0 2 3,0 2-1,15 1 3,-5-5-3,0 2 1,0-3-1,5 1 0,-15-3 3,10 2-3,0-2 3,0 3-3,14 2 3,-24 1-2,10 1 2,0-2-1,-10 0-2,25-1 1,-25-3 1,0-1-1,10 3-1,-10-3 1,10 3 0,-10 1 1,10 2 0,5 1-2,-6-1 2,11-3-1,-20-3 1,0 0-3,25 0 2,-25 0-1,10 0 1,-10 0-3,0 0 0,0 0 2,0 0 1,0 0 2,10 0-2,-10 0 3,0 0-4,0 0 1,0 0 0,0 0 1,0 0 0,0 0-2,0 0 2,10 0-2,5 2 2,-5 0-1,-1-2 0,-9 0-1,0 0 1,0 0 1,0 0 0,0 0 1,0 0 4,0 0-2,0 0-2,0 0 2,0 0-2,10 0 0,-10 0-1,0 0 1,0 0 1,0 0 0,0 0 0,10 0 0,-10 0 2,15 0-1,-15-4 2,0-5-6,0-4 1,0 2-2,0-3 3,0-1-4,-15 2 2,-14-5 0,-6-3 0,-10 4 0,25-1-2,-14 2 4,14 3-4,-15 3 2,25 0 0,0 2 2,-4 1-1,14 2-4,0-1 5,-10-1-4,0 2 5,0-3-4,10-1 3,-15 3-4,-5-7 3,20 5-1,0-2 0,-10 2 0,10-1 0,-25 0 0,16 2 0,9 2 0,-10-3 0,10 0 0,0 1 0,0-1 0,0-2 0,0-1-1,0-1 2,-25 1-2,25-2 1,0 1 0,0 0 0,0 1-2,0 1 2,0-1 0,0 4 0,0-1 0,0 1 0,0 1 0,0-1 0,0 1 0,0 1 0,0-2 0,0 2 0,0-1 0,0 1 0,0-2 0,0-2 0,0 2 0,0-3 0,0 0 0,0 0 0,0-1 0,0 1 0,0 0 0,0-3 0,0 0 0,0 3 0,0 0 0,0 5 0,0-3 2,0 2-2,0 2 1,0-4-1,0 3 0,0-3-1,0-2 1,0 0 1,0-3-2,0 0 2,0 1-2,0 1 2,0-3-1,0 5 0,0-4 0,0 6 0,0 2 1,0-3-2,0 3 2,0 0-1,0-3 0,0 0-1,0-3 1,0 2-1,0-4 1,0-2 0,0 2 1,0-2 0,0 4-2,0 0 1,0 4 0,0 0 1,0-1-1,0 3 0,0 0 0,-10-3 0,0-2 1,-15 2-2,15 1 2,-9-4-2,19 1 1,-10-4 0,-5 0 0,5 3 0,10 1 0,0-3 1,0 6-2,-10-1 1,10 3 0,0 0 1,0 0-2,0 0 2,-10 1-1,10 2 0,-15-3 0,-5 1 0,10-2 0,1 1-1,9 0 2,0 0-3,0 2 4,0-5-3,0 3 1,-15-1-1,5 2 1,10-3 0,0 1 0,0-2 0,0 1-1,0-1 1,0 1-2,0 1 2,0 1 0,0 0 0,0 3 0,0-1 0,0 0 0,0 1 0,0-1 0,0-2-2,0-2 4,0-1-4,0-2 4,0-3-4,0 9 2,0-8 2,0 7-4,0 5 2,0-2 0,0 2 0,0 0 0,0 0 2,0 0-4,0 0 4,0-2-2,0-4 0,0-2 0,0 0-2,0 4 4,0-3-5,0-3 6,0 6-5,0-1 2,0 3 0,0-1 0,0 0 0,0 1 0,0-2 0,0-3 0,0 2 0,0-2 0,0-1 0,0 0-1,0 1 2,0 1-1,0 1-1,0 0 2,0 5-4,0-5 5,0 0-4,0 0 3,0-5-2,0 2 1,0-1-1,0-3 1,-10 7-2,0-5 2,-5 5-1,15-3 0,-10 1 2,10 4-3,0 0 2,0 3 0,0 0-1,0 0 0,0 0 1,0 0 0,0 0-2,0-1 4,-10-3-4,10 2 2,0-3-1,0 2 1,0 0 0,0 1 0,0 0-1,0 2 1,0 0 0,0-3-1,0 0 1,0 1-1,0-1 2,0 3-3,0-1 3,0-6-2,0 4 1,0 1 0,0 0-1,0 2 1,0 0 0,0 0-1,0 0 1,0 0-1,0-3-2,0 1 3,0 0-2,0-4 1,10-2 2,0 3-2,5 3 0,-15-1 1,0 0 0,0 1 0,0 2-1,0-3 2,0 3-1,0 0 0,0 0-2,0 0 2,10 0-1,-10 0 1,0-1-3,0-5 2,10 1 0,15-3 0,-16 0 0,21 0 0,-5 3 1,-5 0 0,-5 3 0,-5-1-1,-1 1 2,-9 2-2,0 0 0,0 0-3,0 0 2,0 0 1,0 0-1,0-4 2,0 4-1,10 0 1,0 0-2,15 0 0,10 0-2,-15 0 3,24 0-3,21 0 2,-11 0 2,-9 0 0,-11 0 0,1 0-1,-25 0 2,-10 0-2,0 0 0,0 0 0,0 0-3,35 0 3,-6 0 0,16 0 2,-10 0-2,9 0 1,-24 0 0,25 0 0,9 0 0,-9 4 0,-11-2 0,-14 1-1,-10-1 1,15 1-4,-5 2 2,24 3-1,-9 0 0,10 2 0,-11 1 2,-4-2-1,5 4 0,-1-2 4,-4-2-4,5-1 3,0 2-1,-16-2-1,-9 1 1,15 2-4,5-1-3,-5 6 6,9-1-2,-4 1 3,5 2 1,-16-5-2,16-1 2,10 4-3,-1-3 2,-9 2 0,-5 3 0,4 0-1,-24 2-8,0 3 9,5 0-1,-15-2 2,10-1-1,0-2 2,0-4-2,0-5 0,5-1 0,-5 5 2,-1 5-1,16 2-2,-5 6 1,-10-1 1,15 1-1,-15 0-1,0-3 2,-1-3 1,16 1-3,-5-1 2,-5-1-1,-5 1 1,0-2 0,0 0 0,-10-6-2,10-4 2,-10 0-1,14-6 1,-4 3-1,-10 1 0,0-5 1,0 5 0,10-1 0,0 0-1,-10 6-1,0 1 2,0-1-2,0-1 1,0 0 1,0-2 2,0 0-3,0-3 0,0-3-2,15 1 4,-15-1-4,0 4 4,0-2-2,0 2 1,0-1-1,0 0 0,0-2 1,0-3-1,0 2 0,0 1 1,0-3 0,0 0-2,0 0 2,0 1-2,0-1 2,0 0-1,0 4-1,0-2 1,0 1 0,0-3 1,0 2-2,0-2 1,0 3 0,0-3 0,0 0 0,0 0-1,0 0 1,0 0 0,0 0 0,0 0 0,0 0 0,0 0 0,0 0 0,0 0 0,0 0-2,0 0-1,0 0 2,0 0 2,0 0-1,0 0 4,0 0-4,0 0 1,0 0 1,0 0-1,0 0 2,0 0-3,0 0 1,0 0-1,0 0 0,0 0-1,0 0 1,0 0 0,0 0 1,0 0-2,0 0 2,0 0-1,0 0-1,0 0 3,0 0-3,0 0 2,0 0-2,0 0 2,0 0-1,0 0 1,0 0-1,0 0 0,0 0 0,0 0 0,0 0 0,0 0 0,0 0-1,0 0-5,0 0-6,0 0-19,0 0 0,-15 3-1,-5-1-15,10 0 2,-4-2 11,4 0-14,0 0-59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598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599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00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13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14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15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16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29"/>
    </inkml:context>
    <inkml:brush xml:id="br0">
      <inkml:brushProperty name="width" value="0.15875" units="cm"/>
      <inkml:brushProperty name="height" value="0.15875" units="cm"/>
      <inkml:brushProperty name="color" value="#00B0F0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6-19T17:47:53.630"/>
    </inkml:context>
    <inkml:brush xml:id="br0">
      <inkml:brushProperty name="width" value="0.15875" units="cm"/>
      <inkml:brushProperty name="height" value="0.15875" units="cm"/>
      <inkml:brushProperty name="color" value="#6A972D"/>
      <inkml:brushProperty name="fitToCurve" value="1"/>
    </inkml:brush>
  </inkml:definitions>
  <inkml:trace contextRef="#ctx0" brushRef="#br0">1002 5 9,'0'0'22,"0"0"3,0 0 0,0 0-2,0 0 9,0 0 2,0 0-6,0 0-3,0 0 2,0 0 0,0 0 1,0 0 4,0 0-1,0 0 1,0 0-6,0 0-2,0 0-4,0 0 1,0 0-7,-3 0-4,-1 0-1,0 0 0,-2 1-5,2 1-1,-4-2 5,4 1-3,-1-1 3,0 0-2,0 2 3,-3-2-2,2 0 1,1 0 0,-2 2-2,-3 0-4,5-2-1,1 0 2,-4 0-2,4 1 0,-4-1 0,1 0 1,0 2-1,2-2-2,-2 0 3,2 1-1,-5-1 0,4 2 0,-2 0 0,1-2-1,-1 0 3,2 0-3,0 0 2,0 0-2,0 0 2,0 0 1,0 0-4,2 0 4,-3 0-1,2 0-1,0 0-1,-3 0 2,4 0-1,2 0-1,-1 0 1,-2 0 0,-2 0 0,0 0-2,-2 0 2,-1 0-1,0 0 0,3 0 0,0 0-1,0 0 2,1 0 1,0 0 0,4 0-1,-2 0 1,0 0-1,-6 0 0,3 0-1,-3 0 2,1 0-2,0 0 0,-4 0 2,1 0-2,-4 0 0,6 0 1,0 0-1,1 0 0,-1 0 1,3 0-2,0 0 4,0 0-3,-1 0 1,0 0 0,0-2-2,-2 2 1,3-2 1,0 1 1,0 1-2,-3 0 1,2-2 1,-1 2-2,0-1 1,2 1-1,-1 0 1,-2 0-2,4 0 2,-2 0-2,-1 0 2,1 0-1,2 0-1,-2-2 1,4 2 0,-2-2 2,2 2-3,1 0 3,-2 0-3,0 0 1,1 0 0,-6-2 0,6 2 0,-2 0 1,2-1-1,-1 1 0,2 0 0,1 0-1,2 0 2,-2 0-2,-1 0 2,1 0-2,0 0 0,2 0 2,0 0-1,0 0 0,0 0 0,-3 0 1,3 0-2,-2 0 3,-1 0-4,1 0 3,0 0-1,0 0 0,-2 0 1,2 0-2,0 0 1,0 0 0,-1 0 1,3 0-2,0 0 2,0 0-2,0 0 1,0 0 1,-3 0-3,3 0 3,0 0-1,-2 0 0,2 0-1,-2 0 2,-3 0-1,3 0 0,-3 0 1,-2 0-2,2 0 2,-4 0-1,-1 0-1,5 0 1,-5 0 0,3 0 0,2 0 0,1 0-1,1 0 1,0 0 1,3 0-2,0 0 2,-2 0-2,0 0 2,2 0-3,0 0 3,-2 0-2,-1 0 1,3 0 0,-3 0 1,3 0-1,0 0-1,0 0 2,-2 0-1,2 0 0,-2 0-1,2 1 1,0-1 1,-2 0-2,-1 0 1,3 2-2,-2-2 3,-1 2-2,3-2 2,0 0-2,-2 0 1,-1 2 0,1-2 1,0 0-2,2 0 1,0 1 0,0-1-2,0 0 3,0 0-2,0 2 1,0-2-1,-3 0 1,1 1 1,-1 1-1,1 0 0,-2 0-1,-2 0 2,4-1-2,-3 0 2,3 1-1,-1 0 0,1-2 1,0 0-2,-1 2 1,1 0 1,-1-1-1,1 0-1,2-1 1,0 0 0,0 0 0,-3 0-1,3 0 2,-2 2-3,0 0 3,2-2-2,-2 1 1,-1 3 0,0-1-1,1-1 2,0 1-2,2-1 2,-2-1-2,-1 1 1,3-2 0,0 0 1,0 0-2,-2 1 1,0 3 0,-4-1-1,4 2 3,0-1-3,0-3 1,-6 1-1,8-2 0,0 2-1,0-1 1,0 1 1,0-2-1,0 0 2,0 2-2,0-1 2,-2 1-2,0 3 1,-1-3 0,1 3-1,2-2 2,-3 1-2,3-2 2,-2 2-1,2-2 0,-2-1-1,2 1 1,0 0-2,0-1 2,0 1-1,0 2 1,0-4 0,0 3-1,0-2 2,-3 1-2,3 2 2,-2-3-2,2 2 1,0 2 1,0-3-1,0-1 0,0 3 0,0-2 1,0 0-3,-2-1 4,2-1-3,0 0 1,0 2-1,0-1 2,0 1-2,0 1 1,0 0 0,0 3 0,0-3 0,0 0 0,0 0 0,0 1 1,0-1-1,0 1-1,0-4 2,0 1-1,0 2 0,0-1 1,0 0-2,-3 0 1,3-2-1,0 3 2,0-1-1,0-1 0,0 1 0,0 3-1,0-2 2,0 1-2,0-1 2,0-2-2,0 3 2,0-2-1,0 1 0,0-3 0,0 2-1,0 0 2,0-2-1,0 3 0,0-1-1,0 0 2,0 0-2,0 0 3,0 1-3,0-1 2,0-1-2,0 3 1,0-2 0,0 1 0,0-1 1,0 1-2,0 1 2,0-2-2,0 2 1,0-2 1,0-1-1,0 1 0,0 1-1,0-3 3,0 2-3,0 0 1,0-2-1,0 0 2,0 0-1,0 0 0,0 2 0,0 1-1,0 2 1,0-2 0,0 4 1,0-3-1,0 2 0,0-4 0,0 1 0,0-3-1,0 1 2,0-1-1,0 0 0,0 0 1,0 2-2,0 1 1,0-3 0,0 2 0,0-1-1,0-1 1,0 2 0,0 2 0,0-2 1,0 1-2,0-2 2,0 1-2,0 2 1,0-3 0,3 2 0,-3-1 0,2 0-1,-2-2 1,0 1-1,0-1 0,2 2 0,-2-2 1,3 3-1,1-1 1,-1 1 1,2 2-1,-1-1 0,-2 2 0,4-4 1,-2 2-2,-2-1 1,2-2 0,-2 1 0,2 0 0,-4-2 0,3 2 0,1-2 0,-4 0 0,2 0 0,1 0 0,-3 0-1,3 1 2,-3 1-1,4-1 1,-4 5-2,2-5 2,3-1-1,-5 2-1,0 1 2,3-3-2,-3 2 2,2-2-2,-2 0 1,3 0 0,-1 2 0,-2 2 0,2-1 1,1-2-1,-3 1 0,2-2 0,-2 2 0,0-1 1,0 0-2,3-1 1,-1 0 0,-2 2 0,0-2-1,2 2 1,-2-1 1,0-1-2,0 0 2,0 0-2,2 2 2,2-2-2,-4 0 1,4 1 0,-4-1 0,0 2 0,2-2 0,-2 2 1,0 0-2,0-2 2,0 2-2,0-1 1,0-1 0,3 2 0,-3-2-1,2 0 1,-2 0 0,0 0 0,0 0 0,0 0 0,0 0 1,3 1-2,-3-1 1,2 0-1,-2 0 1,2 0 0,-2 0-1,3 0 0,-3 0 0,0 0 1,0 2 0,2-2 1,1 4-1,-1-4 0,-2 2 1,3-2-1,-1 1 0,-2-1 0,2 0 0,-2 1-2,0-1 3,2 0-1,-2 0 0,3 0 1,-3 2-1,3-2 0,-1 0 0,0 0 0,0 0-2,-2 2 3,3-2-1,-3 0 0,0 1 0,0-1-1,3 0 2,-3 0-1,0 0 0,2 2-1,-2-2 3,2 2-2,3-2-1,-2 0 1,-3 0-1,2 0 1,0 1 1,1-1-1,-1 0 0,0 2-1,1-2 1,0 0 1,-3 0-2,2 0 2,0 1-2,2-1 2,0 0-2,-2 3 0,0-3 2,0 0-1,1 0 1,0 0-3,-3 0 4,2 0-3,2 0 1,-1 0 1,-1 0-1,-2 0-1,3 0 1,-3 0 1,0 0-2,2 0 2,-2 0-1,0 0 0,3 0 0,-3 1 0,2-1 0,0 0-1,-2 0 2,2 0-2,-2 3 2,3-2-2,-3-1 2,3 0-1,-1 0 0,-2 0-1,2 1 1,0-1 1,2 0-2,-2 0 2,2 0-2,-4 2 1,3-2 0,-1 0 0,1 0 0,-3 0 0,0 0 0,0 0-1,2 0 1,-2 0-1,2 0 2,-2 0-2,3 0 1,-3 0-1,0 0 2,0 0-1,0 0 0,0 0-1,0 0 0,0 0 2,2 0-3,-2 0 4,0 0-3,2 0 1,1 0 0,0 0 0,-1 0 0,0 0 0,-2 0 0,0 0-1,0 0 3,0 0-4,0 0 3,0 0-2,0 0 1,2 0-1,0 0 2,2 0-1,-2 0-1,0 0 1,0 0-1,4 0 1,-6 0 0,2 0 0,-2 0-2,0 0 2,0 0-1,2 0 0,-2 0 3,2 0-4,1 0 4,-1 0-4,-2 0 3,3 0-1,-1 0 0,1 0 0,-1 0-1,0 0 2,0 0-2,2 0 2,-4 0-1,0 0 1,2 0-3,2 0 3,-2 0-1,2 0-1,-2 0 2,-2 0-1,2 0 0,-2 0 0,2 0 0,-2 0 0,3 0 0,-1 0 0,-2 0-1,3 0 0,1 0 1,-1 0 2,-3 0-3,2 0 2,3 0-3,-5 0 3,0 0-2,3 0 1,-3 0 0,2 0-1,0 0 2,0 0-3,0 0 3,2 0-2,-2 0 1,0 0-2,0 0 4,1 0-4,-3 0 2,0 0 0,0 0 0,0 0 0,0 0-2,3 0 4,-3 0-4,0 0 4,0 0-4,0 0 1,0 0 0,2 0 2,0 0-2,1 0 1,-1 0 1,3 0-3,-5 0 3,2 0-1,1 0-1,-3 0 1,2 0 0,0 0-1,4 0 1,-4 0 1,0 0-2,-2 0 2,2 0-2,-2 0 1,0 0-2,0 0 3,0 0-2,2 0 1,2 0-1,-2 0 1,2 0 0,-1 0 0,-1 0 1,1 0-2,-1 0 1,1 0 0,-3 0 0,2 0 0,-2 0 0,2 0 0,0 0-2,4 0 3,-2 0-3,2 0 3,-2 0-1,0 0 0,-4 0-1,3 0 1,2 0 0,0 0 1,-3 0-1,0 0-1,-2 0 2,3 0-2,-3 0 2,2 0-1,-2 0-1,3 0 2,-1 0-2,0 0 2,3 0-2,-3 0 2,3 0-2,-2 0 2,-1 0-1,-2 0-1,2 0 2,-2 0-2,0 0 1,0 0 1,0 0-2,2 0 1,1 0 0,-3 0 0,3 0 1,-1 0-1,-2 0 0,0 0 0,4 0 0,2 0 0,0 0-1,2 0 1,-3 0 0,-3 0 1,-2 0-2,2 0 2,-2 0-2,3 0 1,2 0 0,-3 0 0,0 0 1,-2 0-3,2 0 4,2 0-4,-4 0 3,2 0 0,0 0-2,0 0 2,1 0-1,-3 0 0,3 0 0,-1 0 1,-2 0-3,0 0 2,2 0 0,-2 0 0,2 0 0,1 0 0,-3 0 1,5 0-1,-5 0 0,2 0-1,1 0 1,-3 0 0,2 0 1,-2 0-1,2 0 0,3 0-1,-2 0 1,-1 0 1,-2 0-2,2 0 1,0 0 0,-2 0 1,0 0-2,0 0 2,0 0-1,0 0-1,0 0 1,4 0 0,-4 0 0,0 0 0,0 0 0,0 0-1,2 2 2,0-2 0,0 0-2,0 0 1,-2 0 0,0 0 0,3 0 0,-3 0 0,0 0-1,3 0 2,-1 0-2,0 0 2,1 0-1,-1 0 0,0 0 0,4 0-1,-6 0 2,2 0-2,-2 0 2,2 1-2,-2-1 2,2 0-1,0 0 0,2 0 0,0 0 0,-2 0 0,1 0 0,0 0 0,-1 0 0,0 0 0,0 0-1,-2 0 2,3 0-2,-1 0 2,3 0-1,-2 0-1,-1 0 2,2 0-2,-4 0 3,3 0-4,-3 0 3,0 0-2,3 0 1,-3 0 0,2 0-1,-2 0 2,2 0-1,0 0 1,4 0-1,-4 0 0,3 0-1,-3 0 2,1 0-1,-3 0 0,4 0 0,-4 0 0,0 0 0,3 0-1,-3 0 0,2 0 1,0 0 0,4 0 1,-2 0-1,-2 0 0,0 0-2,2 0 4,-2 0-3,0 0 2,-2 0-3,2 0 4,-2 0-3,3 0 1,0 0 0,1 0 1,1 0-1,0 0-1,-3 0 1,3 0 0,-5 0 0,2 0-1,-2 0 2,2 0-2,-2 0 2,0 0-1,4 0-2,-4 0 4,2 0-3,-2 0 2,2 0-2,-2 0 1,2 0-1,0 0 2,4 0-1,-6 0-1,2 0 2,0 0-2,1 0 2,-3 0-2,2 0 3,1 0-3,-1 0 1,0 0-1,3 0 2,-5 0-2,2 0 1,-2 0 2,0 0-3,0 0 1,0 0-1,0 0 2,0 0-1,3 0-1,0 0 2,-1 0-1,0 0-1,4 0 1,-4 0 1,2 0-3,1 0 4,2 0-2,-2 0 0,-3 0 0,3 0 0,-5 0-1,3 0 1,-3 0 1,0 0-1,0 0 0,2 0-1,-2 0 2,0 0-1,0 0-1,0 0 2,2 0-2,-2 0 2,3 0-2,0 0 2,-1 0-2,0 0 1,2 0-1,2 0 2,-2 0-2,1 0 2,0 0-1,-2 0 0,-1 0 0,0 0-1,1 0 2,-3 0-2,2 0 2,-2 0-2,0 0 2,0 0-2,0 0 1,3 0 0,-3 0-1,0 0 2,0 0-2,2 0 2,-2 0-2,2 0 1,0 0 0,2 0 0,-2 0 0,0 0 0,-2 0 1,2 0-2,0 0 1,-2 0-1,6 0 2,-4 0-1,0 0 0,1 0 0,1 0 0,-2 0 0,0 0 0,-2 0 0,4 0 0,-2 0 0,0 0 0,0 0 0,1 0 0,-3 0 0,2 0 0,-2 0-1,3 0 2,2 0-3,4 0 2,-2 0 0,-1 0 2,-4 0-3,0 0 1,0 0 0,0 0 0,-2 0 0,3 0-1,-3 0 3,0 0-3,0 0 2,0 0-3,0 0 3,0 0-2,0 0 2,0 0-1,0 0 0,0 0 1,0 0-3,0 0 3,0 0-2,0 0 2,0 0-2,0 0 1,0 0 1,3 0-2,-3 0 1,0 0 0,0 0 0,0 0 0,0 0 1,0 0-2,0 0 1,2 0 0,-2 0 0,0 0 0,2 0 0,1 0 1,-3 0-2,2 0 2,-2 0-2,0 0 1,2 0 0,-2 0 0,0 0 0,3 0 0,-3 0 1,2 0-2,-2 0 3,3 0-4,-1 0 3,-2 0-2,0 0 3,0 0-3,0 0 1,0 0-1,0 0 1,2 0 1,0 0-2,4 0 2,-6 0-1,4 0 0,4 0-1,-6 0 2,3 0-1,-3 0-1,1 0 3,-1 0-4,1 0 4,-3 0-4,2 0 4,-2 0-3,0 0 1,0 0 0,2 0 0,-2 0 0,2 0 0,1 0 0,-3 0 0,3 0 1,-3 0-3,2 0 4,-2 0-4,0 0 3,0 0-1,0 0 0,2 0 0,0 0 0,2 0 1,-2 0-2,0 0 1,2 0 0,4 0 0,-3 0-1,-1 0 2,2 0-2,-4 0 1,0 0 1,3 0-1,-2 0 0,-1 0 0,0 0 0,-2 0-1,2 0 1,-2 0 0,0 0 0,0 0 1,3 0-1,2 0 0,-1 0-1,-1 0 2,-1 0-2,-2 0 2,0 0-2,0 0 2,0 0-1,3 0 0,-3 0 0,0 0-1,0 0 2,0 0-2,0 0 1,2 0 0,-2 0 0,0 0 0,3 0 0,-3 0 0,0 0 0,0 0 1,2 0-2,-2 0 1,0 0 0,0 0 0,2 0 0,-2 0 0,3 0 0,0 0 0,-3 0 1,0 0-3,2 0 3,-2 0-1,4 0 0,-2 0 1,2 0-2,-2-1 1,2 1 0,1 0 1,-2-2-1,-1 2 0,-2 0-1,2 0 1,1 0 0,-3 0 1,2-2-2,1 2 2,-1-1-1,1 1-1,1 0 1,-2 0 0,-2 0 0,3 0 0,-3 0 1,0 0-1,0 0 0,0 0-1,3 0 1,-1-1 1,2 1-2,-1 0 2,2 0-2,0-3 2,-3 3-2,1-1 2,1 1-1,-4 0 0,3 0 0,-3 0-1,0-3 2,0 3-3,0 0 4,0 0-3,0 0 2,2 0-2,0 0 2,1 0-1,0-1-1,1-1 2,0 2-1,2-1 0,-4-1-1,3-1 2,2 1-2,-2-1 1,0 3 0,2 0 0,-5-1 0,4 1 0,0-2 1,-4 2-2,2-2 2,-2 2-2,-2 0 2,0 0-1,0 0 0,0 0 0,0 0 0,0 0 0,0 0-1,2 0 2,-2 0-2,0 0 2,0 0-2,0 0 1,0 0 0,0-2 0,2 2 0,-2 0 0,3-2 2,-3 2-4,0 0 3,0 0-1,0 0-1,0 0 1,0 0 1,0 0-2,0 0 1,0 0 1,0 0-2,0 0 2,0 0-2,0 0 2,0 0-2,0 0 1,0 0 0,0 0 0,0 0 0,0 0 0,2 0 1,-2 0-2,3 0 2,-3-1-2,0-1 0,0 2 1,2 0 1,0 0-1,-2 0-1,3 0 2,-3-1-2,0 1 2,0-2-2,0 2 2,2 0-2,-2-2 1,0 2 1,0 0-1,2 0 0,1 0-1,0-2 2,-3 2-2,0-2 2,0 2-2,2 0 1,-2 0 0,2-1 0,0 1 1,0 0-2,2-2 2,-2 2-2,0 0 2,-2-1-3,5 1 2,-2 0 0,-3-2 0,0 0 1,2 2-2,0-1 1,1 0 1,-1-1-1,-2-1 0,2 3 0,-2-3-1,0 3 2,5 0-1,-5 0 0,0 0 0,3 0-1,-3 0 2,2 0-1,-2 0 1,0-1-2,2-2 2,-2 3-2,2 0 1,-2 0 0,4 0 0,-2 0 1,-2-2-2,0 2 2,0 0-1,0 0 0,0 0-1,0 0 2,0 0-1,0 0 0,0 0 0,0 0 1,0 0-1,0 0 0,0 0 1,1 0-3,-1 0 3,0 0-1,0 0 1,0 0-2,0 0 1,0 0 1,0 0-1,0 0 1,0 0-2,0 0 2,0-2-2,0 2 2,0 0-1,0-2 0,0 1 0,3-1 0,-3 1 0,0 1 0,0-4 1,0 2-2,0 1 1,2-2 0,-2 1 0,0 0 0,0 2 0,0 0 2,0 0-3,0 0 2,0 0-3,0-2 3,0 0-1,0 2 0,0-4 1,0 0-2,0 4 1,3-1 0,-3-1 0,0 2-1,0-1 3,0 1-4,0-2 3,0 2-1,0 0 0,0-2-1,0 2 2,0 0-1,0 0 0,0 0 0,2-2-1,0-1 2,0 1-2,2 1 1,-4-1 0,0 0 0,0 2-1,0-1 0,0-1 3,0 0-3,0 2 1,0 0 0,0 0 1,0 0-2,0 0 1,0 0 1,0-1-2,0-1 2,0-1-3,2 0 3,-2-1-2,2 2 2,0-1-2,-2 2 1,0-1 2,0 2-3,0 0 2,0 0-2,0 0 2,0 0-1,0 0 1,0 0-2,0 0 2,0 0-2,0 0 1,0-2 0,0 0 0,0 0 2,0 1-4,2-1 3,-2 2-2,0 0 2,0 0-1,0-1 0,0-3 0,0 3 0,0-2 1,0 3-2,0-2 2,0-2-2,0 1 2,0 0-2,0 1 2,0 1-2,0 1 1,0-3 0,0 3 1,0-1-1,0 1 0,0 0 1,0 0-2,0-2 2,0 1-2,0-3 2,0 3 0,0 0-2,0-3 1,0 2 1,0 0 0,0-1-2,0 1 2,0 1-1,0 1 2,0-2-4,0 0 4,0 2-2,0-2-1,0 2 2,0 0-2,0-1 3,0 0-4,0-1 3,0-3-1,0 3 0,0-1 0,0 1 0,0 0 0,0 0-1,0 1 2,0-1-1,0 2 0,0-1-1,0-1 1,0 2 0,0-2 0,0 0 0,0 2 0,0-1 1,0 1-2,0 0 2,0 0-1,0-1 0,0 1-1,0-2 3,0 0-3,0 1 3,0 1-2,0-4-1,0 3 2,0-1-2,0 2 2,0 0-2,0 0 3,0 0-3,0-2 1,0 2 0,0-4 0,0 4 1,0-1-1,0-1 2,-2 1-4,2-3 3,-2 1-1,2 2 1,-2-1-1,2 0 0,-2 2 1,2 0-2,0-2 2,0 2-2,0 0 2,-4-1-2,2 1 3,2-2-2,0-1 1,0 3-1,0 0 2,0-2-2,-2 2 0,0 0 2,2-2-2,-5-1 2,5 1-3,0-1 1,-3 1 0,3 1 0,0-1 0,0 2 0,0-1 1,0 1-1,0-3 0,-1 2 0,-1 1 1,2 0-1,0 0 1,-4-2-1,4 0 1,-2 1 1,2 0-2,-2-1 1,0 0-2,-1 0 2,-2 0-1,3 2 0,2-3 0,-2 2 0,2-1 1,0 2-1,-3-2 0,3 2 0,0 0 0,0-1 1,0 1-1,-2 0 0,0 0 0,2 0 1,-3 0-1,3-2 0,0 1 0,0-1 0,0 0-1,-3 0 2,3 2-2,-2 0 2,2-2-1,0 1-1,-2 1 2,2-2-2,-2 2 2,-2-1-2,2 1 2,0 0-1,2-4-1,0 2 2,-2 1-1,0 0-1,2 1 2,0-2-2,0 2 2,0-2-1,0 2 0,0 0 0,0 0-1,-3 0 3,3-3-2,0 3-1,0-3 2,-3 3-1,3 0-1,-2-2 1,0 2 1,2 0-1,0 0 0,0 0 1,0 0-1,0-2 0,-3 2 1,1 0 1,2 0-3,0-2 1,0 2 0,-2-1 1,2 1-2,-3-2 3,3 0-2,0 1 0,-2-1 3,-1 0-4,1 2 4,0 0-2,2 0 1,-6-2-1,4 1 1,0 1-3,-2-1 2,0 1-1,2-2 0,0 2 3,2 0-1,0 0-1,0 0-1,0 0 4,-2 0-3,2 0 1,0 0 0,-3 0-1,3 0 0,-2 0-1,2 0 2,0 0-2,-3 0 2,3 0-1,0 0 0,0 0-1,-2 0 0,-1 0 1,1 0-1,0 0 0,2 0 1,-5-2-2,2 2 1,1 0 1,0 0-2,2-2 2,-2 2-1,2 0 1,-4 0-2,2 0 1,0 0 1,0 0-1,2 0 0,-2 0 1,-1 0 0,0 0 0,-1 0-2,-3 0 2,4-1-2,1 1 3,-1 0-3,1 0 1,0 0 0,2 0 0,-3 0 0,3 0 1,-3 0-1,3 0 0,-2 0 2,2 0-2,-2 0 0,0 0 0,-1 0 1,3 0-2,0 0 3,0 0-3,0 0 2,-3 0-1,3 0 0,0 0 2,-2 0-2,2 0 0,-2 0 0,2 0 0,-2 0 0,2 0 0,-3 0 0,3 0 0,-2 0 2,2 0-3,-3 0 2,1 0-1,2 0 1,-3 0-2,1 0 1,2 0 0,0 0 0,-2-3 2,2 3-3,-3 0 2,3 0-2,0 0 1,0 0 0,0 0 1,-2 0-2,2 0 2,-3 0-1,3 0 0,-2 0 0,0 0-1,0 0 2,2 0-1,0 0 0,-4 0-1,4-1 2,-2 1-1,0 0 0,0 0 0,0 0 0,-1 0 0,0 0 0,1 0 1,2 0-2,-2 0 2,-1 0-1,1 0-1,-1 0 1,3 0 0,-2 0 0,-3 0 0,3 0 1,0 0-2,-1 0 2,0 0-2,3 0 2,-2 0-2,2 0 1,-2 0 0,0 0 0,-1 0 0,-2 0-1,5 0 2,-2 0-2,2 0 2,-2 0-2,-1 0 2,-2 0-1,3 0-1,-3 0 2,3 0-2,-1 0 2,0 0-2,1 0 2,0 0-2,2 0 2,-2 0-1,0 0 0,-2 0-1,4 0 2,-2 0-1,2 0 0,-2 0 1,0 0-2,2 0 1,-6 0 0,2 0-1,2 0 2,-1 0-1,-2 0 0,3 0 0,-3 0-1,3 0 1,-6 0-1,6 0 1,0 0 0,0 0-1,-2 0 2,2 0-2,0 0 1,2 0 0,0 0 0,-2 0 1,2 0-2,-3 0 1,1 0 0,2 0 0,-3 0 0,3 0 0,-2 0 1,2 0-2,-2 0 2,2 0-2,0 0 2,0 0-1,0 0 0,-3 0-1,-1 0 2,1 0-1,0 0-1,1 0 2,0 0-2,0 0 2,0 0 0,-2 0-1,4 0 0,0 0-1,0 0 1,-2 0 0,2 0 1,-2 0-1,0 0 1,-1 0-3,-2 0 4,3 0-3,0 0 2,-1 0-1,3 0 0,-2 0 0,-1 0 0,1 0 1,-1 0-2,-1 0 3,4 0-4,-2 0 3,2 0-1,-4 0 0,4 0 1,0 0-1,0 0 0,0 0 0,0 0 0,0 0-1,0 0 2,-2 0-2,2 0 2,0 0-1,0 0 0,0 0 1,-4 0-2,2 0 1,-1 0 0,-1 0 0,1 0 0,0 0 0,1 0 0,0 0-1,2 0 1,0 0 0,0 0 1,0 0-2,-2 0 1,0 0 0,-2 0 1,2 0-3,0 0 3,2 0-2,-2 0 2,-1 0 0,1 0-2,-1 0 1,1 0-1,2 0 2,-2 0-1,-1 0 0,1-1-1,-1 1 2,1-2-2,-1 2 1,1-2 0,2 2-1,0 0 2,0 0-2,-2 0 2,2 0-2,-6 0 2,2-2-1,0 2-1,-2 0 1,4 0 0,0 0 1,-1-1-2,-2 1 2,1 0-2,1 0 2,1 0-2,0 0 2,2 0-2,-3 0 1,0-2 1,-1 2-1,2 0 0,-4 0 0,4 0 0,2 0-1,-2 0 2,2 0-1,-2 0 0,2 0 0,0 0-1,0 0 2,0 0-2,0 0 2,0-1-2,0 1 2,-3 0-1,3 0 0,-3 0 0,1 0 0,0 0 0,-1 0-1,-1 0 2,1 0-2,1 0 2,-1 0-2,1 0 2,2 0-1,-2 0 0,-4 0 0,6 0-1,0 0 3,-2 0-3,0 0 2,0 0-1,0 0 0,-2-2-1,0 2 1,4 0 0,-2 0 1,-3 0-1,2 0-1,1 0 2,-3 0-2,3 0 2,0 0-2,-1 0 1,0 0 0,1 0 0,0 0 1,0 0-2,2 0 1,-4 0 0,2 0 1,0 0-2,2 0 2,-2 0-1,0 0 0,-1 0 0,0 0-1,1 0 2,0 0-1,2 0 1,-3 0-2,-1 0 1,-1 0 0,2 0 0,1 0 0,0 0 0,2 0 0,0 0-1,0 0 2,-2 0-1,2 0 1,0 0-2,0 0 2,0 0-1,-4 0-1,2 0 2,0 0-2,-3 0 2,2 0-2,1 0 1,0 0-1,0 0 2,-1 0-2,1 0 2,-1 0-1,3 0 0,-2 0 0,2 0 0,0 0 1,-3 0-2,1 0 1,0 0 0,-3 0 0,2 0-1,1 0 0,0 0 2,0 0-3,2 0 3,-4 0-2,2 0 2,2 0-2,0 0 1,-2 0 0,0 0 0,0 0 0,-4 0 0,4 0 0,0 0-1,-1 2 2,1-2-1,0 0 1,-1 0-2,3 0 2,-3 0-2,1 1 3,0-1-3,-2 0 1,0 0 1,2 0-2,-2 2 2,-6-2-2,5 1 2,-2 1-2,0 2 2,-3-4-1,2 1 0,2 0 1,-2 2-2,4-2 2,-1-1-2,3 0 2,-4 0-2,6 0 2,0 0-1,-2 0 0,2 0 0,0 0 0,-2 0 1,2 0-2,0 0 2,0 0-2,0 0 3,0 0-4,0 0 2,0 2 1,-2 0-2,0-2 1,2 2 0,-4-2 0,2 0 0,0 0 0,2 0-1,0 0 2,0 0-1,0 0 0,0 0-1,0 0 0,0 0 2,0 0-1,0 0-1,0 0 0,0 1 2,0-1-2,0 0 1,0 0 2,0 0-3,0 0 1,-2 0-1,2 0 3,0 0-4,0 0 4,0 0-4,0 0 3,0 0-2,0 0 2,-3 0-1,-2 1-1,3 1 1,0-2 0,-1 4 1,3-4-2,-2 0 2,2 0-1,0 0 0,0 0 0,0 0 0,0 0 2,0 0-3,0 0 1,0 0-1,0 0 2,0 0-2,0 0 2,0 0-1,-3 0-1,3 0 3,0 0-3,0 0 2,0 1-2,0-1 1,-2 0 0,2 0 1,-3 0-2,3 2 2,-2-2-2,0 0 0,0 0 2,2 2-2,0-2 2,0 0-1,0 0 0,0 1 0,-3-1 1,3 0-3,0 0 2,-2 0 1,2 0-2,-3 2 3,3-2-3,-2 0 2,0 0-2,2 0 3,0 0-3,-3 0 0,3 0 1,0 2 1,0-2-1,0 2-1,0-2 2,0 0-2,0 0 3,0 0-3,-2 0 1,2 0 0,-2 0 0,-4 0 0,2 0-1,2 3 2,0-3-2,-2 0 3,2 0-4,-2 1 4,-2 1-4,2-2 3,2 2-2,-3-2 1,2 2 1,1-2-2,2 0 3,0 1-2,-3-1 0,3 0 0,-2 1-1,2-1 2,0 0-1,-2 0-1,2 0 1,0 0 0,0 0-1,0 0 2,0 0-1,0 0 1,0 0-2,0 0 0,0 2 2,-2-2-2,2 2 0,-6-2 2,4 2-1,-2-1 0,0-1 0,2 2 0,2-2 0,-2 1 0,2-1-1,0 2 0,0-2 0,0 0 0,0 0 1,-2 2 0,2-2-3,0 0 3,0 0 0,0 0 0,0 0 0,0 0-1,0 0 2,0 2-2,0-2 1,0 0-2,0 2 2,0-2-1,0 0 1,-3 1 1,3 1-1,-5 3-1,3-1 2,-3-2-1,3 2-1,0-1 2,2 0-2,-3 0 2,3 0-1,0 0-1,0-3-1,0 0 2,0 0 1,0 0-2,0 0 1,0 1-1,0-1 1,-3 2-1,3 0 2,0-1-1,-2 2 0,2 1 0,-2-2-1,2 1 2,-2-1-2,2-1 2,0 1-2,0 0 2,0 1-2,0-2 1,0 3-1,0-2 2,0-1-1,0-1-1,0 2 1,0-2-1,0 1 1,0 5-1,0-4 2,0-1-2,0 3 0,0-3 2,0 1-2,0 1 1,0-2-1,0 1 2,0 0-1,0 1 1,0-1-2,0-1 1,0 3 0,0-2 0,0 0 1,0-2-2,0 1 3,0-1-4,0 2 2,0 1 0,0 1 1,0-2-1,0 2 0,0-1 0,0-1-1,0 1 2,0-3-1,0 0 0,0 2-1,0-2 2,0 2-2,0-2 1,0 2-1,0 0 1,0-1 0,2 0 0,0-1 0,-2 4 0,0-3 1,2 2-1,-2-3 0,3 4 0,-3-2-1,0-2 2,3 2-1,-3-1 0,2-1-1,-2 3 2,2-1-2,-2-2 1,3 2 0,-3-2 0,2 2 1,-2-2-2,2 0 2,-2 0-2,0 0 0,3 0-1,-3 0 3,0 0-1,0 0 1,0 3-3,2-3 2,1 1 0,-1-1 0,-2 2 1,2-2-2,-2 0 2,0 0-2,0 0 2,0 0-1,2 0-1,-2 0 2,0 2-1,0-2 1,0 1-2,0 1 2,4-2-2,-4 0 2,0 0-1,0 0 0,0 1 0,2-1 0,-2 0 0,0 2-1,2-2 2,-2 0-3,0 0 4,2 2-3,0 2 2,-2-4-1,0 1 0,4-1 0,-4 0 0,0 2 1,0-2-1,0 0 0,0 0 0,2 0 0,-2 0-1,0 0 1,0 0 1,0 0-1,0 0 0,0 0-1,0 0 2,0 0-1,0 0 0,0 0 0,0 1 0,0-1 0,0 0-1,2 2 2,-2-2-1,2 0 0,1 0-1,-3 0 3,2 2-4,-2-2 3,0 0-1,0 0 0,0 0 0,3 0 0,-3 0 1,0 0-3,0 0 3,0 0-2,2 0 2,-2 0-2,0 0 3,0 0-3,0 2 1,0-2 0,0 1 0,0-1 1,0 0-3,0 0 4,0 0-3,0 0 1,0 0-1,0 0 2,0 0 0,0 0-1,0 2-1,0-2 0,3 0 2,-3 0-2,0 0 2,0 0-2,0 0 2,0 0-2,2 0 2,-2 0-2,2 0 2,-2 0-2,2 0 1,-2 1 0,3 1 0,-3-2 2,0 0-4,0 2 3,0-2-1,0 0 0,0 0 0,0 0 0,3 0-1,-3 0 1,0 0 1,2 0-2,-2 0 2,2 0-2,-2 0 1,0 0 0,2 0 0,2 0 1,-4 0-2,2 0 1,-2 0 0,0 0 1,0 1-2,0-1 2,0 0-1,0 0 0,2 0 0,-2 2 0,4-2 1,-1 2-2,0-2 2,-3 0-2,0 0 2,0 0-1,0 0 0,0 0 0,0 0 0,2 1 0,-2-1-1,0 0 2,0 0-1,0 0 0,0 0 0,0 0 0,0 0 0,0 0-1,0 0 2,0 0-2,2 0 2,-2 0-2,3 0 2,-3 0-2,2 0 1,-2 0 1,2 0-2,-2 0 1,3 2 0,-3-2 1,0 0-2,2 2 2,-2-2-3,0 1 3,0-1 0,0 0-1,0 0-1,0 0 2,0 0-1,3 0-1,-3 0 2,0 0-2,0 0 2,0 0-2,0 0 2,2 0-2,0 2 2,-2-2-1,2 0 0,-2 0 0,0 0 0,3 0 1,-3 0-3,0 0 4,0 0-4,0 0 3,0 0-1,0 0 0,0 0 0,2 2-1,-2-2 2,3 0-2,-1 0 3,1 0-3,-3 0 1,2 0 0,0 0 0,0 0 0,-2 0 0,0 0 1,3 0-2,-3 0 3,0 1-4,0-1 2,0 0 1,0 2-2,0-2 2,0 0-1,0 0 1,0 0-3,3 0 4,-3 0-4,2 0 3,-2 0-1,0 0 0,2 0 0,-2 0 1,2 0-1,-2 0-1,0 0 2,0 2-2,0-2 2,0 0-1,0 0 1,0 0-3,0 0 3,0 0-1,0 0 0,4 0 0,-4 0-1,0 0 1,0 0 0,0 0 1,2 0-2,-2 0 2,0 0-2,0 0 1,0 0 0,2 0 0,0 0 1,0 0-2,4 0 2,-4 0-2,0 0 2,1 0-2,-3 0 2,2 0-2,-2 0 1,0 2 0,0-2 1,0 0 0,0 0-3,2 0 3,-2 0-1,0 0 0,0 0 0,0 0-1,0 0 2,0 0-1,0 0 0,0 0-1,0 0 2,0 0-2,0 0 2,0 0-1,3 0 0,-3 0-1,0 0 1,0 0 0,0 0 1,2 0-1,1 0 0,-3 0 0,4 0 0,-2 0 0,-2 0 0,4 0 0,-2 0 0,-2 0 0,0 0 1,0 0-3,0 0 3,2 0-1,-2 0 0,0 0 0,0 0 0,0 0 0,0 0 0,0 0 0,0 0 0,2 0 1,-2 0-3,0 0 3,0 0-1,0 0 0,0 0 0,0 0 0,0 0 0,3 0 0,0 0 0,-1 0 0,0 0 1,3 0-2,-3 0 2,-2 0-2,3 0 2,-3 0-1,0 0 0,2 0 0,-2 0 0,0 0 1,0 0-2,0 0 2,0 0-2,0 0 1,0 0 0,0 0 1,0 0-1,0 0 0,0 0-1,0 0 2,0 0-1,0 0 0,0 0 0,0 0 0,0 0 0,0 0 0,0 0-1,0 0 2,0 0-2,0 0 2,0 0-2,3 0 2,-3 0-2,0 0 2,0 0-2,2 0 2,0 0-1,3 0 0,-2 0 0,-3 0-1,2 0 2,-2 0-2,0 0 1,0 0 0,2 0 0,0 0 1,-2 0-2,6 0 2,-4 0-1,0 0 1,-2 0-3,2 0 3,-2 0-1,0 0 0,0 0-1,0 0 2,0 0-1,0 0-1,0 0 2,0 0-1,3 0 0,-3 0-1,3 0 2,-1 0-1,0 0 0,1 0 0,-3 0-1,2 0 2,0 0-1,1 0 0,0 0 0,-1 0 1,0 0-2,0 0 1,0 0 0,-2 0 0,0 0 0,0 0 0,4 0 0,-4 0 0,0 0 0,2 0 0,0 0 1,0 0-2,1 0 2,0 0-1,-1 0-1,-2 0 1,2 0 0,-2 0 1,0 0-2,0 0 2,0 0-2,0 0 2,0 0-2,0 0 1,0 0 0,0 0 0,0 0 1,0 0-2,0 0 2,0 0-2,0 0 2,0 0-2,0 0 1,0 0 0,0 0 0,0 0 0,2 0-1,-2 0 2,3 0-2,-1 0 2,1 0-1,2 0 0,-1 0 0,-2 0 0,-2 0 0,3 0 0,-3 0 0,0 0-1,0 0 2,0 0-2,0 0 3,0 0-3,0 0 1,0 0 0,0 0 0,0 0 1,0 0-2,0 0 1,0 0 0,0 0 0,0 0-1,0 0 1,0 0 1,0 0-2,0 0 2,0 0-2,0 0 2,0 0-3,0 0 3,0 0-1,0 0 0,3 0 0,-1 0 0,0 0 0,4 0 0,-4 0 1,-2 0-2,2 0 2,0 0-3,-2 0 4,0 0-3,3 0 1,-3 0 0,0 0 0,2 0 0,1 0 0,1 0 0,-1 0 0,1 0 1,-1 0-3,0 0 4,-1 0-2,2 0-1,-2 0 1,2 0 0,0 0 1,-2 0-2,1 0 2,0 0-2,-1 0 1,0 0 0,0 0 1,-2 0-1,0 0 0,0 0 0,0 0-2,5 0 4,-2 0-3,2 0 2,-3-2-2,-2 2 1,2 0 0,-2 0 0,2 0 0,2-2-1,-4 2 2,0 0-2,0 0 2,0 0-2,2 0 2,0 0-2,0 0 1,0 0 0,-2-2-1,6 2 3,-6 0-3,0 0 2,0 0-2,2 0 2,-2 0-2,0 0 1,0 0 0,0 0-1,0 0 2,0 0-2,0 0 2,0 0-3,2 0 3,1 0-2,-3 0 3,2 0-3,1-1 1,-3 1-1,0 0 2,0 0 0,0 0-2,0 0 2,0 0-2,0 0 1,2 0 0,0 0 0,-2 0-1,3 0 3,-1 0-2,0 0-1,-2-2 2,0 2-2,0 0 2,0 0-2,3 0 2,-3 0-2,0 0 1,0-2 0,0 2 0,0 0 0,0 0-1,0 0 2,0 0-1,0 0 0,0 0-1,0 0 1,0 0 0,0 0 1,0 0-2,5 0 0,-3 0 2,4 0-1,-4 0 1,0 0-3,-2 0 4,0 0-3,0 0 2,0 0-3,0 0 3,0 0-2,0 0 1,2 0 0,-2 0 0,2 0 1,1 0-3,0 0 4,-3-1-2,0 1-1,2 0 2,-2 0-2,0 0 2,0 0-2,2 0 2,-2 0-2,0 0 2,3 0-3,-3 0 4,2 0-2,0 0 0,6 0-1,-6 0 1,-2 0 1,0-2-1,0 2-1,0 0 1,0 0 1,0 0-2,0 0 1,0 0-1,2 0 0,1 0 1,-3 0-1,3 0 3,-1 0-3,-2 0 2,0 0-3,2 0 1,-2 0 1,0 0 0,2 0 0,-2 0 0,0 0 1,0 0-3,2 0 3,-2 0-1,4 0 0,-2 0 0,0 0 0,0 0 0,-2 0 1,0 0-1,3 0-2,-3 0 4,0 0-3,0 0 2,2 0-3,-2 0 3,3 0-1,2 0 1,-3 0 0,-2 0-3,2 0 3,-2 0-1,0 0 0,0 0 0,0 0 1,0 0-1,0 0-1,0 0 1,3 0 0,-3 0 1,0 0-2,0 0 2,0 0-1,0 0 1,0 0-2,0 0 0,0 0 2,0 0-1,0 0 1,0 0-2,0 0 2,0 0-4,0 0 5,0 0-2,0 0 0,0 0 0,0 0-1,0 0 0,0 0 1,0 0 0,0 0 0,0 0 1,0 0-2,2 0 2,1 0-2,-3 0 2,2 0-1,0 0 0,0 0 1,2 0-2,-4 0 1,2 0 0,-2 0 2,0 0-3,0 0 1,2 0 0,-2 0 1,0 0-1,0 0-1,0 0 1,0 0 0,0 0 1,0 0-3,2 0 2,-2 0 0,2 0 0,-2 0 1,3 0-1,0 0 1,-3 0-3,0 0 4,0 0-2,2 0 0,-2 0-1,0 0 2,0 0-2,0 0 2,0 0-2,0 0 1,0 0 1,0 0-1,0 0-1,0 0 1,0 0 0,0 0-1,0 0 2,0 0-1,0 0 0,2 0 0,-2 0-1,3 0 3,-1 0-4,0 0 4,0 0-2,0 0-1,2 0 2,-4 0-1,2 0 0,-2 0 0,2 0 0,-2 0 0,0 0 1,0 0-1,0 0 0,0 0-1,0 0 2,0 0-2,0 0 2,0 0-1,0 0 0,0 0 0,0 0 0,0 0 0,0 0 0,0 0 0,0 0 0,0 0 0,0 0 0,0 0 0,0 0 0,0 0-1,0 0 2,0 0-3,0 0 2,2 0-1,-2 0 3,0 0-4,0 0 3,0 0-1,0 0 0,0 0 2,0 0-3,0 0 4,0 0-4,0 0 2,0 0 0,0 0-1,0 0 0,0 0 1,0 0-1,0 0 0,0 0 0,0 0 0,0 0 0,0 0 1,0 0-2,0 0 2,0 0-2,0 0 3,0 0-3,0 0 3,0 0-3,0 0 2,0 0-1,0 0-1,0 0 2,0 0-2,0 0 2,0 0-1,0 0 0,0 0-1,0 0 2,0 0-2,0 0 1,0 0-1,0 0-3,0 0-8,0 0-5,0 0-5,0 0-20,0 0-28,0 0-8,-2 0-5,-6 0-21,4 0-116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already know how to compare the length</a:t>
            </a:r>
            <a:r>
              <a:rPr lang="en-US" baseline="0" dirty="0" smtClean="0"/>
              <a:t> of two objects. Which one is longer? Yes, the rake is shorter and the shovel is longer! </a:t>
            </a:r>
          </a:p>
          <a:p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can use the paper clip to see that the shovel is 8 paper clips long and the rake is 5 paper clips long. 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must make sure that whatever unit we use to measure is the same size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also touching end to end. </a:t>
            </a: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rake is being measured using the paper clip. All paper clips are the same size and are touching end to end. The rake is 4 paper clips long. </a:t>
            </a: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shovel is being measured using the paper clip as well. All paper clips are the same size but they are not touching end to end. The shovel is not 3 paper clips long!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used the paper clip to see that the shovel is 8 paper clips long and the rake is 5 paper clips long.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can we use subtraction to find out how much longer object B is than A?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have these two measurements, 8 &amp; 5. We want to know the difference. That means, we want to know how much more  or how much less one is than the other.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rake is 5 paper clips long and we see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those 5 green paper clips over the shovel’s 5 blue paper clips, how many paper clips do we have left over? Right! W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 can see that the shovel is 3 paper clips longer than the rake.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can also say that the rake is 3 paper clips shorter than the shovel.</a:t>
            </a:r>
          </a:p>
          <a:p>
            <a:endParaRPr lang="en-US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used the paper clip to see that the shovel is 8 paper clips long and the rake is 5 paper clips long.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can we use subtraction to find out how much longer object B is than A?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have these two measurements, 8 &amp; 5. We want to know the difference. That means, we want to know how much more  or how much less one is than the other.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rake is 5 paper clips long and we see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those 5 green paper clips over the shovel’s 5 blue paper clips, how many paper clips do we have left over? Right! W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 can see that the shovel is 3 paper clips longer than the rake.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can also say that the rake is 3 paper clips shorter than the shovel.</a:t>
            </a:r>
          </a:p>
          <a:p>
            <a:endParaRPr lang="en-US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will find that the foot is 5 cubes wide and the shoe is 4 cubes wide. 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have these two measurements, 4 &amp; 5. We want to know the difference. That means, we want to know how much more or how much less one is than the other.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Notice the blue cubes for the foot only match 4 of the green cubes for the shoe. There is one </a:t>
            </a:r>
            <a:r>
              <a:rPr lang="en-US" sz="1200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 cube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the foot measurement. We can say that the foot is 1 cube wider than the shoe.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can use subtraction to show that 5 - 4 is 1.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shoe is 1 cube shorter than the foot which means the foot will not fit into the shoe since the foot is 1 cube shorter than the shoe. 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foot did not start at the beginning or the very first cube, could we still determine its length of 5 cubes? Yes! We can still see that the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foot is 5 cubes long!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will find that the foot is 5 cubes wide and the shoe is 4 cubes wide. 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have these two measurements, 4 &amp; 5. We want to know the difference. That means, we want to know how much more or how much less one is than the other.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Notice the blue cubes for the foot only match 4 of the green cubes for the shoe. There is one </a:t>
            </a:r>
            <a:r>
              <a:rPr lang="en-US" sz="1200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 cube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the foot measurement. We can say that the foot is 1 cube wider than the shoe.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can use subtraction to show that 5 - 4 is 1.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shoe is 1 cube shorter than the foot which means the foot will not fit into the shoe since the foot is 1 cube shorter than the shoe. 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foot did not start at the beginning or the very first cube, could we still determine its length of 5 cubes? Yes! We can still see that the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foot is 5 cubes long!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will find that the foot is 5 cubes wide and the shoe is 4 cubes wide. 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have these two measurements, 4 &amp; 5. We want to know the difference. That means, we want to know how much more or how much less one is than the other.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Notice the blue cubes for the foot only match 4 of the green cubes for the shoe. There is one </a:t>
            </a:r>
            <a:r>
              <a:rPr lang="en-US" sz="1200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 cube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the foot measurement. We can say that the foot is 1 cube wider than the shoe.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can use subtraction to show that 5 - 4 is 1.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shoe is 1 cube shorter than the foot which means the foot will not fit into the shoe since the foot is 1 cube shorter than the shoe. 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foot did not start at the beginning or the very first cube, could we still determine its length of 5 cubes? Yes! We can still see that the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foot is 5 cubes long!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13" Type="http://schemas.openxmlformats.org/officeDocument/2006/relationships/customXml" Target="../ink/ink6.xml"/><Relationship Id="rId18" Type="http://schemas.openxmlformats.org/officeDocument/2006/relationships/image" Target="../media/image9.emf"/><Relationship Id="rId26" Type="http://schemas.openxmlformats.org/officeDocument/2006/relationships/image" Target="../media/image13.emf"/><Relationship Id="rId39" Type="http://schemas.openxmlformats.org/officeDocument/2006/relationships/customXml" Target="../ink/ink19.xml"/><Relationship Id="rId3" Type="http://schemas.openxmlformats.org/officeDocument/2006/relationships/customXml" Target="../ink/ink1.xml"/><Relationship Id="rId21" Type="http://schemas.openxmlformats.org/officeDocument/2006/relationships/customXml" Target="../ink/ink10.xml"/><Relationship Id="rId34" Type="http://schemas.openxmlformats.org/officeDocument/2006/relationships/image" Target="../media/image17.emf"/><Relationship Id="rId7" Type="http://schemas.openxmlformats.org/officeDocument/2006/relationships/customXml" Target="../ink/ink3.xml"/><Relationship Id="rId12" Type="http://schemas.openxmlformats.org/officeDocument/2006/relationships/image" Target="../media/image6.emf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33" Type="http://schemas.openxmlformats.org/officeDocument/2006/relationships/customXml" Target="../ink/ink16.xml"/><Relationship Id="rId38" Type="http://schemas.openxmlformats.org/officeDocument/2006/relationships/image" Target="../media/image19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.emf"/><Relationship Id="rId20" Type="http://schemas.openxmlformats.org/officeDocument/2006/relationships/image" Target="../media/image10.emf"/><Relationship Id="rId29" Type="http://schemas.openxmlformats.org/officeDocument/2006/relationships/customXml" Target="../ink/ink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customXml" Target="../ink/ink5.xml"/><Relationship Id="rId24" Type="http://schemas.openxmlformats.org/officeDocument/2006/relationships/image" Target="../media/image12.emf"/><Relationship Id="rId32" Type="http://schemas.openxmlformats.org/officeDocument/2006/relationships/image" Target="../media/image16.emf"/><Relationship Id="rId37" Type="http://schemas.openxmlformats.org/officeDocument/2006/relationships/customXml" Target="../ink/ink18.xml"/><Relationship Id="rId40" Type="http://schemas.openxmlformats.org/officeDocument/2006/relationships/image" Target="../media/image20.emf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14.emf"/><Relationship Id="rId36" Type="http://schemas.openxmlformats.org/officeDocument/2006/relationships/image" Target="../media/image18.emf"/><Relationship Id="rId10" Type="http://schemas.openxmlformats.org/officeDocument/2006/relationships/image" Target="../media/image5.emf"/><Relationship Id="rId19" Type="http://schemas.openxmlformats.org/officeDocument/2006/relationships/customXml" Target="../ink/ink9.xml"/><Relationship Id="rId31" Type="http://schemas.openxmlformats.org/officeDocument/2006/relationships/customXml" Target="../ink/ink15.xml"/><Relationship Id="rId4" Type="http://schemas.openxmlformats.org/officeDocument/2006/relationships/image" Target="../media/image2.emf"/><Relationship Id="rId9" Type="http://schemas.openxmlformats.org/officeDocument/2006/relationships/customXml" Target="../ink/ink4.xml"/><Relationship Id="rId14" Type="http://schemas.openxmlformats.org/officeDocument/2006/relationships/image" Target="../media/image7.emf"/><Relationship Id="rId22" Type="http://schemas.openxmlformats.org/officeDocument/2006/relationships/image" Target="../media/image11.emf"/><Relationship Id="rId27" Type="http://schemas.openxmlformats.org/officeDocument/2006/relationships/customXml" Target="../ink/ink13.xml"/><Relationship Id="rId30" Type="http://schemas.openxmlformats.org/officeDocument/2006/relationships/image" Target="../media/image15.emf"/><Relationship Id="rId35" Type="http://schemas.openxmlformats.org/officeDocument/2006/relationships/customXml" Target="../ink/ink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13" Type="http://schemas.openxmlformats.org/officeDocument/2006/relationships/customXml" Target="../ink/ink25.xml"/><Relationship Id="rId18" Type="http://schemas.openxmlformats.org/officeDocument/2006/relationships/customXml" Target="../ink/ink28.xml"/><Relationship Id="rId26" Type="http://schemas.openxmlformats.org/officeDocument/2006/relationships/customXml" Target="../ink/ink36.xml"/><Relationship Id="rId3" Type="http://schemas.openxmlformats.org/officeDocument/2006/relationships/customXml" Target="../ink/ink20.xml"/><Relationship Id="rId21" Type="http://schemas.openxmlformats.org/officeDocument/2006/relationships/customXml" Target="../ink/ink31.xml"/><Relationship Id="rId7" Type="http://schemas.openxmlformats.org/officeDocument/2006/relationships/customXml" Target="../ink/ink22.xml"/><Relationship Id="rId12" Type="http://schemas.openxmlformats.org/officeDocument/2006/relationships/image" Target="../media/image25.emf"/><Relationship Id="rId17" Type="http://schemas.openxmlformats.org/officeDocument/2006/relationships/customXml" Target="../ink/ink27.xml"/><Relationship Id="rId25" Type="http://schemas.openxmlformats.org/officeDocument/2006/relationships/customXml" Target="../ink/ink35.xm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7.emf"/><Relationship Id="rId20" Type="http://schemas.openxmlformats.org/officeDocument/2006/relationships/customXml" Target="../ink/ink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11" Type="http://schemas.openxmlformats.org/officeDocument/2006/relationships/customXml" Target="../ink/ink24.xml"/><Relationship Id="rId24" Type="http://schemas.openxmlformats.org/officeDocument/2006/relationships/customXml" Target="../ink/ink34.xml"/><Relationship Id="rId5" Type="http://schemas.openxmlformats.org/officeDocument/2006/relationships/customXml" Target="../ink/ink21.xml"/><Relationship Id="rId15" Type="http://schemas.openxmlformats.org/officeDocument/2006/relationships/customXml" Target="../ink/ink26.xml"/><Relationship Id="rId23" Type="http://schemas.openxmlformats.org/officeDocument/2006/relationships/customXml" Target="../ink/ink33.xml"/><Relationship Id="rId28" Type="http://schemas.openxmlformats.org/officeDocument/2006/relationships/customXml" Target="../ink/ink38.xml"/><Relationship Id="rId10" Type="http://schemas.openxmlformats.org/officeDocument/2006/relationships/image" Target="../media/image24.emf"/><Relationship Id="rId19" Type="http://schemas.openxmlformats.org/officeDocument/2006/relationships/customXml" Target="../ink/ink29.xml"/><Relationship Id="rId4" Type="http://schemas.openxmlformats.org/officeDocument/2006/relationships/image" Target="../media/image21.emf"/><Relationship Id="rId9" Type="http://schemas.openxmlformats.org/officeDocument/2006/relationships/customXml" Target="../ink/ink23.xml"/><Relationship Id="rId14" Type="http://schemas.openxmlformats.org/officeDocument/2006/relationships/image" Target="../media/image26.emf"/><Relationship Id="rId22" Type="http://schemas.openxmlformats.org/officeDocument/2006/relationships/customXml" Target="../ink/ink32.xml"/><Relationship Id="rId27" Type="http://schemas.openxmlformats.org/officeDocument/2006/relationships/customXml" Target="../ink/ink3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13" Type="http://schemas.openxmlformats.org/officeDocument/2006/relationships/customXml" Target="../ink/ink44.xml"/><Relationship Id="rId18" Type="http://schemas.openxmlformats.org/officeDocument/2006/relationships/customXml" Target="../ink/ink47.xml"/><Relationship Id="rId26" Type="http://schemas.openxmlformats.org/officeDocument/2006/relationships/image" Target="../media/image36.emf"/><Relationship Id="rId3" Type="http://schemas.openxmlformats.org/officeDocument/2006/relationships/customXml" Target="../ink/ink39.xml"/><Relationship Id="rId21" Type="http://schemas.openxmlformats.org/officeDocument/2006/relationships/customXml" Target="../ink/ink50.xml"/><Relationship Id="rId34" Type="http://schemas.openxmlformats.org/officeDocument/2006/relationships/customXml" Target="../ink/ink60.xml"/><Relationship Id="rId7" Type="http://schemas.openxmlformats.org/officeDocument/2006/relationships/customXml" Target="../ink/ink41.xml"/><Relationship Id="rId12" Type="http://schemas.openxmlformats.org/officeDocument/2006/relationships/image" Target="../media/image32.emf"/><Relationship Id="rId17" Type="http://schemas.openxmlformats.org/officeDocument/2006/relationships/customXml" Target="../ink/ink46.xml"/><Relationship Id="rId25" Type="http://schemas.openxmlformats.org/officeDocument/2006/relationships/customXml" Target="../ink/ink52.xml"/><Relationship Id="rId33" Type="http://schemas.openxmlformats.org/officeDocument/2006/relationships/customXml" Target="../ink/ink59.xml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7.emf"/><Relationship Id="rId20" Type="http://schemas.openxmlformats.org/officeDocument/2006/relationships/customXml" Target="../ink/ink49.xml"/><Relationship Id="rId29" Type="http://schemas.openxmlformats.org/officeDocument/2006/relationships/customXml" Target="../ink/ink5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emf"/><Relationship Id="rId11" Type="http://schemas.openxmlformats.org/officeDocument/2006/relationships/customXml" Target="../ink/ink43.xml"/><Relationship Id="rId24" Type="http://schemas.openxmlformats.org/officeDocument/2006/relationships/image" Target="../media/image2.png"/><Relationship Id="rId32" Type="http://schemas.openxmlformats.org/officeDocument/2006/relationships/customXml" Target="../ink/ink58.xml"/><Relationship Id="rId5" Type="http://schemas.openxmlformats.org/officeDocument/2006/relationships/customXml" Target="../ink/ink40.xml"/><Relationship Id="rId15" Type="http://schemas.openxmlformats.org/officeDocument/2006/relationships/customXml" Target="../ink/ink45.xml"/><Relationship Id="rId23" Type="http://schemas.openxmlformats.org/officeDocument/2006/relationships/image" Target="../media/image34.emf"/><Relationship Id="rId28" Type="http://schemas.openxmlformats.org/officeDocument/2006/relationships/customXml" Target="../ink/ink54.xml"/><Relationship Id="rId10" Type="http://schemas.openxmlformats.org/officeDocument/2006/relationships/image" Target="../media/image31.emf"/><Relationship Id="rId19" Type="http://schemas.openxmlformats.org/officeDocument/2006/relationships/customXml" Target="../ink/ink48.xml"/><Relationship Id="rId31" Type="http://schemas.openxmlformats.org/officeDocument/2006/relationships/customXml" Target="../ink/ink57.xml"/><Relationship Id="rId4" Type="http://schemas.openxmlformats.org/officeDocument/2006/relationships/image" Target="../media/image28.emf"/><Relationship Id="rId9" Type="http://schemas.openxmlformats.org/officeDocument/2006/relationships/customXml" Target="../ink/ink42.xml"/><Relationship Id="rId14" Type="http://schemas.openxmlformats.org/officeDocument/2006/relationships/image" Target="../media/image33.emf"/><Relationship Id="rId22" Type="http://schemas.openxmlformats.org/officeDocument/2006/relationships/customXml" Target="../ink/ink51.xml"/><Relationship Id="rId27" Type="http://schemas.openxmlformats.org/officeDocument/2006/relationships/customXml" Target="../ink/ink53.xml"/><Relationship Id="rId30" Type="http://schemas.openxmlformats.org/officeDocument/2006/relationships/customXml" Target="../ink/ink5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63.xml"/><Relationship Id="rId13" Type="http://schemas.openxmlformats.org/officeDocument/2006/relationships/image" Target="../media/image40.emf"/><Relationship Id="rId18" Type="http://schemas.openxmlformats.org/officeDocument/2006/relationships/customXml" Target="../ink/ink68.xml"/><Relationship Id="rId26" Type="http://schemas.openxmlformats.org/officeDocument/2006/relationships/image" Target="../media/image270.emf"/><Relationship Id="rId3" Type="http://schemas.openxmlformats.org/officeDocument/2006/relationships/image" Target="../media/image3.png"/><Relationship Id="rId21" Type="http://schemas.openxmlformats.org/officeDocument/2006/relationships/customXml" Target="../ink/ink71.xml"/><Relationship Id="rId34" Type="http://schemas.openxmlformats.org/officeDocument/2006/relationships/customXml" Target="../ink/ink82.xml"/><Relationship Id="rId7" Type="http://schemas.openxmlformats.org/officeDocument/2006/relationships/image" Target="../media/image37.emf"/><Relationship Id="rId12" Type="http://schemas.openxmlformats.org/officeDocument/2006/relationships/customXml" Target="../ink/ink65.xml"/><Relationship Id="rId17" Type="http://schemas.openxmlformats.org/officeDocument/2006/relationships/image" Target="../media/image410.emf"/><Relationship Id="rId25" Type="http://schemas.openxmlformats.org/officeDocument/2006/relationships/customXml" Target="../ink/ink75.xml"/><Relationship Id="rId33" Type="http://schemas.openxmlformats.org/officeDocument/2006/relationships/customXml" Target="../ink/ink81.xml"/><Relationship Id="rId2" Type="http://schemas.openxmlformats.org/officeDocument/2006/relationships/notesSlide" Target="../notesSlides/notesSlide5.xml"/><Relationship Id="rId16" Type="http://schemas.openxmlformats.org/officeDocument/2006/relationships/customXml" Target="../ink/ink67.xml"/><Relationship Id="rId20" Type="http://schemas.openxmlformats.org/officeDocument/2006/relationships/customXml" Target="../ink/ink70.xml"/><Relationship Id="rId29" Type="http://schemas.openxmlformats.org/officeDocument/2006/relationships/customXml" Target="../ink/ink78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62.xml"/><Relationship Id="rId11" Type="http://schemas.openxmlformats.org/officeDocument/2006/relationships/image" Target="../media/image39.emf"/><Relationship Id="rId24" Type="http://schemas.openxmlformats.org/officeDocument/2006/relationships/customXml" Target="../ink/ink74.xml"/><Relationship Id="rId32" Type="http://schemas.openxmlformats.org/officeDocument/2006/relationships/image" Target="../media/image340.emf"/><Relationship Id="rId5" Type="http://schemas.openxmlformats.org/officeDocument/2006/relationships/image" Target="../media/image360.emf"/><Relationship Id="rId15" Type="http://schemas.openxmlformats.org/officeDocument/2006/relationships/image" Target="../media/image41.emf"/><Relationship Id="rId23" Type="http://schemas.openxmlformats.org/officeDocument/2006/relationships/customXml" Target="../ink/ink73.xml"/><Relationship Id="rId28" Type="http://schemas.openxmlformats.org/officeDocument/2006/relationships/customXml" Target="../ink/ink77.xml"/><Relationship Id="rId36" Type="http://schemas.openxmlformats.org/officeDocument/2006/relationships/customXml" Target="../ink/ink84.xml"/><Relationship Id="rId10" Type="http://schemas.openxmlformats.org/officeDocument/2006/relationships/customXml" Target="../ink/ink64.xml"/><Relationship Id="rId19" Type="http://schemas.openxmlformats.org/officeDocument/2006/relationships/customXml" Target="../ink/ink69.xml"/><Relationship Id="rId31" Type="http://schemas.openxmlformats.org/officeDocument/2006/relationships/customXml" Target="../ink/ink80.xml"/><Relationship Id="rId4" Type="http://schemas.openxmlformats.org/officeDocument/2006/relationships/customXml" Target="../ink/ink61.xml"/><Relationship Id="rId9" Type="http://schemas.openxmlformats.org/officeDocument/2006/relationships/image" Target="../media/image38.emf"/><Relationship Id="rId14" Type="http://schemas.openxmlformats.org/officeDocument/2006/relationships/customXml" Target="../ink/ink66.xml"/><Relationship Id="rId22" Type="http://schemas.openxmlformats.org/officeDocument/2006/relationships/customXml" Target="../ink/ink72.xml"/><Relationship Id="rId27" Type="http://schemas.openxmlformats.org/officeDocument/2006/relationships/customXml" Target="../ink/ink76.xml"/><Relationship Id="rId30" Type="http://schemas.openxmlformats.org/officeDocument/2006/relationships/customXml" Target="../ink/ink79.xml"/><Relationship Id="rId35" Type="http://schemas.openxmlformats.org/officeDocument/2006/relationships/customXml" Target="../ink/ink8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13" Type="http://schemas.openxmlformats.org/officeDocument/2006/relationships/customXml" Target="../ink/ink90.xml"/><Relationship Id="rId18" Type="http://schemas.openxmlformats.org/officeDocument/2006/relationships/customXml" Target="../ink/ink93.xml"/><Relationship Id="rId26" Type="http://schemas.openxmlformats.org/officeDocument/2006/relationships/customXml" Target="../ink/ink100.xml"/><Relationship Id="rId3" Type="http://schemas.openxmlformats.org/officeDocument/2006/relationships/customXml" Target="../ink/ink85.xml"/><Relationship Id="rId21" Type="http://schemas.openxmlformats.org/officeDocument/2006/relationships/customXml" Target="../ink/ink96.xml"/><Relationship Id="rId34" Type="http://schemas.openxmlformats.org/officeDocument/2006/relationships/customXml" Target="../ink/ink107.xml"/><Relationship Id="rId7" Type="http://schemas.openxmlformats.org/officeDocument/2006/relationships/customXml" Target="../ink/ink87.xml"/><Relationship Id="rId12" Type="http://schemas.openxmlformats.org/officeDocument/2006/relationships/image" Target="../media/image40.emf"/><Relationship Id="rId17" Type="http://schemas.openxmlformats.org/officeDocument/2006/relationships/customXml" Target="../ink/ink92.xml"/><Relationship Id="rId25" Type="http://schemas.openxmlformats.org/officeDocument/2006/relationships/image" Target="../media/image270.emf"/><Relationship Id="rId33" Type="http://schemas.openxmlformats.org/officeDocument/2006/relationships/customXml" Target="../ink/ink106.xml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10.emf"/><Relationship Id="rId20" Type="http://schemas.openxmlformats.org/officeDocument/2006/relationships/customXml" Target="../ink/ink95.xml"/><Relationship Id="rId29" Type="http://schemas.openxmlformats.org/officeDocument/2006/relationships/customXml" Target="../ink/ink10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emf"/><Relationship Id="rId11" Type="http://schemas.openxmlformats.org/officeDocument/2006/relationships/customXml" Target="../ink/ink89.xml"/><Relationship Id="rId24" Type="http://schemas.openxmlformats.org/officeDocument/2006/relationships/customXml" Target="../ink/ink99.xml"/><Relationship Id="rId32" Type="http://schemas.openxmlformats.org/officeDocument/2006/relationships/customXml" Target="../ink/ink105.xml"/><Relationship Id="rId5" Type="http://schemas.openxmlformats.org/officeDocument/2006/relationships/customXml" Target="../ink/ink86.xml"/><Relationship Id="rId15" Type="http://schemas.openxmlformats.org/officeDocument/2006/relationships/customXml" Target="../ink/ink91.xml"/><Relationship Id="rId23" Type="http://schemas.openxmlformats.org/officeDocument/2006/relationships/customXml" Target="../ink/ink98.xml"/><Relationship Id="rId28" Type="http://schemas.openxmlformats.org/officeDocument/2006/relationships/customXml" Target="../ink/ink102.xml"/><Relationship Id="rId10" Type="http://schemas.openxmlformats.org/officeDocument/2006/relationships/image" Target="../media/image39.emf"/><Relationship Id="rId19" Type="http://schemas.openxmlformats.org/officeDocument/2006/relationships/customXml" Target="../ink/ink94.xml"/><Relationship Id="rId31" Type="http://schemas.openxmlformats.org/officeDocument/2006/relationships/image" Target="../media/image340.emf"/><Relationship Id="rId4" Type="http://schemas.openxmlformats.org/officeDocument/2006/relationships/image" Target="../media/image360.emf"/><Relationship Id="rId9" Type="http://schemas.openxmlformats.org/officeDocument/2006/relationships/customXml" Target="../ink/ink88.xml"/><Relationship Id="rId14" Type="http://schemas.openxmlformats.org/officeDocument/2006/relationships/image" Target="../media/image260.emf"/><Relationship Id="rId22" Type="http://schemas.openxmlformats.org/officeDocument/2006/relationships/customXml" Target="../ink/ink97.xml"/><Relationship Id="rId27" Type="http://schemas.openxmlformats.org/officeDocument/2006/relationships/customXml" Target="../ink/ink101.xml"/><Relationship Id="rId30" Type="http://schemas.openxmlformats.org/officeDocument/2006/relationships/customXml" Target="../ink/ink104.xml"/><Relationship Id="rId35" Type="http://schemas.openxmlformats.org/officeDocument/2006/relationships/customXml" Target="../ink/ink10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13" Type="http://schemas.openxmlformats.org/officeDocument/2006/relationships/customXml" Target="../ink/ink114.xml"/><Relationship Id="rId18" Type="http://schemas.openxmlformats.org/officeDocument/2006/relationships/image" Target="../media/image49.emf"/><Relationship Id="rId26" Type="http://schemas.openxmlformats.org/officeDocument/2006/relationships/image" Target="../media/image53.emf"/><Relationship Id="rId39" Type="http://schemas.openxmlformats.org/officeDocument/2006/relationships/image" Target="../media/image4.png"/><Relationship Id="rId3" Type="http://schemas.openxmlformats.org/officeDocument/2006/relationships/customXml" Target="../ink/ink109.xml"/><Relationship Id="rId21" Type="http://schemas.openxmlformats.org/officeDocument/2006/relationships/customXml" Target="../ink/ink118.xml"/><Relationship Id="rId34" Type="http://schemas.openxmlformats.org/officeDocument/2006/relationships/image" Target="../media/image57.emf"/><Relationship Id="rId7" Type="http://schemas.openxmlformats.org/officeDocument/2006/relationships/customXml" Target="../ink/ink111.xml"/><Relationship Id="rId12" Type="http://schemas.openxmlformats.org/officeDocument/2006/relationships/image" Target="../media/image46.emf"/><Relationship Id="rId17" Type="http://schemas.openxmlformats.org/officeDocument/2006/relationships/customXml" Target="../ink/ink116.xml"/><Relationship Id="rId25" Type="http://schemas.openxmlformats.org/officeDocument/2006/relationships/customXml" Target="../ink/ink120.xml"/><Relationship Id="rId33" Type="http://schemas.openxmlformats.org/officeDocument/2006/relationships/customXml" Target="../ink/ink124.xml"/><Relationship Id="rId38" Type="http://schemas.openxmlformats.org/officeDocument/2006/relationships/image" Target="../media/image59.emf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48.emf"/><Relationship Id="rId20" Type="http://schemas.openxmlformats.org/officeDocument/2006/relationships/image" Target="../media/image50.emf"/><Relationship Id="rId29" Type="http://schemas.openxmlformats.org/officeDocument/2006/relationships/customXml" Target="../ink/ink1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emf"/><Relationship Id="rId11" Type="http://schemas.openxmlformats.org/officeDocument/2006/relationships/customXml" Target="../ink/ink113.xml"/><Relationship Id="rId24" Type="http://schemas.openxmlformats.org/officeDocument/2006/relationships/image" Target="../media/image52.emf"/><Relationship Id="rId32" Type="http://schemas.openxmlformats.org/officeDocument/2006/relationships/image" Target="../media/image56.emf"/><Relationship Id="rId37" Type="http://schemas.openxmlformats.org/officeDocument/2006/relationships/customXml" Target="../ink/ink126.xml"/><Relationship Id="rId5" Type="http://schemas.openxmlformats.org/officeDocument/2006/relationships/customXml" Target="../ink/ink110.xml"/><Relationship Id="rId15" Type="http://schemas.openxmlformats.org/officeDocument/2006/relationships/customXml" Target="../ink/ink115.xml"/><Relationship Id="rId23" Type="http://schemas.openxmlformats.org/officeDocument/2006/relationships/customXml" Target="../ink/ink119.xml"/><Relationship Id="rId28" Type="http://schemas.openxmlformats.org/officeDocument/2006/relationships/image" Target="../media/image54.emf"/><Relationship Id="rId36" Type="http://schemas.openxmlformats.org/officeDocument/2006/relationships/image" Target="../media/image58.emf"/><Relationship Id="rId10" Type="http://schemas.openxmlformats.org/officeDocument/2006/relationships/image" Target="../media/image45.emf"/><Relationship Id="rId19" Type="http://schemas.openxmlformats.org/officeDocument/2006/relationships/customXml" Target="../ink/ink117.xml"/><Relationship Id="rId31" Type="http://schemas.openxmlformats.org/officeDocument/2006/relationships/customXml" Target="../ink/ink123.xml"/><Relationship Id="rId4" Type="http://schemas.openxmlformats.org/officeDocument/2006/relationships/image" Target="../media/image42.emf"/><Relationship Id="rId9" Type="http://schemas.openxmlformats.org/officeDocument/2006/relationships/customXml" Target="../ink/ink112.xml"/><Relationship Id="rId14" Type="http://schemas.openxmlformats.org/officeDocument/2006/relationships/image" Target="../media/image47.emf"/><Relationship Id="rId22" Type="http://schemas.openxmlformats.org/officeDocument/2006/relationships/image" Target="../media/image51.emf"/><Relationship Id="rId27" Type="http://schemas.openxmlformats.org/officeDocument/2006/relationships/customXml" Target="../ink/ink121.xml"/><Relationship Id="rId30" Type="http://schemas.openxmlformats.org/officeDocument/2006/relationships/image" Target="../media/image55.emf"/><Relationship Id="rId35" Type="http://schemas.openxmlformats.org/officeDocument/2006/relationships/customXml" Target="../ink/ink12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13" Type="http://schemas.openxmlformats.org/officeDocument/2006/relationships/customXml" Target="../ink/ink132.xml"/><Relationship Id="rId18" Type="http://schemas.openxmlformats.org/officeDocument/2006/relationships/image" Target="../media/image49.emf"/><Relationship Id="rId26" Type="http://schemas.openxmlformats.org/officeDocument/2006/relationships/image" Target="../media/image53.emf"/><Relationship Id="rId39" Type="http://schemas.openxmlformats.org/officeDocument/2006/relationships/image" Target="../media/image5.png"/><Relationship Id="rId3" Type="http://schemas.openxmlformats.org/officeDocument/2006/relationships/customXml" Target="../ink/ink127.xml"/><Relationship Id="rId21" Type="http://schemas.openxmlformats.org/officeDocument/2006/relationships/customXml" Target="../ink/ink136.xml"/><Relationship Id="rId34" Type="http://schemas.openxmlformats.org/officeDocument/2006/relationships/image" Target="../media/image57.emf"/><Relationship Id="rId7" Type="http://schemas.openxmlformats.org/officeDocument/2006/relationships/customXml" Target="../ink/ink129.xml"/><Relationship Id="rId12" Type="http://schemas.openxmlformats.org/officeDocument/2006/relationships/image" Target="../media/image46.emf"/><Relationship Id="rId17" Type="http://schemas.openxmlformats.org/officeDocument/2006/relationships/customXml" Target="../ink/ink134.xml"/><Relationship Id="rId25" Type="http://schemas.openxmlformats.org/officeDocument/2006/relationships/customXml" Target="../ink/ink138.xml"/><Relationship Id="rId33" Type="http://schemas.openxmlformats.org/officeDocument/2006/relationships/customXml" Target="../ink/ink142.xml"/><Relationship Id="rId38" Type="http://schemas.openxmlformats.org/officeDocument/2006/relationships/image" Target="../media/image59.emf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48.emf"/><Relationship Id="rId20" Type="http://schemas.openxmlformats.org/officeDocument/2006/relationships/image" Target="../media/image50.emf"/><Relationship Id="rId29" Type="http://schemas.openxmlformats.org/officeDocument/2006/relationships/customXml" Target="../ink/ink14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emf"/><Relationship Id="rId11" Type="http://schemas.openxmlformats.org/officeDocument/2006/relationships/customXml" Target="../ink/ink131.xml"/><Relationship Id="rId24" Type="http://schemas.openxmlformats.org/officeDocument/2006/relationships/image" Target="../media/image52.emf"/><Relationship Id="rId32" Type="http://schemas.openxmlformats.org/officeDocument/2006/relationships/image" Target="../media/image56.emf"/><Relationship Id="rId37" Type="http://schemas.openxmlformats.org/officeDocument/2006/relationships/customXml" Target="../ink/ink144.xml"/><Relationship Id="rId5" Type="http://schemas.openxmlformats.org/officeDocument/2006/relationships/customXml" Target="../ink/ink128.xml"/><Relationship Id="rId15" Type="http://schemas.openxmlformats.org/officeDocument/2006/relationships/customXml" Target="../ink/ink133.xml"/><Relationship Id="rId23" Type="http://schemas.openxmlformats.org/officeDocument/2006/relationships/customXml" Target="../ink/ink137.xml"/><Relationship Id="rId28" Type="http://schemas.openxmlformats.org/officeDocument/2006/relationships/image" Target="../media/image54.emf"/><Relationship Id="rId36" Type="http://schemas.openxmlformats.org/officeDocument/2006/relationships/image" Target="../media/image58.emf"/><Relationship Id="rId10" Type="http://schemas.openxmlformats.org/officeDocument/2006/relationships/image" Target="../media/image45.emf"/><Relationship Id="rId19" Type="http://schemas.openxmlformats.org/officeDocument/2006/relationships/customXml" Target="../ink/ink135.xml"/><Relationship Id="rId31" Type="http://schemas.openxmlformats.org/officeDocument/2006/relationships/customXml" Target="../ink/ink141.xml"/><Relationship Id="rId4" Type="http://schemas.openxmlformats.org/officeDocument/2006/relationships/image" Target="../media/image42.emf"/><Relationship Id="rId9" Type="http://schemas.openxmlformats.org/officeDocument/2006/relationships/customXml" Target="../ink/ink130.xml"/><Relationship Id="rId14" Type="http://schemas.openxmlformats.org/officeDocument/2006/relationships/image" Target="../media/image47.emf"/><Relationship Id="rId22" Type="http://schemas.openxmlformats.org/officeDocument/2006/relationships/image" Target="../media/image51.emf"/><Relationship Id="rId27" Type="http://schemas.openxmlformats.org/officeDocument/2006/relationships/customXml" Target="../ink/ink139.xml"/><Relationship Id="rId30" Type="http://schemas.openxmlformats.org/officeDocument/2006/relationships/image" Target="../media/image55.emf"/><Relationship Id="rId35" Type="http://schemas.openxmlformats.org/officeDocument/2006/relationships/customXml" Target="../ink/ink14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13" Type="http://schemas.openxmlformats.org/officeDocument/2006/relationships/customXml" Target="../ink/ink150.xml"/><Relationship Id="rId18" Type="http://schemas.openxmlformats.org/officeDocument/2006/relationships/image" Target="../media/image49.emf"/><Relationship Id="rId26" Type="http://schemas.openxmlformats.org/officeDocument/2006/relationships/image" Target="../media/image53.emf"/><Relationship Id="rId3" Type="http://schemas.openxmlformats.org/officeDocument/2006/relationships/customXml" Target="../ink/ink145.xml"/><Relationship Id="rId21" Type="http://schemas.openxmlformats.org/officeDocument/2006/relationships/customXml" Target="../ink/ink154.xml"/><Relationship Id="rId34" Type="http://schemas.openxmlformats.org/officeDocument/2006/relationships/image" Target="../media/image57.emf"/><Relationship Id="rId7" Type="http://schemas.openxmlformats.org/officeDocument/2006/relationships/customXml" Target="../ink/ink147.xml"/><Relationship Id="rId12" Type="http://schemas.openxmlformats.org/officeDocument/2006/relationships/image" Target="../media/image46.emf"/><Relationship Id="rId17" Type="http://schemas.openxmlformats.org/officeDocument/2006/relationships/customXml" Target="../ink/ink152.xml"/><Relationship Id="rId25" Type="http://schemas.openxmlformats.org/officeDocument/2006/relationships/customXml" Target="../ink/ink156.xml"/><Relationship Id="rId33" Type="http://schemas.openxmlformats.org/officeDocument/2006/relationships/customXml" Target="../ink/ink160.xml"/><Relationship Id="rId38" Type="http://schemas.openxmlformats.org/officeDocument/2006/relationships/image" Target="../media/image59.emf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8.emf"/><Relationship Id="rId20" Type="http://schemas.openxmlformats.org/officeDocument/2006/relationships/image" Target="../media/image50.emf"/><Relationship Id="rId29" Type="http://schemas.openxmlformats.org/officeDocument/2006/relationships/customXml" Target="../ink/ink15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emf"/><Relationship Id="rId11" Type="http://schemas.openxmlformats.org/officeDocument/2006/relationships/customXml" Target="../ink/ink149.xml"/><Relationship Id="rId24" Type="http://schemas.openxmlformats.org/officeDocument/2006/relationships/image" Target="../media/image52.emf"/><Relationship Id="rId32" Type="http://schemas.openxmlformats.org/officeDocument/2006/relationships/image" Target="../media/image56.emf"/><Relationship Id="rId37" Type="http://schemas.openxmlformats.org/officeDocument/2006/relationships/customXml" Target="../ink/ink162.xml"/><Relationship Id="rId5" Type="http://schemas.openxmlformats.org/officeDocument/2006/relationships/customXml" Target="../ink/ink146.xml"/><Relationship Id="rId15" Type="http://schemas.openxmlformats.org/officeDocument/2006/relationships/customXml" Target="../ink/ink151.xml"/><Relationship Id="rId23" Type="http://schemas.openxmlformats.org/officeDocument/2006/relationships/customXml" Target="../ink/ink155.xml"/><Relationship Id="rId28" Type="http://schemas.openxmlformats.org/officeDocument/2006/relationships/image" Target="../media/image54.emf"/><Relationship Id="rId36" Type="http://schemas.openxmlformats.org/officeDocument/2006/relationships/image" Target="../media/image58.emf"/><Relationship Id="rId10" Type="http://schemas.openxmlformats.org/officeDocument/2006/relationships/image" Target="../media/image45.emf"/><Relationship Id="rId19" Type="http://schemas.openxmlformats.org/officeDocument/2006/relationships/customXml" Target="../ink/ink153.xml"/><Relationship Id="rId31" Type="http://schemas.openxmlformats.org/officeDocument/2006/relationships/customXml" Target="../ink/ink159.xml"/><Relationship Id="rId4" Type="http://schemas.openxmlformats.org/officeDocument/2006/relationships/image" Target="../media/image42.emf"/><Relationship Id="rId9" Type="http://schemas.openxmlformats.org/officeDocument/2006/relationships/customXml" Target="../ink/ink148.xml"/><Relationship Id="rId14" Type="http://schemas.openxmlformats.org/officeDocument/2006/relationships/image" Target="../media/image47.emf"/><Relationship Id="rId22" Type="http://schemas.openxmlformats.org/officeDocument/2006/relationships/image" Target="../media/image51.emf"/><Relationship Id="rId27" Type="http://schemas.openxmlformats.org/officeDocument/2006/relationships/customXml" Target="../ink/ink157.xml"/><Relationship Id="rId30" Type="http://schemas.openxmlformats.org/officeDocument/2006/relationships/image" Target="../media/image55.emf"/><Relationship Id="rId35" Type="http://schemas.openxmlformats.org/officeDocument/2006/relationships/customXml" Target="../ink/ink1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914400" y="457200"/>
            <a:ext cx="7429500" cy="1384995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</a:rPr>
              <a:t>How do you use </a:t>
            </a:r>
            <a:r>
              <a:rPr lang="en-US" sz="2800" dirty="0" smtClean="0">
                <a:solidFill>
                  <a:schemeClr val="accent5"/>
                </a:solidFill>
              </a:rPr>
              <a:t>cubes and subtraction </a:t>
            </a:r>
            <a:r>
              <a:rPr lang="en-US" sz="2800" dirty="0">
                <a:solidFill>
                  <a:schemeClr val="accent5"/>
                </a:solidFill>
              </a:rPr>
              <a:t>to measure the difference between a </a:t>
            </a:r>
            <a:r>
              <a:rPr lang="en-US" sz="2800" dirty="0" smtClean="0">
                <a:solidFill>
                  <a:schemeClr val="accent5"/>
                </a:solidFill>
              </a:rPr>
              <a:t>foot and a shoe?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6" name="Cube 5"/>
          <p:cNvSpPr/>
          <p:nvPr/>
        </p:nvSpPr>
        <p:spPr>
          <a:xfrm>
            <a:off x="4015844" y="2623519"/>
            <a:ext cx="731520" cy="7315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30" name="Ink 1029"/>
              <p14:cNvContentPartPr/>
              <p14:nvPr/>
            </p14:nvContentPartPr>
            <p14:xfrm>
              <a:off x="1024629" y="3731023"/>
              <a:ext cx="200520" cy="0"/>
            </p14:xfrm>
          </p:contentPart>
        </mc:Choice>
        <mc:Fallback xmlns="">
          <p:pic>
            <p:nvPicPr>
              <p:cNvPr id="1030" name="Ink 102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200520" cy="0"/>
              </a:xfrm>
              <a:prstGeom prst="rect">
                <a:avLst/>
              </a:prstGeom>
            </p:spPr>
          </p:pic>
        </mc:Fallback>
      </mc:AlternateContent>
      <p:grpSp>
        <p:nvGrpSpPr>
          <p:cNvPr id="1049" name="Group 1048"/>
          <p:cNvGrpSpPr/>
          <p:nvPr/>
        </p:nvGrpSpPr>
        <p:grpSpPr>
          <a:xfrm>
            <a:off x="2080259" y="2506272"/>
            <a:ext cx="1055631" cy="2406725"/>
            <a:chOff x="940532" y="1361836"/>
            <a:chExt cx="1553760" cy="3843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041" name="Ink 1040"/>
                <p14:cNvContentPartPr/>
                <p14:nvPr/>
              </p14:nvContentPartPr>
              <p14:xfrm>
                <a:off x="940532" y="1361836"/>
                <a:ext cx="1553760" cy="3843720"/>
              </p14:xfrm>
            </p:contentPart>
          </mc:Choice>
          <mc:Fallback xmlns="">
            <p:pic>
              <p:nvPicPr>
                <p:cNvPr id="1041" name="Ink 1040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93914" y="1326768"/>
                  <a:ext cx="1648585" cy="393052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043" name="Ink 1042"/>
                <p14:cNvContentPartPr/>
                <p14:nvPr/>
              </p14:nvContentPartPr>
              <p14:xfrm>
                <a:off x="999932" y="1479196"/>
                <a:ext cx="1412640" cy="3662640"/>
              </p14:xfrm>
            </p:contentPart>
          </mc:Choice>
          <mc:Fallback xmlns="">
            <p:pic>
              <p:nvPicPr>
                <p:cNvPr id="1043" name="Ink 1042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36371" y="1409634"/>
                  <a:ext cx="1541351" cy="3800614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06" name="Group 1105"/>
          <p:cNvGrpSpPr/>
          <p:nvPr/>
        </p:nvGrpSpPr>
        <p:grpSpPr>
          <a:xfrm>
            <a:off x="5765572" y="2175509"/>
            <a:ext cx="1097280" cy="2651760"/>
            <a:chOff x="6012932" y="1361116"/>
            <a:chExt cx="1471320" cy="3555360"/>
          </a:xfrm>
        </p:grpSpPr>
        <p:grpSp>
          <p:nvGrpSpPr>
            <p:cNvPr id="1105" name="Group 1104"/>
            <p:cNvGrpSpPr/>
            <p:nvPr/>
          </p:nvGrpSpPr>
          <p:grpSpPr>
            <a:xfrm>
              <a:off x="6012932" y="1361116"/>
              <a:ext cx="1471320" cy="3555360"/>
              <a:chOff x="6012932" y="1361116"/>
              <a:chExt cx="1471320" cy="355536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9">
                <p14:nvContentPartPr>
                  <p14:cNvPr id="1081" name="Ink 1080"/>
                  <p14:cNvContentPartPr/>
                  <p14:nvPr/>
                </p14:nvContentPartPr>
                <p14:xfrm>
                  <a:off x="6855692" y="3610036"/>
                  <a:ext cx="370440" cy="189720"/>
                </p14:xfrm>
              </p:contentPart>
            </mc:Choice>
            <mc:Fallback xmlns="">
              <p:pic>
                <p:nvPicPr>
                  <p:cNvPr id="1081" name="Ink 1080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6825787" y="3575278"/>
                    <a:ext cx="435074" cy="255374"/>
                  </a:xfrm>
                  <a:prstGeom prst="rect">
                    <a:avLst/>
                  </a:prstGeom>
                </p:spPr>
              </p:pic>
            </mc:Fallback>
          </mc:AlternateContent>
          <p:grpSp>
            <p:nvGrpSpPr>
              <p:cNvPr id="1104" name="Group 1103"/>
              <p:cNvGrpSpPr/>
              <p:nvPr/>
            </p:nvGrpSpPr>
            <p:grpSpPr>
              <a:xfrm>
                <a:off x="6012932" y="1361116"/>
                <a:ext cx="1471320" cy="3555360"/>
                <a:chOff x="6012932" y="1361116"/>
                <a:chExt cx="1471320" cy="3555360"/>
              </a:xfrm>
            </p:grpSpPr>
            <mc:AlternateContent xmlns:mc="http://schemas.openxmlformats.org/markup-compatibility/2006" xmlns:p14="http://schemas.microsoft.com/office/powerpoint/2010/main">
              <mc:Choice Requires="p14">
                <p:contentPart p14:bwMode="auto" r:id="rId11">
                  <p14:nvContentPartPr>
                    <p14:cNvPr id="1082" name="Ink 1081"/>
                    <p14:cNvContentPartPr/>
                    <p14:nvPr/>
                  </p14:nvContentPartPr>
                  <p14:xfrm>
                    <a:off x="6242612" y="4079476"/>
                    <a:ext cx="851760" cy="524160"/>
                  </p14:xfrm>
                </p:contentPart>
              </mc:Choice>
              <mc:Fallback xmlns="">
                <p:pic>
                  <p:nvPicPr>
                    <p:cNvPr id="1082" name="Ink 1081"/>
                    <p:cNvPicPr/>
                    <p:nvPr/>
                  </p:nvPicPr>
                  <p:blipFill>
                    <a:blip r:embed="rId12"/>
                    <a:stretch>
                      <a:fillRect/>
                    </a:stretch>
                  </p:blipFill>
                  <p:spPr>
                    <a:xfrm>
                      <a:off x="6210279" y="4047138"/>
                      <a:ext cx="928008" cy="598971"/>
                    </a:xfrm>
                    <a:prstGeom prst="rect">
                      <a:avLst/>
                    </a:prstGeom>
                  </p:spPr>
                </p:pic>
              </mc:Fallback>
            </mc:AlternateContent>
            <p:grpSp>
              <p:nvGrpSpPr>
                <p:cNvPr id="1103" name="Group 1102"/>
                <p:cNvGrpSpPr/>
                <p:nvPr/>
              </p:nvGrpSpPr>
              <p:grpSpPr>
                <a:xfrm>
                  <a:off x="6012932" y="1361116"/>
                  <a:ext cx="1471320" cy="3555360"/>
                  <a:chOff x="6012932" y="1361116"/>
                  <a:chExt cx="1471320" cy="3555360"/>
                </a:xfrm>
              </p:grpSpPr>
              <mc:AlternateContent xmlns:mc="http://schemas.openxmlformats.org/markup-compatibility/2006" xmlns:p14="http://schemas.microsoft.com/office/powerpoint/2010/main">
                <mc:Choice Requires="p14">
                  <p:contentPart p14:bwMode="auto" r:id="rId13">
                    <p14:nvContentPartPr>
                      <p14:cNvPr id="1073" name="Ink 1072"/>
                      <p14:cNvContentPartPr/>
                      <p14:nvPr/>
                    </p14:nvContentPartPr>
                    <p14:xfrm>
                      <a:off x="6469412" y="2597356"/>
                      <a:ext cx="483840" cy="73440"/>
                    </p14:xfrm>
                  </p:contentPart>
                </mc:Choice>
                <mc:Fallback xmlns="">
                  <p:pic>
                    <p:nvPicPr>
                      <p:cNvPr id="1073" name="Ink 107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38991" y="2565468"/>
                        <a:ext cx="548062" cy="135767"/>
                      </a:xfrm>
                      <a:prstGeom prst="rect">
                        <a:avLst/>
                      </a:prstGeom>
                    </p:spPr>
                  </p:pic>
                </mc:Fallback>
              </mc:AlternateContent>
              <mc:AlternateContent xmlns:mc="http://schemas.openxmlformats.org/markup-compatibility/2006" xmlns:p14="http://schemas.microsoft.com/office/powerpoint/2010/main">
                <mc:Choice Requires="p14">
                  <p:contentPart p14:bwMode="auto" r:id="rId15">
                    <p14:nvContentPartPr>
                      <p14:cNvPr id="1097" name="Ink 1096"/>
                      <p14:cNvContentPartPr/>
                      <p14:nvPr/>
                    </p14:nvContentPartPr>
                    <p14:xfrm>
                      <a:off x="6654452" y="2684476"/>
                      <a:ext cx="106920" cy="26640"/>
                    </p14:xfrm>
                  </p:contentPart>
                </mc:Choice>
                <mc:Fallback xmlns="">
                  <p:pic>
                    <p:nvPicPr>
                      <p:cNvPr id="1097" name="Ink 109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06771" y="2633133"/>
                        <a:ext cx="205652" cy="125935"/>
                      </a:xfrm>
                      <a:prstGeom prst="rect">
                        <a:avLst/>
                      </a:prstGeom>
                    </p:spPr>
                  </p:pic>
                </mc:Fallback>
              </mc:AlternateContent>
              <p:grpSp>
                <p:nvGrpSpPr>
                  <p:cNvPr id="1102" name="Group 1101"/>
                  <p:cNvGrpSpPr/>
                  <p:nvPr/>
                </p:nvGrpSpPr>
                <p:grpSpPr>
                  <a:xfrm>
                    <a:off x="6012932" y="1361116"/>
                    <a:ext cx="1471320" cy="3555360"/>
                    <a:chOff x="6012932" y="1361116"/>
                    <a:chExt cx="1471320" cy="3555360"/>
                  </a:xfrm>
                </p:grpSpPr>
                <p:grpSp>
                  <p:nvGrpSpPr>
                    <p:cNvPr id="1101" name="Group 1100"/>
                    <p:cNvGrpSpPr/>
                    <p:nvPr/>
                  </p:nvGrpSpPr>
                  <p:grpSpPr>
                    <a:xfrm>
                      <a:off x="6012932" y="1361116"/>
                      <a:ext cx="1471320" cy="3555360"/>
                      <a:chOff x="6012932" y="1361116"/>
                      <a:chExt cx="1471320" cy="3555360"/>
                    </a:xfrm>
                  </p:grpSpPr>
                  <mc:AlternateContent xmlns:mc="http://schemas.openxmlformats.org/markup-compatibility/2006" xmlns:p14="http://schemas.microsoft.com/office/powerpoint/2010/main">
                    <mc:Choice Requires="p14">
                      <p:contentPart p14:bwMode="auto" r:id="rId17">
                        <p14:nvContentPartPr>
                          <p14:cNvPr id="1070" name="Ink 1069"/>
                          <p14:cNvContentPartPr/>
                          <p14:nvPr/>
                        </p14:nvContentPartPr>
                        <p14:xfrm>
                          <a:off x="6012932" y="1361116"/>
                          <a:ext cx="1471320" cy="3555360"/>
                        </p14:xfrm>
                      </p:contentPart>
                    </mc:Choice>
                    <mc:Fallback xmlns="">
                      <p:pic>
                        <p:nvPicPr>
                          <p:cNvPr id="1070" name="Ink 1069"/>
                          <p:cNvPicPr/>
                          <p:nvPr/>
                        </p:nvPicPr>
                        <p:blipFill>
                          <a:blip r:embed="rId18"/>
                          <a:stretch>
                            <a:fillRect/>
                          </a:stretch>
                        </p:blipFill>
                        <p:spPr>
                          <a:xfrm>
                            <a:off x="5975726" y="1307057"/>
                            <a:ext cx="1554429" cy="3652377"/>
                          </a:xfrm>
                          <a:prstGeom prst="rect">
                            <a:avLst/>
                          </a:prstGeom>
                        </p:spPr>
                      </p:pic>
                    </mc:Fallback>
                  </mc:AlternateContent>
                  <mc:AlternateContent xmlns:mc="http://schemas.openxmlformats.org/markup-compatibility/2006" xmlns:p14="http://schemas.microsoft.com/office/powerpoint/2010/main">
                    <mc:Choice Requires="p14">
                      <p:contentPart p14:bwMode="auto" r:id="rId19">
                        <p14:nvContentPartPr>
                          <p14:cNvPr id="1071" name="Ink 1070"/>
                          <p14:cNvContentPartPr/>
                          <p14:nvPr/>
                        </p14:nvContentPartPr>
                        <p14:xfrm>
                          <a:off x="6095012" y="1395316"/>
                          <a:ext cx="1152000" cy="1537560"/>
                        </p14:xfrm>
                      </p:contentPart>
                    </mc:Choice>
                    <mc:Fallback xmlns="">
                      <p:pic>
                        <p:nvPicPr>
                          <p:cNvPr id="1071" name="Ink 1070"/>
                          <p:cNvPicPr/>
                          <p:nvPr/>
                        </p:nvPicPr>
                        <p:blipFill>
                          <a:blip r:embed="rId20"/>
                          <a:stretch>
                            <a:fillRect/>
                          </a:stretch>
                        </p:blipFill>
                        <p:spPr>
                          <a:xfrm>
                            <a:off x="6064112" y="1365395"/>
                            <a:ext cx="1208490" cy="1591611"/>
                          </a:xfrm>
                          <a:prstGeom prst="rect">
                            <a:avLst/>
                          </a:prstGeom>
                        </p:spPr>
                      </p:pic>
                    </mc:Fallback>
                  </mc:AlternateContent>
                  <mc:AlternateContent xmlns:mc="http://schemas.openxmlformats.org/markup-compatibility/2006" xmlns:p14="http://schemas.microsoft.com/office/powerpoint/2010/main">
                    <mc:Choice Requires="p14">
                      <p:contentPart p14:bwMode="auto" r:id="rId21">
                        <p14:nvContentPartPr>
                          <p14:cNvPr id="1090" name="Ink 1089"/>
                          <p14:cNvContentPartPr/>
                          <p14:nvPr/>
                        </p14:nvContentPartPr>
                        <p14:xfrm>
                          <a:off x="6322892" y="1571356"/>
                          <a:ext cx="693000" cy="1009080"/>
                        </p14:xfrm>
                      </p:contentPart>
                    </mc:Choice>
                    <mc:Fallback xmlns="">
                      <p:pic>
                        <p:nvPicPr>
                          <p:cNvPr id="1090" name="Ink 1089"/>
                          <p:cNvPicPr/>
                          <p:nvPr/>
                        </p:nvPicPr>
                        <p:blipFill>
                          <a:blip r:embed="rId22"/>
                          <a:stretch>
                            <a:fillRect/>
                          </a:stretch>
                        </p:blipFill>
                        <p:spPr>
                          <a:xfrm>
                            <a:off x="6269770" y="1516824"/>
                            <a:ext cx="798278" cy="1120557"/>
                          </a:xfrm>
                          <a:prstGeom prst="rect">
                            <a:avLst/>
                          </a:prstGeom>
                        </p:spPr>
                      </p:pic>
                    </mc:Fallback>
                  </mc:AlternateContent>
                  <mc:AlternateContent xmlns:mc="http://schemas.openxmlformats.org/markup-compatibility/2006" xmlns:p14="http://schemas.microsoft.com/office/powerpoint/2010/main">
                    <mc:Choice Requires="p14">
                      <p:contentPart p14:bwMode="auto" r:id="rId23">
                        <p14:nvContentPartPr>
                          <p14:cNvPr id="1098" name="Ink 1097"/>
                          <p14:cNvContentPartPr/>
                          <p14:nvPr/>
                        </p14:nvContentPartPr>
                        <p14:xfrm>
                          <a:off x="6801332" y="2699956"/>
                          <a:ext cx="650520" cy="2051280"/>
                        </p14:xfrm>
                      </p:contentPart>
                    </mc:Choice>
                    <mc:Fallback xmlns="">
                      <p:pic>
                        <p:nvPicPr>
                          <p:cNvPr id="1098" name="Ink 1097"/>
                          <p:cNvPicPr/>
                          <p:nvPr/>
                        </p:nvPicPr>
                        <p:blipFill>
                          <a:blip r:embed="rId24"/>
                          <a:stretch>
                            <a:fillRect/>
                          </a:stretch>
                        </p:blipFill>
                        <p:spPr>
                          <a:xfrm>
                            <a:off x="6776702" y="2673404"/>
                            <a:ext cx="707507" cy="2110660"/>
                          </a:xfrm>
                          <a:prstGeom prst="rect">
                            <a:avLst/>
                          </a:prstGeom>
                        </p:spPr>
                      </p:pic>
                    </mc:Fallback>
                  </mc:AlternateContent>
                </p:grpSp>
                <mc:AlternateContent xmlns:mc="http://schemas.openxmlformats.org/markup-compatibility/2006" xmlns:p14="http://schemas.microsoft.com/office/powerpoint/2010/main">
                  <mc:Choice Requires="p14">
                    <p:contentPart p14:bwMode="auto" r:id="rId25">
                      <p14:nvContentPartPr>
                        <p14:cNvPr id="1100" name="Ink 1099"/>
                        <p14:cNvContentPartPr/>
                        <p14:nvPr/>
                      </p14:nvContentPartPr>
                      <p14:xfrm>
                        <a:off x="6060452" y="2732356"/>
                        <a:ext cx="1300320" cy="2127240"/>
                      </p14:xfrm>
                    </p:contentPart>
                  </mc:Choice>
                  <mc:Fallback xmlns="">
                    <p:pic>
                      <p:nvPicPr>
                        <p:cNvPr id="1100" name="Ink 1099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6034388" y="2703394"/>
                          <a:ext cx="1355345" cy="2185163"/>
                        </a:xfrm>
                        <a:prstGeom prst="rect">
                          <a:avLst/>
                        </a:prstGeom>
                      </p:spPr>
                    </p:pic>
                  </mc:Fallback>
                </mc:AlternateContent>
              </p:grpSp>
            </p:grpSp>
          </p:grpSp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072" name="Ink 1071"/>
                <p14:cNvContentPartPr/>
                <p14:nvPr/>
              </p14:nvContentPartPr>
              <p14:xfrm>
                <a:off x="6243332" y="1491796"/>
                <a:ext cx="826200" cy="1299600"/>
              </p14:xfrm>
            </p:contentPart>
          </mc:Choice>
          <mc:Fallback xmlns="">
            <p:pic>
              <p:nvPicPr>
                <p:cNvPr id="1072" name="Ink 1071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188316" y="1438229"/>
                  <a:ext cx="929958" cy="140721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1074" name="Ink 1073"/>
                <p14:cNvContentPartPr/>
                <p14:nvPr/>
              </p14:nvContentPartPr>
              <p14:xfrm>
                <a:off x="6398132" y="3052396"/>
                <a:ext cx="508320" cy="65520"/>
              </p14:xfrm>
            </p:contentPart>
          </mc:Choice>
          <mc:Fallback xmlns="">
            <p:pic>
              <p:nvPicPr>
                <p:cNvPr id="1074" name="Ink 1073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365337" y="3015996"/>
                  <a:ext cx="580179" cy="13006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1075" name="Ink 1074"/>
                <p14:cNvContentPartPr/>
                <p14:nvPr/>
              </p14:nvContentPartPr>
              <p14:xfrm>
                <a:off x="6383012" y="3261556"/>
                <a:ext cx="522720" cy="45720"/>
              </p14:xfrm>
            </p:contentPart>
          </mc:Choice>
          <mc:Fallback xmlns="">
            <p:pic>
              <p:nvPicPr>
                <p:cNvPr id="1075" name="Ink 1074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344952" y="3223132"/>
                  <a:ext cx="599803" cy="11721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1076" name="Ink 1075"/>
                <p14:cNvContentPartPr/>
                <p14:nvPr/>
              </p14:nvContentPartPr>
              <p14:xfrm>
                <a:off x="6361412" y="3452716"/>
                <a:ext cx="459360" cy="28080"/>
              </p14:xfrm>
            </p:contentPart>
          </mc:Choice>
          <mc:Fallback xmlns="">
            <p:pic>
              <p:nvPicPr>
                <p:cNvPr id="1076" name="Ink 1075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327636" y="3417858"/>
                  <a:ext cx="528843" cy="8714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1077" name="Ink 1076"/>
                <p14:cNvContentPartPr/>
                <p14:nvPr/>
              </p14:nvContentPartPr>
              <p14:xfrm>
                <a:off x="6066572" y="3551716"/>
                <a:ext cx="271440" cy="177120"/>
              </p14:xfrm>
            </p:contentPart>
          </mc:Choice>
          <mc:Fallback xmlns="">
            <p:pic>
              <p:nvPicPr>
                <p:cNvPr id="1077" name="Ink 1076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043389" y="3527103"/>
                  <a:ext cx="315392" cy="23503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1079" name="Ink 1078"/>
                <p14:cNvContentPartPr/>
                <p14:nvPr/>
              </p14:nvContentPartPr>
              <p14:xfrm>
                <a:off x="6358892" y="3566836"/>
                <a:ext cx="243720" cy="170640"/>
              </p14:xfrm>
            </p:contentPart>
          </mc:Choice>
          <mc:Fallback xmlns="">
            <p:pic>
              <p:nvPicPr>
                <p:cNvPr id="1079" name="Ink 1078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328487" y="3531648"/>
                  <a:ext cx="309355" cy="2323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1080" name="Ink 1079"/>
                <p14:cNvContentPartPr/>
                <p14:nvPr/>
              </p14:nvContentPartPr>
              <p14:xfrm>
                <a:off x="6648332" y="3593836"/>
                <a:ext cx="266760" cy="181440"/>
              </p14:xfrm>
            </p:contentPart>
          </mc:Choice>
          <mc:Fallback xmlns="">
            <p:pic>
              <p:nvPicPr>
                <p:cNvPr id="1080" name="Ink 1079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6622719" y="3567778"/>
                  <a:ext cx="326684" cy="241759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76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261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761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028700"/>
            <a:ext cx="8229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determine the difference in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measurement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between two objects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subtracting using cubes and paper clips.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143000"/>
            <a:ext cx="72580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find the difference in measurement between two objects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subtracting.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45820" y="1348683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Compare the length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19751" y="2782388"/>
            <a:ext cx="2914905" cy="1109244"/>
            <a:chOff x="249464" y="2930814"/>
            <a:chExt cx="3349800" cy="1950120"/>
          </a:xfrm>
        </p:grpSpPr>
        <p:grpSp>
          <p:nvGrpSpPr>
            <p:cNvPr id="6" name="Group 5"/>
            <p:cNvGrpSpPr/>
            <p:nvPr/>
          </p:nvGrpSpPr>
          <p:grpSpPr>
            <a:xfrm>
              <a:off x="249464" y="2930814"/>
              <a:ext cx="3349800" cy="1950120"/>
              <a:chOff x="260349" y="2955943"/>
              <a:chExt cx="3349800" cy="1950120"/>
            </a:xfrm>
            <a:solidFill>
              <a:schemeClr val="accent6">
                <a:lumMod val="75000"/>
              </a:schemeClr>
            </a:solidFill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3">
                <p14:nvContentPartPr>
                  <p14:cNvPr id="10" name="Ink 9"/>
                  <p14:cNvContentPartPr/>
                  <p14:nvPr/>
                </p14:nvContentPartPr>
                <p14:xfrm>
                  <a:off x="869109" y="3591343"/>
                  <a:ext cx="2741040" cy="461160"/>
                </p14:xfrm>
              </p:contentPart>
            </mc:Choice>
            <mc:Fallback xmlns="">
              <p:pic>
                <p:nvPicPr>
                  <p:cNvPr id="10" name="Ink 9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30631" y="3534643"/>
                    <a:ext cx="2822961" cy="5884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">
                <p14:nvContentPartPr>
                  <p14:cNvPr id="11" name="Ink 10"/>
                  <p14:cNvContentPartPr/>
                  <p14:nvPr/>
                </p14:nvContentPartPr>
                <p14:xfrm>
                  <a:off x="260349" y="2955943"/>
                  <a:ext cx="1121040" cy="1950120"/>
                </p14:xfrm>
              </p:contentPart>
            </mc:Choice>
            <mc:Fallback xmlns="">
              <p:pic>
                <p:nvPicPr>
                  <p:cNvPr id="11" name="Ink 10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223105" y="2901509"/>
                    <a:ext cx="1198011" cy="2070381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7" name="Ink 6"/>
                <p14:cNvContentPartPr/>
                <p14:nvPr/>
              </p14:nvContentPartPr>
              <p14:xfrm>
                <a:off x="1426029" y="3731023"/>
                <a:ext cx="2116080" cy="251640"/>
              </p14:xfrm>
            </p:contentPart>
          </mc:Choice>
          <mc:Fallback xmlns="">
            <p:pic>
              <p:nvPicPr>
                <p:cNvPr id="7" name="Ink 6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379281" y="3661474"/>
                  <a:ext cx="2205439" cy="39958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8" name="Ink 7"/>
                <p14:cNvContentPartPr/>
                <p14:nvPr/>
              </p14:nvContentPartPr>
              <p14:xfrm>
                <a:off x="326229" y="2999503"/>
                <a:ext cx="802800" cy="1820160"/>
              </p14:xfrm>
            </p:contentPart>
          </mc:Choice>
          <mc:Fallback xmlns="">
            <p:pic>
              <p:nvPicPr>
                <p:cNvPr id="8" name="Ink 7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94365" y="2952037"/>
                  <a:ext cx="860734" cy="190496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9" name="Ink 8"/>
                <p14:cNvContentPartPr/>
                <p14:nvPr/>
              </p14:nvContentPartPr>
              <p14:xfrm>
                <a:off x="936429" y="3634543"/>
                <a:ext cx="379440" cy="272520"/>
              </p14:xfrm>
            </p:contentPart>
          </mc:Choice>
          <mc:Fallback xmlns="">
            <p:pic>
              <p:nvPicPr>
                <p:cNvPr id="9" name="Ink 8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904981" y="3588385"/>
                  <a:ext cx="441094" cy="374952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2" name="Ink 11"/>
              <p14:cNvContentPartPr/>
              <p14:nvPr/>
            </p14:nvContentPartPr>
            <p14:xfrm>
              <a:off x="4229100" y="2597072"/>
              <a:ext cx="4592148" cy="985416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193820" y="2561429"/>
                <a:ext cx="4663068" cy="10473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1" name="Ink 20"/>
              <p14:cNvContentPartPr/>
              <p14:nvPr/>
            </p14:nvContentPartPr>
            <p14:xfrm>
              <a:off x="5357703" y="4103817"/>
              <a:ext cx="548640" cy="18288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323143" y="4069550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2" name="Ink 21"/>
              <p14:cNvContentPartPr/>
              <p14:nvPr/>
            </p14:nvContentPartPr>
            <p14:xfrm>
              <a:off x="4809063" y="4103817"/>
              <a:ext cx="548640" cy="18288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74503" y="4069550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3" name="Ink 22"/>
              <p14:cNvContentPartPr/>
              <p14:nvPr/>
            </p14:nvContentPartPr>
            <p14:xfrm>
              <a:off x="4229100" y="4073852"/>
              <a:ext cx="548640" cy="18288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194540" y="4039585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7" name="Ink 26"/>
              <p14:cNvContentPartPr/>
              <p14:nvPr/>
            </p14:nvContentPartPr>
            <p14:xfrm>
              <a:off x="7058523" y="4103817"/>
              <a:ext cx="548640" cy="182880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023963" y="4069550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8" name="Ink 27"/>
              <p14:cNvContentPartPr/>
              <p14:nvPr/>
            </p14:nvContentPartPr>
            <p14:xfrm>
              <a:off x="6454983" y="4103817"/>
              <a:ext cx="548640" cy="18288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420423" y="4069550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9" name="Ink 28"/>
              <p14:cNvContentPartPr/>
              <p14:nvPr/>
            </p14:nvContentPartPr>
            <p14:xfrm>
              <a:off x="5906343" y="4103817"/>
              <a:ext cx="548640" cy="182880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871783" y="4069550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30" name="Ink 29"/>
              <p14:cNvContentPartPr/>
              <p14:nvPr/>
            </p14:nvContentPartPr>
            <p14:xfrm>
              <a:off x="7670000" y="4103817"/>
              <a:ext cx="548640" cy="182880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635440" y="4069550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31" name="Ink 30"/>
              <p14:cNvContentPartPr/>
              <p14:nvPr/>
            </p14:nvContentPartPr>
            <p14:xfrm>
              <a:off x="8272608" y="4099530"/>
              <a:ext cx="548640" cy="182880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238048" y="4065263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32" name="Ink 31"/>
              <p14:cNvContentPartPr/>
              <p14:nvPr/>
            </p14:nvContentPartPr>
            <p14:xfrm>
              <a:off x="1471932" y="4129011"/>
              <a:ext cx="548640" cy="182880"/>
            </p14:xfrm>
          </p:contentPart>
        </mc:Choice>
        <mc:Fallback xmlns="">
          <p:pic>
            <p:nvPicPr>
              <p:cNvPr id="32" name="Ink 31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437372" y="4094744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33" name="Ink 32"/>
              <p14:cNvContentPartPr/>
              <p14:nvPr/>
            </p14:nvContentPartPr>
            <p14:xfrm>
              <a:off x="868392" y="4129011"/>
              <a:ext cx="548640" cy="182880"/>
            </p14:xfrm>
          </p:contentPart>
        </mc:Choice>
        <mc:Fallback xmlns="">
          <p:pic>
            <p:nvPicPr>
              <p:cNvPr id="33" name="Ink 32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33832" y="4094744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34" name="Ink 33"/>
              <p14:cNvContentPartPr/>
              <p14:nvPr/>
            </p14:nvContentPartPr>
            <p14:xfrm>
              <a:off x="319752" y="4129011"/>
              <a:ext cx="548640" cy="182880"/>
            </p14:xfrm>
          </p:contentPart>
        </mc:Choice>
        <mc:Fallback xmlns="">
          <p:pic>
            <p:nvPicPr>
              <p:cNvPr id="34" name="Ink 33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85192" y="4094744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35" name="Ink 34"/>
              <p14:cNvContentPartPr/>
              <p14:nvPr/>
            </p14:nvContentPartPr>
            <p14:xfrm>
              <a:off x="2083409" y="4129011"/>
              <a:ext cx="548640" cy="182880"/>
            </p14:xfrm>
          </p:contentPart>
        </mc:Choice>
        <mc:Fallback xmlns="">
          <p:pic>
            <p:nvPicPr>
              <p:cNvPr id="35" name="Ink 34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048849" y="4094744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36" name="Ink 35"/>
              <p14:cNvContentPartPr/>
              <p14:nvPr/>
            </p14:nvContentPartPr>
            <p14:xfrm>
              <a:off x="2686017" y="4124724"/>
              <a:ext cx="548640" cy="182880"/>
            </p14:xfrm>
          </p:contentPart>
        </mc:Choice>
        <mc:Fallback xmlns="">
          <p:pic>
            <p:nvPicPr>
              <p:cNvPr id="36" name="Ink 35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651457" y="4090457"/>
                <a:ext cx="616320" cy="25033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0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1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969351" y="2851007"/>
            <a:ext cx="2315081" cy="1109244"/>
            <a:chOff x="249464" y="2930814"/>
            <a:chExt cx="3349800" cy="1950120"/>
          </a:xfrm>
        </p:grpSpPr>
        <p:grpSp>
          <p:nvGrpSpPr>
            <p:cNvPr id="7" name="Group 6"/>
            <p:cNvGrpSpPr/>
            <p:nvPr/>
          </p:nvGrpSpPr>
          <p:grpSpPr>
            <a:xfrm>
              <a:off x="249464" y="2930814"/>
              <a:ext cx="3349800" cy="1950120"/>
              <a:chOff x="260349" y="2955943"/>
              <a:chExt cx="3349800" cy="1950120"/>
            </a:xfrm>
            <a:solidFill>
              <a:schemeClr val="accent6">
                <a:lumMod val="75000"/>
              </a:schemeClr>
            </a:solidFill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3">
                <p14:nvContentPartPr>
                  <p14:cNvPr id="11" name="Ink 10"/>
                  <p14:cNvContentPartPr/>
                  <p14:nvPr/>
                </p14:nvContentPartPr>
                <p14:xfrm>
                  <a:off x="869109" y="3591343"/>
                  <a:ext cx="2741040" cy="461160"/>
                </p14:xfrm>
              </p:contentPart>
            </mc:Choice>
            <mc:Fallback xmlns="">
              <p:pic>
                <p:nvPicPr>
                  <p:cNvPr id="11" name="Ink 10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20664" y="3534331"/>
                    <a:ext cx="2844181" cy="589119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">
                <p14:nvContentPartPr>
                  <p14:cNvPr id="12" name="Ink 11"/>
                  <p14:cNvContentPartPr/>
                  <p14:nvPr/>
                </p14:nvContentPartPr>
                <p14:xfrm>
                  <a:off x="260349" y="2955943"/>
                  <a:ext cx="1121040" cy="1950120"/>
                </p14:xfrm>
              </p:contentPart>
            </mc:Choice>
            <mc:Fallback xmlns="">
              <p:pic>
                <p:nvPicPr>
                  <p:cNvPr id="12" name="Ink 11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213487" y="2901527"/>
                    <a:ext cx="1217888" cy="2070342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8" name="Ink 7"/>
                <p14:cNvContentPartPr/>
                <p14:nvPr/>
              </p14:nvContentPartPr>
              <p14:xfrm>
                <a:off x="1426029" y="3731023"/>
                <a:ext cx="2116080" cy="251640"/>
              </p14:xfrm>
            </p:contentPart>
          </mc:Choice>
          <mc:Fallback xmlns="">
            <p:pic>
              <p:nvPicPr>
                <p:cNvPr id="8" name="Ink 7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367162" y="3661474"/>
                  <a:ext cx="2228604" cy="39958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/>
                <p14:cNvContentPartPr/>
                <p14:nvPr/>
              </p14:nvContentPartPr>
              <p14:xfrm>
                <a:off x="326229" y="2999503"/>
                <a:ext cx="802800" cy="1820160"/>
              </p14:xfrm>
            </p:contentPart>
          </mc:Choice>
          <mc:Fallback xmlns="">
            <p:pic>
              <p:nvPicPr>
                <p:cNvPr id="9" name="Ink 8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86141" y="2952021"/>
                  <a:ext cx="875687" cy="190499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/>
                <p14:cNvContentPartPr/>
                <p14:nvPr/>
              </p14:nvContentPartPr>
              <p14:xfrm>
                <a:off x="936429" y="3634543"/>
                <a:ext cx="379440" cy="272520"/>
              </p14:xfrm>
            </p:contentPart>
          </mc:Choice>
          <mc:Fallback xmlns="">
            <p:pic>
              <p:nvPicPr>
                <p:cNvPr id="10" name="Ink 9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96817" y="3588385"/>
                  <a:ext cx="457100" cy="374952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3" name="Ink 12"/>
              <p14:cNvContentPartPr/>
              <p14:nvPr/>
            </p14:nvContentPartPr>
            <p14:xfrm>
              <a:off x="5605303" y="2622013"/>
              <a:ext cx="3189225" cy="985416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570023" y="2586370"/>
                <a:ext cx="3260145" cy="10473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7" name="Ink 16"/>
              <p14:cNvContentPartPr/>
              <p14:nvPr/>
            </p14:nvContentPartPr>
            <p14:xfrm>
              <a:off x="7019155" y="4153952"/>
              <a:ext cx="548640" cy="18288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984595" y="4119685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9" name="Ink 18"/>
              <p14:cNvContentPartPr/>
              <p14:nvPr/>
            </p14:nvContentPartPr>
            <p14:xfrm>
              <a:off x="5866975" y="4153952"/>
              <a:ext cx="548640" cy="18288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832415" y="4119685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1" name="Ink 20"/>
              <p14:cNvContentPartPr/>
              <p14:nvPr/>
            </p14:nvContentPartPr>
            <p14:xfrm>
              <a:off x="8233240" y="4149665"/>
              <a:ext cx="548640" cy="18288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198680" y="4115398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2" name="Ink 21"/>
              <p14:cNvContentPartPr/>
              <p14:nvPr/>
            </p14:nvContentPartPr>
            <p14:xfrm>
              <a:off x="2988621" y="4186737"/>
              <a:ext cx="548640" cy="18288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954061" y="4152470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5" name="Ink 24"/>
              <p14:cNvContentPartPr/>
              <p14:nvPr/>
            </p14:nvContentPartPr>
            <p14:xfrm>
              <a:off x="3537261" y="4177373"/>
              <a:ext cx="548640" cy="182880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502701" y="4143106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6" name="Ink 25"/>
              <p14:cNvContentPartPr/>
              <p14:nvPr/>
            </p14:nvContentPartPr>
            <p14:xfrm>
              <a:off x="4102630" y="4177373"/>
              <a:ext cx="548640" cy="182880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068070" y="4143106"/>
                <a:ext cx="616320" cy="250333"/>
              </a:xfrm>
              <a:prstGeom prst="rect">
                <a:avLst/>
              </a:prstGeom>
            </p:spPr>
          </p:pic>
        </mc:Fallback>
      </mc:AlternateContent>
      <p:sp>
        <p:nvSpPr>
          <p:cNvPr id="28" name="Cloud Callout 27"/>
          <p:cNvSpPr/>
          <p:nvPr/>
        </p:nvSpPr>
        <p:spPr>
          <a:xfrm>
            <a:off x="97701" y="1331252"/>
            <a:ext cx="3265943" cy="1555158"/>
          </a:xfrm>
          <a:prstGeom prst="cloudCallout">
            <a:avLst>
              <a:gd name="adj1" fmla="val -24016"/>
              <a:gd name="adj2" fmla="val 82527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3357" y="1647166"/>
            <a:ext cx="2754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b="1" dirty="0">
                <a:solidFill>
                  <a:schemeClr val="accent1"/>
                </a:solidFill>
                <a:latin typeface="Orly's Font 2" pitchFamily="66" charset="0"/>
              </a:rPr>
              <a:t>It doesn’t matter if </a:t>
            </a:r>
            <a:r>
              <a:rPr lang="en-US" b="1" dirty="0" smtClean="0">
                <a:solidFill>
                  <a:schemeClr val="accent1"/>
                </a:solidFill>
                <a:latin typeface="Orly's Font 2" pitchFamily="66" charset="0"/>
              </a:rPr>
              <a:t>there are spaces between my units. </a:t>
            </a:r>
            <a:endParaRPr lang="en-US" b="1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30" name="Ink 29"/>
              <p14:cNvContentPartPr/>
              <p14:nvPr/>
            </p14:nvContentPartPr>
            <p14:xfrm>
              <a:off x="4723144" y="4177373"/>
              <a:ext cx="548640" cy="182880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4688584" y="4143240"/>
                <a:ext cx="616320" cy="250068"/>
              </a:xfrm>
              <a:prstGeom prst="rect">
                <a:avLst/>
              </a:prstGeom>
            </p:spPr>
          </p:pic>
        </mc:Fallback>
      </mc:AlternateContent>
      <p:pic>
        <p:nvPicPr>
          <p:cNvPr id="20" name="Picture 19" descr="girl.png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8" t="7346" r="17989" b="-201"/>
          <a:stretch>
            <a:fillRect/>
          </a:stretch>
        </p:blipFill>
        <p:spPr bwMode="auto">
          <a:xfrm>
            <a:off x="97700" y="3460219"/>
            <a:ext cx="1040131" cy="14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766324" y="4051312"/>
            <a:ext cx="6172200" cy="397358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31" name="Ink 30"/>
              <p14:cNvContentPartPr/>
              <p14:nvPr/>
            </p14:nvContentPartPr>
            <p14:xfrm>
              <a:off x="6940364" y="4158551"/>
              <a:ext cx="640080" cy="182880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905804" y="4124351"/>
                <a:ext cx="707760" cy="25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32" name="Ink 31"/>
              <p14:cNvContentPartPr/>
              <p14:nvPr/>
            </p14:nvContentPartPr>
            <p14:xfrm>
              <a:off x="6336824" y="4158551"/>
              <a:ext cx="640080" cy="182880"/>
            </p14:xfrm>
          </p:contentPart>
        </mc:Choice>
        <mc:Fallback xmlns="">
          <p:pic>
            <p:nvPicPr>
              <p:cNvPr id="32" name="Ink 31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302264" y="4124351"/>
                <a:ext cx="707760" cy="25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33" name="Ink 32"/>
              <p14:cNvContentPartPr/>
              <p14:nvPr/>
            </p14:nvContentPartPr>
            <p14:xfrm>
              <a:off x="5696744" y="4158551"/>
              <a:ext cx="640080" cy="182880"/>
            </p14:xfrm>
          </p:contentPart>
        </mc:Choice>
        <mc:Fallback xmlns="">
          <p:pic>
            <p:nvPicPr>
              <p:cNvPr id="33" name="Ink 32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5662184" y="4124351"/>
                <a:ext cx="707760" cy="25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34" name="Ink 33"/>
              <p14:cNvContentPartPr/>
              <p14:nvPr/>
            </p14:nvContentPartPr>
            <p14:xfrm>
              <a:off x="7551841" y="4158551"/>
              <a:ext cx="640080" cy="182880"/>
            </p14:xfrm>
          </p:contentPart>
        </mc:Choice>
        <mc:Fallback xmlns="">
          <p:pic>
            <p:nvPicPr>
              <p:cNvPr id="34" name="Ink 33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7517281" y="4124351"/>
                <a:ext cx="707760" cy="25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5" name="Ink 34"/>
              <p14:cNvContentPartPr/>
              <p14:nvPr/>
            </p14:nvContentPartPr>
            <p14:xfrm>
              <a:off x="8154449" y="4154264"/>
              <a:ext cx="640080" cy="182880"/>
            </p14:xfrm>
          </p:contentPart>
        </mc:Choice>
        <mc:Fallback xmlns="">
          <p:pic>
            <p:nvPicPr>
              <p:cNvPr id="35" name="Ink 34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8119889" y="4120064"/>
                <a:ext cx="707760" cy="25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36" name="Ink 35"/>
              <p14:cNvContentPartPr/>
              <p14:nvPr/>
            </p14:nvContentPartPr>
            <p14:xfrm>
              <a:off x="3521708" y="4153952"/>
              <a:ext cx="548640" cy="182880"/>
            </p14:xfrm>
          </p:contentPart>
        </mc:Choice>
        <mc:Fallback xmlns="">
          <p:pic>
            <p:nvPicPr>
              <p:cNvPr id="36" name="Ink 35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487148" y="4119685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37" name="Ink 36"/>
              <p14:cNvContentPartPr/>
              <p14:nvPr/>
            </p14:nvContentPartPr>
            <p14:xfrm>
              <a:off x="2918168" y="4153952"/>
              <a:ext cx="548640" cy="182880"/>
            </p14:xfrm>
          </p:contentPart>
        </mc:Choice>
        <mc:Fallback xmlns="">
          <p:pic>
            <p:nvPicPr>
              <p:cNvPr id="37" name="Ink 36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883608" y="4119685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39" name="Ink 38"/>
              <p14:cNvContentPartPr/>
              <p14:nvPr/>
            </p14:nvContentPartPr>
            <p14:xfrm>
              <a:off x="4133185" y="4153952"/>
              <a:ext cx="548640" cy="182880"/>
            </p14:xfrm>
          </p:contentPart>
        </mc:Choice>
        <mc:Fallback xmlns="">
          <p:pic>
            <p:nvPicPr>
              <p:cNvPr id="39" name="Ink 38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098625" y="4119685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40" name="Ink 39"/>
              <p14:cNvContentPartPr/>
              <p14:nvPr/>
            </p14:nvContentPartPr>
            <p14:xfrm>
              <a:off x="4735793" y="4149665"/>
              <a:ext cx="548640" cy="182880"/>
            </p14:xfrm>
          </p:contentPart>
        </mc:Choice>
        <mc:Fallback xmlns="">
          <p:pic>
            <p:nvPicPr>
              <p:cNvPr id="40" name="Ink 3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01233" y="4115398"/>
                <a:ext cx="616320" cy="250333"/>
              </a:xfrm>
              <a:prstGeom prst="rect">
                <a:avLst/>
              </a:prstGeom>
            </p:spPr>
          </p:pic>
        </mc:Fallback>
      </mc:AlternateContent>
      <p:sp>
        <p:nvSpPr>
          <p:cNvPr id="38" name="TextBox 37"/>
          <p:cNvSpPr txBox="1"/>
          <p:nvPr/>
        </p:nvSpPr>
        <p:spPr>
          <a:xfrm>
            <a:off x="1003501" y="1404618"/>
            <a:ext cx="19539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b="1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89089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2" grpId="0" animBg="1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812" y="3429000"/>
            <a:ext cx="5011888" cy="310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869519" y="848381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is the difference?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19751" y="1647063"/>
            <a:ext cx="2914905" cy="1109244"/>
            <a:chOff x="249464" y="2930814"/>
            <a:chExt cx="3349800" cy="1950120"/>
          </a:xfrm>
        </p:grpSpPr>
        <p:grpSp>
          <p:nvGrpSpPr>
            <p:cNvPr id="7" name="Group 6"/>
            <p:cNvGrpSpPr/>
            <p:nvPr/>
          </p:nvGrpSpPr>
          <p:grpSpPr>
            <a:xfrm>
              <a:off x="249464" y="2930814"/>
              <a:ext cx="3349800" cy="1950120"/>
              <a:chOff x="260349" y="2955943"/>
              <a:chExt cx="3349800" cy="1950120"/>
            </a:xfrm>
            <a:solidFill>
              <a:schemeClr val="accent6">
                <a:lumMod val="75000"/>
              </a:schemeClr>
            </a:solidFill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4">
                <p14:nvContentPartPr>
                  <p14:cNvPr id="11" name="Ink 10"/>
                  <p14:cNvContentPartPr/>
                  <p14:nvPr/>
                </p14:nvContentPartPr>
                <p14:xfrm>
                  <a:off x="869109" y="3591343"/>
                  <a:ext cx="2741040" cy="461160"/>
                </p14:xfrm>
              </p:contentPart>
            </mc:Choice>
            <mc:Fallback xmlns="">
              <p:pic>
                <p:nvPicPr>
                  <p:cNvPr id="11" name="Ink 10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830631" y="3534410"/>
                    <a:ext cx="2822961" cy="58894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">
                <p14:nvContentPartPr>
                  <p14:cNvPr id="12" name="Ink 11"/>
                  <p14:cNvContentPartPr/>
                  <p14:nvPr/>
                </p14:nvContentPartPr>
                <p14:xfrm>
                  <a:off x="260349" y="2955943"/>
                  <a:ext cx="1121040" cy="1950120"/>
                </p14:xfrm>
              </p:contentPart>
            </mc:Choice>
            <mc:Fallback xmlns="">
              <p:pic>
                <p:nvPicPr>
                  <p:cNvPr id="12" name="Ink 11"/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223105" y="2901509"/>
                    <a:ext cx="1198011" cy="2070381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8" name="Ink 7"/>
                <p14:cNvContentPartPr/>
                <p14:nvPr/>
              </p14:nvContentPartPr>
              <p14:xfrm>
                <a:off x="1426029" y="3731023"/>
                <a:ext cx="2116080" cy="251640"/>
              </p14:xfrm>
            </p:contentPart>
          </mc:Choice>
          <mc:Fallback xmlns="">
            <p:pic>
              <p:nvPicPr>
                <p:cNvPr id="8" name="Ink 7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379272" y="3661474"/>
                  <a:ext cx="2205457" cy="39958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9" name="Ink 8"/>
                <p14:cNvContentPartPr/>
                <p14:nvPr/>
              </p14:nvContentPartPr>
              <p14:xfrm>
                <a:off x="326229" y="2999503"/>
                <a:ext cx="802800" cy="1820160"/>
              </p14:xfrm>
            </p:contentPart>
          </mc:Choice>
          <mc:Fallback xmlns="">
            <p:pic>
              <p:nvPicPr>
                <p:cNvPr id="9" name="Ink 8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94365" y="2952037"/>
                  <a:ext cx="860734" cy="190496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0" name="Ink 9"/>
                <p14:cNvContentPartPr/>
                <p14:nvPr/>
              </p14:nvContentPartPr>
              <p14:xfrm>
                <a:off x="936429" y="3634543"/>
                <a:ext cx="379440" cy="272520"/>
              </p14:xfrm>
            </p:contentPart>
          </mc:Choice>
          <mc:Fallback xmlns="">
            <p:pic>
              <p:nvPicPr>
                <p:cNvPr id="10" name="Ink 9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04981" y="3588385"/>
                  <a:ext cx="441094" cy="374952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3" name="Ink 12"/>
              <p14:cNvContentPartPr/>
              <p14:nvPr/>
            </p14:nvContentPartPr>
            <p14:xfrm>
              <a:off x="4189615" y="1658193"/>
              <a:ext cx="4592148" cy="985416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154335" y="1622550"/>
                <a:ext cx="4663068" cy="10473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4" name="Ink 13"/>
              <p14:cNvContentPartPr/>
              <p14:nvPr/>
            </p14:nvContentPartPr>
            <p14:xfrm>
              <a:off x="5357703" y="3607429"/>
              <a:ext cx="548640" cy="18288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323143" y="357316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5" name="Ink 14"/>
              <p14:cNvContentPartPr/>
              <p14:nvPr/>
            </p14:nvContentPartPr>
            <p14:xfrm>
              <a:off x="4809063" y="3607429"/>
              <a:ext cx="548640" cy="18288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774503" y="357316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6" name="Ink 15"/>
              <p14:cNvContentPartPr/>
              <p14:nvPr/>
            </p14:nvContentPartPr>
            <p14:xfrm>
              <a:off x="4229100" y="3577464"/>
              <a:ext cx="548640" cy="18288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194540" y="3543197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7" name="Ink 16"/>
              <p14:cNvContentPartPr/>
              <p14:nvPr/>
            </p14:nvContentPartPr>
            <p14:xfrm>
              <a:off x="7058523" y="3607429"/>
              <a:ext cx="548640" cy="18288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023963" y="357316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8" name="Ink 17"/>
              <p14:cNvContentPartPr/>
              <p14:nvPr/>
            </p14:nvContentPartPr>
            <p14:xfrm>
              <a:off x="6454983" y="3607429"/>
              <a:ext cx="548640" cy="18288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420423" y="357316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9" name="Ink 18"/>
              <p14:cNvContentPartPr/>
              <p14:nvPr/>
            </p14:nvContentPartPr>
            <p14:xfrm>
              <a:off x="5906343" y="3607429"/>
              <a:ext cx="548640" cy="18288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871783" y="357316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0" name="Ink 19"/>
              <p14:cNvContentPartPr/>
              <p14:nvPr/>
            </p14:nvContentPartPr>
            <p14:xfrm>
              <a:off x="7670000" y="3607429"/>
              <a:ext cx="548640" cy="18288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635440" y="357316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1" name="Ink 20"/>
              <p14:cNvContentPartPr/>
              <p14:nvPr/>
            </p14:nvContentPartPr>
            <p14:xfrm>
              <a:off x="8272608" y="3603142"/>
              <a:ext cx="548640" cy="18288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8238048" y="3568875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2" name="Ink 21"/>
              <p14:cNvContentPartPr/>
              <p14:nvPr/>
            </p14:nvContentPartPr>
            <p14:xfrm>
              <a:off x="1471932" y="3632623"/>
              <a:ext cx="548640" cy="18288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437372" y="3598356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23" name="Ink 22"/>
              <p14:cNvContentPartPr/>
              <p14:nvPr/>
            </p14:nvContentPartPr>
            <p14:xfrm>
              <a:off x="868392" y="3632623"/>
              <a:ext cx="548640" cy="18288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833832" y="3598356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4" name="Ink 23"/>
              <p14:cNvContentPartPr/>
              <p14:nvPr/>
            </p14:nvContentPartPr>
            <p14:xfrm>
              <a:off x="319752" y="3632623"/>
              <a:ext cx="548640" cy="182880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285192" y="3598356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5" name="Ink 24"/>
              <p14:cNvContentPartPr/>
              <p14:nvPr/>
            </p14:nvContentPartPr>
            <p14:xfrm>
              <a:off x="2083409" y="3632623"/>
              <a:ext cx="548640" cy="182880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2048849" y="3598356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26" name="Ink 25"/>
              <p14:cNvContentPartPr/>
              <p14:nvPr/>
            </p14:nvContentPartPr>
            <p14:xfrm>
              <a:off x="2686017" y="3628336"/>
              <a:ext cx="548640" cy="182880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2651457" y="3594069"/>
                <a:ext cx="616320" cy="250333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454071" y="4000500"/>
            <a:ext cx="346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29" name="Ink 28"/>
              <p14:cNvContentPartPr/>
              <p14:nvPr/>
            </p14:nvContentPartPr>
            <p14:xfrm>
              <a:off x="5341795" y="3592799"/>
              <a:ext cx="548640" cy="182880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5307235" y="355853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30" name="Ink 29"/>
              <p14:cNvContentPartPr/>
              <p14:nvPr/>
            </p14:nvContentPartPr>
            <p14:xfrm>
              <a:off x="4738255" y="3592799"/>
              <a:ext cx="548640" cy="182880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4703695" y="355853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31" name="Ink 30"/>
              <p14:cNvContentPartPr/>
              <p14:nvPr/>
            </p14:nvContentPartPr>
            <p14:xfrm>
              <a:off x="4189615" y="3592799"/>
              <a:ext cx="548640" cy="182880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4155055" y="355853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32" name="Ink 31"/>
              <p14:cNvContentPartPr/>
              <p14:nvPr/>
            </p14:nvContentPartPr>
            <p14:xfrm>
              <a:off x="5953272" y="3592799"/>
              <a:ext cx="548640" cy="182880"/>
            </p14:xfrm>
          </p:contentPart>
        </mc:Choice>
        <mc:Fallback xmlns="">
          <p:pic>
            <p:nvPicPr>
              <p:cNvPr id="32" name="Ink 31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5918712" y="355853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33" name="Ink 32"/>
              <p14:cNvContentPartPr/>
              <p14:nvPr/>
            </p14:nvContentPartPr>
            <p14:xfrm>
              <a:off x="6555880" y="3588512"/>
              <a:ext cx="548640" cy="182880"/>
            </p14:xfrm>
          </p:contentPart>
        </mc:Choice>
        <mc:Fallback xmlns="">
          <p:pic>
            <p:nvPicPr>
              <p:cNvPr id="33" name="Ink 32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521320" y="3554245"/>
                <a:ext cx="616320" cy="250333"/>
              </a:xfrm>
              <a:prstGeom prst="rect">
                <a:avLst/>
              </a:prstGeom>
            </p:spPr>
          </p:pic>
        </mc:Fallback>
      </mc:AlternateContent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1025571" y="4000500"/>
            <a:ext cx="346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1597071" y="4000500"/>
            <a:ext cx="346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2171700" y="4000500"/>
            <a:ext cx="346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2740071" y="4000500"/>
            <a:ext cx="346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4229100" y="4000500"/>
            <a:ext cx="346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1</a:t>
            </a: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4839560" y="4000500"/>
            <a:ext cx="346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5483271" y="4000500"/>
            <a:ext cx="346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6057900" y="4000500"/>
            <a:ext cx="346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43" name="Text Placeholder 2"/>
          <p:cNvSpPr txBox="1">
            <a:spLocks/>
          </p:cNvSpPr>
          <p:nvPr/>
        </p:nvSpPr>
        <p:spPr bwMode="auto">
          <a:xfrm>
            <a:off x="6626271" y="4000500"/>
            <a:ext cx="346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6626271" y="2879694"/>
            <a:ext cx="346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 bwMode="auto">
          <a:xfrm>
            <a:off x="2617913" y="4754402"/>
            <a:ext cx="26631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– 5 = 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Right Brace 1"/>
          <p:cNvSpPr/>
          <p:nvPr/>
        </p:nvSpPr>
        <p:spPr>
          <a:xfrm rot="16200000">
            <a:off x="7637708" y="2543652"/>
            <a:ext cx="628907" cy="1762730"/>
          </a:xfrm>
          <a:prstGeom prst="rightBrace">
            <a:avLst>
              <a:gd name="adj1" fmla="val 8333"/>
              <a:gd name="adj2" fmla="val 48378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 Placeholder 2"/>
          <p:cNvSpPr txBox="1">
            <a:spLocks/>
          </p:cNvSpPr>
          <p:nvPr/>
        </p:nvSpPr>
        <p:spPr bwMode="auto">
          <a:xfrm>
            <a:off x="7670654" y="2618084"/>
            <a:ext cx="514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69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7" grpId="0" build="p"/>
      <p:bldP spid="35" grpId="0" build="p"/>
      <p:bldP spid="36" grpId="0" build="p"/>
      <p:bldP spid="37" grpId="0" build="p"/>
      <p:bldP spid="38" grpId="0" build="p"/>
      <p:bldP spid="39" grpId="0" build="p"/>
      <p:bldP spid="40" grpId="0" build="p"/>
      <p:bldP spid="41" grpId="0" build="p"/>
      <p:bldP spid="42" grpId="0" build="p"/>
      <p:bldP spid="43" grpId="0" build="p"/>
      <p:bldP spid="46" grpId="0" build="p"/>
      <p:bldP spid="47" grpId="0" build="p"/>
      <p:bldP spid="2" grpId="0" animBg="1"/>
      <p:bldP spid="4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14300" y="1338589"/>
            <a:ext cx="60158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is the difference?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19751" y="2286000"/>
            <a:ext cx="2914905" cy="1109244"/>
            <a:chOff x="249464" y="2930814"/>
            <a:chExt cx="3349800" cy="1950120"/>
          </a:xfrm>
        </p:grpSpPr>
        <p:grpSp>
          <p:nvGrpSpPr>
            <p:cNvPr id="7" name="Group 6"/>
            <p:cNvGrpSpPr/>
            <p:nvPr/>
          </p:nvGrpSpPr>
          <p:grpSpPr>
            <a:xfrm>
              <a:off x="249464" y="2930814"/>
              <a:ext cx="3349800" cy="1950120"/>
              <a:chOff x="260349" y="2955943"/>
              <a:chExt cx="3349800" cy="1950120"/>
            </a:xfrm>
            <a:solidFill>
              <a:schemeClr val="accent6">
                <a:lumMod val="75000"/>
              </a:schemeClr>
            </a:solidFill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3">
                <p14:nvContentPartPr>
                  <p14:cNvPr id="11" name="Ink 10"/>
                  <p14:cNvContentPartPr/>
                  <p14:nvPr/>
                </p14:nvContentPartPr>
                <p14:xfrm>
                  <a:off x="869109" y="3591343"/>
                  <a:ext cx="2741040" cy="461160"/>
                </p14:xfrm>
              </p:contentPart>
            </mc:Choice>
            <mc:Fallback xmlns="">
              <p:pic>
                <p:nvPicPr>
                  <p:cNvPr id="11" name="Ink 10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30631" y="3534410"/>
                    <a:ext cx="2822961" cy="58894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">
                <p14:nvContentPartPr>
                  <p14:cNvPr id="12" name="Ink 11"/>
                  <p14:cNvContentPartPr/>
                  <p14:nvPr/>
                </p14:nvContentPartPr>
                <p14:xfrm>
                  <a:off x="260349" y="2955943"/>
                  <a:ext cx="1121040" cy="1950120"/>
                </p14:xfrm>
              </p:contentPart>
            </mc:Choice>
            <mc:Fallback xmlns="">
              <p:pic>
                <p:nvPicPr>
                  <p:cNvPr id="12" name="Ink 11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223105" y="2901509"/>
                    <a:ext cx="1198011" cy="2070381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8" name="Ink 7"/>
                <p14:cNvContentPartPr/>
                <p14:nvPr/>
              </p14:nvContentPartPr>
              <p14:xfrm>
                <a:off x="1426029" y="3731023"/>
                <a:ext cx="2116080" cy="251640"/>
              </p14:xfrm>
            </p:contentPart>
          </mc:Choice>
          <mc:Fallback xmlns="">
            <p:pic>
              <p:nvPicPr>
                <p:cNvPr id="8" name="Ink 7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379272" y="3661474"/>
                  <a:ext cx="2205457" cy="39958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/>
                <p14:cNvContentPartPr/>
                <p14:nvPr/>
              </p14:nvContentPartPr>
              <p14:xfrm>
                <a:off x="326229" y="2999503"/>
                <a:ext cx="802800" cy="1820160"/>
              </p14:xfrm>
            </p:contentPart>
          </mc:Choice>
          <mc:Fallback xmlns="">
            <p:pic>
              <p:nvPicPr>
                <p:cNvPr id="9" name="Ink 8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94365" y="2952037"/>
                  <a:ext cx="860734" cy="190496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/>
                <p14:cNvContentPartPr/>
                <p14:nvPr/>
              </p14:nvContentPartPr>
              <p14:xfrm>
                <a:off x="936429" y="3634543"/>
                <a:ext cx="379440" cy="272520"/>
              </p14:xfrm>
            </p:contentPart>
          </mc:Choice>
          <mc:Fallback xmlns="">
            <p:pic>
              <p:nvPicPr>
                <p:cNvPr id="10" name="Ink 9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904981" y="3588385"/>
                  <a:ext cx="441094" cy="374952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3" name="Ink 12"/>
              <p14:cNvContentPartPr/>
              <p14:nvPr/>
            </p14:nvContentPartPr>
            <p14:xfrm>
              <a:off x="4229100" y="2100684"/>
              <a:ext cx="4592148" cy="985416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193817" y="2065041"/>
                <a:ext cx="4663073" cy="10473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4" name="Ink 13"/>
              <p14:cNvContentPartPr/>
              <p14:nvPr/>
            </p14:nvContentPartPr>
            <p14:xfrm>
              <a:off x="5357703" y="3607429"/>
              <a:ext cx="548640" cy="18288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323143" y="357316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5" name="Ink 14"/>
              <p14:cNvContentPartPr/>
              <p14:nvPr/>
            </p14:nvContentPartPr>
            <p14:xfrm>
              <a:off x="4809063" y="3607429"/>
              <a:ext cx="548640" cy="18288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74503" y="357316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6" name="Ink 15"/>
              <p14:cNvContentPartPr/>
              <p14:nvPr/>
            </p14:nvContentPartPr>
            <p14:xfrm>
              <a:off x="4229100" y="3577464"/>
              <a:ext cx="548640" cy="18288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194540" y="3543197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7" name="Ink 16"/>
              <p14:cNvContentPartPr/>
              <p14:nvPr/>
            </p14:nvContentPartPr>
            <p14:xfrm>
              <a:off x="7058523" y="3607429"/>
              <a:ext cx="548640" cy="18288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023963" y="357316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8" name="Ink 17"/>
              <p14:cNvContentPartPr/>
              <p14:nvPr/>
            </p14:nvContentPartPr>
            <p14:xfrm>
              <a:off x="6454983" y="3607429"/>
              <a:ext cx="548640" cy="18288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420423" y="357316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9" name="Ink 18"/>
              <p14:cNvContentPartPr/>
              <p14:nvPr/>
            </p14:nvContentPartPr>
            <p14:xfrm>
              <a:off x="5906343" y="3607429"/>
              <a:ext cx="548640" cy="18288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871783" y="357316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0" name="Ink 19"/>
              <p14:cNvContentPartPr/>
              <p14:nvPr/>
            </p14:nvContentPartPr>
            <p14:xfrm>
              <a:off x="7670000" y="3607429"/>
              <a:ext cx="548640" cy="18288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635440" y="357316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1" name="Ink 20"/>
              <p14:cNvContentPartPr/>
              <p14:nvPr/>
            </p14:nvContentPartPr>
            <p14:xfrm>
              <a:off x="8272608" y="3603142"/>
              <a:ext cx="548640" cy="18288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238048" y="3568875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2" name="Ink 21"/>
              <p14:cNvContentPartPr/>
              <p14:nvPr/>
            </p14:nvContentPartPr>
            <p14:xfrm>
              <a:off x="1471932" y="3632623"/>
              <a:ext cx="548640" cy="18288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437372" y="3598356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23" name="Ink 22"/>
              <p14:cNvContentPartPr/>
              <p14:nvPr/>
            </p14:nvContentPartPr>
            <p14:xfrm>
              <a:off x="868392" y="3632623"/>
              <a:ext cx="548640" cy="18288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833832" y="3598356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24" name="Ink 23"/>
              <p14:cNvContentPartPr/>
              <p14:nvPr/>
            </p14:nvContentPartPr>
            <p14:xfrm>
              <a:off x="319752" y="3632623"/>
              <a:ext cx="548640" cy="182880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285192" y="3598356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5" name="Ink 24"/>
              <p14:cNvContentPartPr/>
              <p14:nvPr/>
            </p14:nvContentPartPr>
            <p14:xfrm>
              <a:off x="2083409" y="3632623"/>
              <a:ext cx="548640" cy="182880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2048849" y="3598356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6" name="Ink 25"/>
              <p14:cNvContentPartPr/>
              <p14:nvPr/>
            </p14:nvContentPartPr>
            <p14:xfrm>
              <a:off x="2686017" y="3628336"/>
              <a:ext cx="548640" cy="182880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2651457" y="3594069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29" name="Ink 28"/>
              <p14:cNvContentPartPr/>
              <p14:nvPr/>
            </p14:nvContentPartPr>
            <p14:xfrm>
              <a:off x="5341795" y="3592799"/>
              <a:ext cx="548640" cy="182880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5307235" y="355853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30" name="Ink 29"/>
              <p14:cNvContentPartPr/>
              <p14:nvPr/>
            </p14:nvContentPartPr>
            <p14:xfrm>
              <a:off x="4738255" y="3592799"/>
              <a:ext cx="548640" cy="182880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4703695" y="355853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31" name="Ink 30"/>
              <p14:cNvContentPartPr/>
              <p14:nvPr/>
            </p14:nvContentPartPr>
            <p14:xfrm>
              <a:off x="4189615" y="3592799"/>
              <a:ext cx="548640" cy="182880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4155055" y="355853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32" name="Ink 31"/>
              <p14:cNvContentPartPr/>
              <p14:nvPr/>
            </p14:nvContentPartPr>
            <p14:xfrm>
              <a:off x="5953272" y="3592799"/>
              <a:ext cx="548640" cy="182880"/>
            </p14:xfrm>
          </p:contentPart>
        </mc:Choice>
        <mc:Fallback xmlns="">
          <p:pic>
            <p:nvPicPr>
              <p:cNvPr id="32" name="Ink 31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5918712" y="3558532"/>
                <a:ext cx="616320" cy="250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33" name="Ink 32"/>
              <p14:cNvContentPartPr/>
              <p14:nvPr/>
            </p14:nvContentPartPr>
            <p14:xfrm>
              <a:off x="6555880" y="3588512"/>
              <a:ext cx="548640" cy="182880"/>
            </p14:xfrm>
          </p:contentPart>
        </mc:Choice>
        <mc:Fallback xmlns="">
          <p:pic>
            <p:nvPicPr>
              <p:cNvPr id="33" name="Ink 32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6521320" y="3554245"/>
                <a:ext cx="616320" cy="250333"/>
              </a:xfrm>
              <a:prstGeom prst="rect">
                <a:avLst/>
              </a:prstGeom>
            </p:spPr>
          </p:pic>
        </mc:Fallback>
      </mc:AlternateContent>
      <p:sp>
        <p:nvSpPr>
          <p:cNvPr id="2" name="Rectangle 1"/>
          <p:cNvSpPr/>
          <p:nvPr/>
        </p:nvSpPr>
        <p:spPr>
          <a:xfrm>
            <a:off x="7003623" y="3395244"/>
            <a:ext cx="1911777" cy="6052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0000"/>
              </a:solidFill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114300" y="4114800"/>
            <a:ext cx="3543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The rake is 3 paper clips shorter than the shovel.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4390148" y="4114800"/>
            <a:ext cx="45252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The shovel is 3 paper clips longer than the rake.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8" name="Cloud Callout 37"/>
          <p:cNvSpPr/>
          <p:nvPr/>
        </p:nvSpPr>
        <p:spPr>
          <a:xfrm>
            <a:off x="6246992" y="242540"/>
            <a:ext cx="2668408" cy="1357659"/>
          </a:xfrm>
          <a:prstGeom prst="cloudCallout">
            <a:avLst>
              <a:gd name="adj1" fmla="val -77373"/>
              <a:gd name="adj2" fmla="val 4626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08379" y="518300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difference is 3 paper clips!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746252" y="4064448"/>
            <a:ext cx="1797048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682672" y="4043811"/>
            <a:ext cx="1797048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058523" y="3495350"/>
            <a:ext cx="1797048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201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21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 animBg="1"/>
      <p:bldP spid="34" grpId="0" build="p"/>
      <p:bldP spid="35" grpId="0" build="p"/>
      <p:bldP spid="38" grpId="0" animBg="1"/>
      <p:bldP spid="39" grpId="0"/>
      <p:bldP spid="40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914401"/>
            <a:ext cx="8572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Lee’s foot is 5 cubes wide. His shoe is 4 cubes wide. What is the difference?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Cube 12"/>
          <p:cNvSpPr/>
          <p:nvPr/>
        </p:nvSpPr>
        <p:spPr>
          <a:xfrm>
            <a:off x="710625" y="4574941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710626" y="2059443"/>
            <a:ext cx="1346774" cy="2406725"/>
            <a:chOff x="940532" y="1361836"/>
            <a:chExt cx="1553760" cy="3843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5" name="Ink 14"/>
                <p14:cNvContentPartPr/>
                <p14:nvPr/>
              </p14:nvContentPartPr>
              <p14:xfrm>
                <a:off x="940532" y="1361836"/>
                <a:ext cx="1553760" cy="3843720"/>
              </p14:xfrm>
            </p:contentPart>
          </mc:Choice>
          <mc:Fallback xmlns="">
            <p:pic>
              <p:nvPicPr>
                <p:cNvPr id="15" name="Ink 14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03983" y="1326762"/>
                  <a:ext cx="1628105" cy="393054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6" name="Ink 15"/>
                <p14:cNvContentPartPr/>
                <p14:nvPr/>
              </p14:nvContentPartPr>
              <p14:xfrm>
                <a:off x="999932" y="1479196"/>
                <a:ext cx="1412640" cy="3662640"/>
              </p14:xfrm>
            </p:contentPart>
          </mc:Choice>
          <mc:Fallback xmlns="">
            <p:pic>
              <p:nvPicPr>
                <p:cNvPr id="16" name="Ink 15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50089" y="1409623"/>
                  <a:ext cx="1513573" cy="3800636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oup 16"/>
          <p:cNvGrpSpPr/>
          <p:nvPr/>
        </p:nvGrpSpPr>
        <p:grpSpPr>
          <a:xfrm>
            <a:off x="3692756" y="1953718"/>
            <a:ext cx="999496" cy="2651760"/>
            <a:chOff x="6012932" y="1361116"/>
            <a:chExt cx="1471320" cy="3555360"/>
          </a:xfrm>
        </p:grpSpPr>
        <p:grpSp>
          <p:nvGrpSpPr>
            <p:cNvPr id="18" name="Group 17"/>
            <p:cNvGrpSpPr/>
            <p:nvPr/>
          </p:nvGrpSpPr>
          <p:grpSpPr>
            <a:xfrm>
              <a:off x="6012932" y="1361116"/>
              <a:ext cx="1471320" cy="3555360"/>
              <a:chOff x="6012932" y="1361116"/>
              <a:chExt cx="1471320" cy="355536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7">
                <p14:nvContentPartPr>
                  <p14:cNvPr id="26" name="Ink 25"/>
                  <p14:cNvContentPartPr/>
                  <p14:nvPr/>
                </p14:nvContentPartPr>
                <p14:xfrm>
                  <a:off x="6855692" y="3610036"/>
                  <a:ext cx="370440" cy="189720"/>
                </p14:xfrm>
              </p:contentPart>
            </mc:Choice>
            <mc:Fallback xmlns="">
              <p:pic>
                <p:nvPicPr>
                  <p:cNvPr id="26" name="Ink 25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6822835" y="3575278"/>
                    <a:ext cx="441454" cy="255374"/>
                  </a:xfrm>
                  <a:prstGeom prst="rect">
                    <a:avLst/>
                  </a:prstGeom>
                </p:spPr>
              </p:pic>
            </mc:Fallback>
          </mc:AlternateContent>
          <p:grpSp>
            <p:nvGrpSpPr>
              <p:cNvPr id="27" name="Group 26"/>
              <p:cNvGrpSpPr/>
              <p:nvPr/>
            </p:nvGrpSpPr>
            <p:grpSpPr>
              <a:xfrm>
                <a:off x="6012932" y="1361116"/>
                <a:ext cx="1471320" cy="3555360"/>
                <a:chOff x="6012932" y="1361116"/>
                <a:chExt cx="1471320" cy="3555360"/>
              </a:xfrm>
            </p:grpSpPr>
            <mc:AlternateContent xmlns:mc="http://schemas.openxmlformats.org/markup-compatibility/2006" xmlns:p14="http://schemas.microsoft.com/office/powerpoint/2010/main">
              <mc:Choice Requires="p14">
                <p:contentPart p14:bwMode="auto" r:id="rId9">
                  <p14:nvContentPartPr>
                    <p14:cNvPr id="28" name="Ink 27"/>
                    <p14:cNvContentPartPr/>
                    <p14:nvPr/>
                  </p14:nvContentPartPr>
                  <p14:xfrm>
                    <a:off x="6242612" y="4079476"/>
                    <a:ext cx="851760" cy="524160"/>
                  </p14:xfrm>
                </p:contentPart>
              </mc:Choice>
              <mc:Fallback xmlns="">
                <p:pic>
                  <p:nvPicPr>
                    <p:cNvPr id="28" name="Ink 27"/>
                    <p:cNvPicPr/>
                    <p:nvPr/>
                  </p:nvPicPr>
                  <p:blipFill>
                    <a:blip r:embed="rId10"/>
                    <a:stretch>
                      <a:fillRect/>
                    </a:stretch>
                  </p:blipFill>
                  <p:spPr>
                    <a:xfrm>
                      <a:off x="6207100" y="4047138"/>
                      <a:ext cx="935505" cy="598971"/>
                    </a:xfrm>
                    <a:prstGeom prst="rect">
                      <a:avLst/>
                    </a:prstGeom>
                  </p:spPr>
                </p:pic>
              </mc:Fallback>
            </mc:AlternateContent>
            <p:grpSp>
              <p:nvGrpSpPr>
                <p:cNvPr id="29" name="Group 28"/>
                <p:cNvGrpSpPr/>
                <p:nvPr/>
              </p:nvGrpSpPr>
              <p:grpSpPr>
                <a:xfrm>
                  <a:off x="6012932" y="1361116"/>
                  <a:ext cx="1471320" cy="3555360"/>
                  <a:chOff x="6012932" y="1361116"/>
                  <a:chExt cx="1471320" cy="3555360"/>
                </a:xfrm>
              </p:grpSpPr>
              <mc:AlternateContent xmlns:mc="http://schemas.openxmlformats.org/markup-compatibility/2006" xmlns:p14="http://schemas.microsoft.com/office/powerpoint/2010/main">
                <mc:Choice Requires="p14">
                  <p:contentPart p14:bwMode="auto" r:id="rId11">
                    <p14:nvContentPartPr>
                      <p14:cNvPr id="30" name="Ink 29"/>
                      <p14:cNvContentPartPr/>
                      <p14:nvPr/>
                    </p14:nvContentPartPr>
                    <p14:xfrm>
                      <a:off x="6469412" y="2597356"/>
                      <a:ext cx="483840" cy="73440"/>
                    </p14:xfrm>
                  </p:contentPart>
                </mc:Choice>
                <mc:Fallback xmlns="">
                  <p:pic>
                    <p:nvPicPr>
                      <p:cNvPr id="30" name="Ink 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36062" y="2565468"/>
                        <a:ext cx="554246" cy="135767"/>
                      </a:xfrm>
                      <a:prstGeom prst="rect">
                        <a:avLst/>
                      </a:prstGeom>
                    </p:spPr>
                  </p:pic>
                </mc:Fallback>
              </mc:AlternateContent>
              <mc:AlternateContent xmlns:mc="http://schemas.openxmlformats.org/markup-compatibility/2006" xmlns:p14="http://schemas.microsoft.com/office/powerpoint/2010/main">
                <mc:Choice Requires="p14">
                  <p:contentPart p14:bwMode="auto" r:id="rId13">
                    <p14:nvContentPartPr>
                      <p14:cNvPr id="31" name="Ink 30"/>
                      <p14:cNvContentPartPr/>
                      <p14:nvPr/>
                    </p14:nvContentPartPr>
                    <p14:xfrm>
                      <a:off x="6654452" y="2684476"/>
                      <a:ext cx="106920" cy="26640"/>
                    </p14:xfrm>
                  </p:contentPart>
                </mc:Choice>
                <mc:Fallback xmlns="">
                  <p:pic>
                    <p:nvPicPr>
                      <p:cNvPr id="31" name="Ink 3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01790" y="2633133"/>
                        <a:ext cx="215968" cy="125935"/>
                      </a:xfrm>
                      <a:prstGeom prst="rect">
                        <a:avLst/>
                      </a:prstGeom>
                    </p:spPr>
                  </p:pic>
                </mc:Fallback>
              </mc:AlternateContent>
              <p:grpSp>
                <p:nvGrpSpPr>
                  <p:cNvPr id="32" name="Group 31"/>
                  <p:cNvGrpSpPr/>
                  <p:nvPr/>
                </p:nvGrpSpPr>
                <p:grpSpPr>
                  <a:xfrm>
                    <a:off x="6012932" y="1361116"/>
                    <a:ext cx="1471320" cy="3555360"/>
                    <a:chOff x="6012932" y="1361116"/>
                    <a:chExt cx="1471320" cy="3555360"/>
                  </a:xfrm>
                </p:grpSpPr>
                <p:grpSp>
                  <p:nvGrpSpPr>
                    <p:cNvPr id="33" name="Group 32"/>
                    <p:cNvGrpSpPr/>
                    <p:nvPr/>
                  </p:nvGrpSpPr>
                  <p:grpSpPr>
                    <a:xfrm>
                      <a:off x="6012932" y="1361116"/>
                      <a:ext cx="1471320" cy="3555360"/>
                      <a:chOff x="6012932" y="1361116"/>
                      <a:chExt cx="1471320" cy="3555360"/>
                    </a:xfrm>
                  </p:grpSpPr>
                  <mc:AlternateContent xmlns:mc="http://schemas.openxmlformats.org/markup-compatibility/2006" xmlns:p14="http://schemas.microsoft.com/office/powerpoint/2010/main">
                    <mc:Choice Requires="p14">
                      <p:contentPart p14:bwMode="auto" r:id="rId15">
                        <p14:nvContentPartPr>
                          <p14:cNvPr id="35" name="Ink 34"/>
                          <p14:cNvContentPartPr/>
                          <p14:nvPr/>
                        </p14:nvContentPartPr>
                        <p14:xfrm>
                          <a:off x="6012932" y="1361116"/>
                          <a:ext cx="1471320" cy="3555360"/>
                        </p14:xfrm>
                      </p:contentPart>
                    </mc:Choice>
                    <mc:Fallback xmlns="">
                      <p:pic>
                        <p:nvPicPr>
                          <p:cNvPr id="35" name="Ink 34"/>
                          <p:cNvPicPr/>
                          <p:nvPr/>
                        </p:nvPicPr>
                        <p:blipFill>
                          <a:blip r:embed="rId16"/>
                          <a:stretch>
                            <a:fillRect/>
                          </a:stretch>
                        </p:blipFill>
                        <p:spPr>
                          <a:xfrm>
                            <a:off x="5972121" y="1307057"/>
                            <a:ext cx="1562482" cy="3652377"/>
                          </a:xfrm>
                          <a:prstGeom prst="rect">
                            <a:avLst/>
                          </a:prstGeom>
                        </p:spPr>
                      </p:pic>
                    </mc:Fallback>
                  </mc:AlternateContent>
                  <mc:AlternateContent xmlns:mc="http://schemas.openxmlformats.org/markup-compatibility/2006" xmlns:p14="http://schemas.microsoft.com/office/powerpoint/2010/main">
                    <mc:Choice Requires="p14">
                      <p:contentPart p14:bwMode="auto" r:id="rId17">
                        <p14:nvContentPartPr>
                          <p14:cNvPr id="36" name="Ink 35"/>
                          <p14:cNvContentPartPr/>
                          <p14:nvPr/>
                        </p14:nvContentPartPr>
                        <p14:xfrm>
                          <a:off x="6095012" y="1395316"/>
                          <a:ext cx="1152000" cy="1537560"/>
                        </p14:xfrm>
                      </p:contentPart>
                    </mc:Choice>
                    <mc:Fallback xmlns="">
                      <p:pic>
                        <p:nvPicPr>
                          <p:cNvPr id="36" name="Ink 35"/>
                          <p:cNvPicPr/>
                          <p:nvPr/>
                        </p:nvPicPr>
                        <p:blipFill>
                          <a:blip r:embed="rId18"/>
                          <a:stretch>
                            <a:fillRect/>
                          </a:stretch>
                        </p:blipFill>
                        <p:spPr>
                          <a:xfrm>
                            <a:off x="6061098" y="1365395"/>
                            <a:ext cx="1213998" cy="1591611"/>
                          </a:xfrm>
                          <a:prstGeom prst="rect">
                            <a:avLst/>
                          </a:prstGeom>
                        </p:spPr>
                      </p:pic>
                    </mc:Fallback>
                  </mc:AlternateContent>
                  <mc:AlternateContent xmlns:mc="http://schemas.openxmlformats.org/markup-compatibility/2006" xmlns:p14="http://schemas.microsoft.com/office/powerpoint/2010/main">
                    <mc:Choice Requires="p14">
                      <p:contentPart p14:bwMode="auto" r:id="rId19">
                        <p14:nvContentPartPr>
                          <p14:cNvPr id="37" name="Ink 36"/>
                          <p14:cNvContentPartPr/>
                          <p14:nvPr/>
                        </p14:nvContentPartPr>
                        <p14:xfrm>
                          <a:off x="6322892" y="1571356"/>
                          <a:ext cx="693000" cy="1009080"/>
                        </p14:xfrm>
                      </p:contentPart>
                    </mc:Choice>
                    <mc:Fallback xmlns="">
                      <p:pic>
                        <p:nvPicPr>
                          <p:cNvPr id="37" name="Ink 36"/>
                          <p:cNvPicPr/>
                          <p:nvPr/>
                        </p:nvPicPr>
                        <p:blipFill>
                          <a:blip r:embed="rId20"/>
                          <a:stretch>
                            <a:fillRect/>
                          </a:stretch>
                        </p:blipFill>
                        <p:spPr>
                          <a:xfrm>
                            <a:off x="6264568" y="1516798"/>
                            <a:ext cx="808058" cy="1120610"/>
                          </a:xfrm>
                          <a:prstGeom prst="rect">
                            <a:avLst/>
                          </a:prstGeom>
                        </p:spPr>
                      </p:pic>
                    </mc:Fallback>
                  </mc:AlternateContent>
                  <mc:AlternateContent xmlns:mc="http://schemas.openxmlformats.org/markup-compatibility/2006" xmlns:p14="http://schemas.microsoft.com/office/powerpoint/2010/main">
                    <mc:Choice Requires="p14">
                      <p:contentPart p14:bwMode="auto" r:id="rId21">
                        <p14:nvContentPartPr>
                          <p14:cNvPr id="38" name="Ink 37"/>
                          <p14:cNvContentPartPr/>
                          <p14:nvPr/>
                        </p14:nvContentPartPr>
                        <p14:xfrm>
                          <a:off x="6801332" y="2699956"/>
                          <a:ext cx="650520" cy="2051280"/>
                        </p14:xfrm>
                      </p:contentPart>
                    </mc:Choice>
                    <mc:Fallback xmlns="">
                      <p:pic>
                        <p:nvPicPr>
                          <p:cNvPr id="38" name="Ink 37"/>
                          <p:cNvPicPr/>
                          <p:nvPr/>
                        </p:nvPicPr>
                        <p:blipFill>
                          <a:blip r:embed="rId22"/>
                          <a:stretch>
                            <a:fillRect/>
                          </a:stretch>
                        </p:blipFill>
                        <p:spPr>
                          <a:xfrm>
                            <a:off x="6774293" y="2673404"/>
                            <a:ext cx="713080" cy="2110660"/>
                          </a:xfrm>
                          <a:prstGeom prst="rect">
                            <a:avLst/>
                          </a:prstGeom>
                        </p:spPr>
                      </p:pic>
                    </mc:Fallback>
                  </mc:AlternateContent>
                </p:grpSp>
                <mc:AlternateContent xmlns:mc="http://schemas.openxmlformats.org/markup-compatibility/2006" xmlns:p14="http://schemas.microsoft.com/office/powerpoint/2010/main">
                  <mc:Choice Requires="p14">
                    <p:contentPart p14:bwMode="auto" r:id="rId23">
                      <p14:nvContentPartPr>
                        <p14:cNvPr id="34" name="Ink 33"/>
                        <p14:cNvContentPartPr/>
                        <p14:nvPr/>
                      </p14:nvContentPartPr>
                      <p14:xfrm>
                        <a:off x="6060452" y="2732356"/>
                        <a:ext cx="1300320" cy="2127240"/>
                      </p14:xfrm>
                    </p:contentPart>
                  </mc:Choice>
                  <mc:Fallback xmlns="">
                    <p:pic>
                      <p:nvPicPr>
                        <p:cNvPr id="34" name="Ink 33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6031839" y="2703401"/>
                          <a:ext cx="1360726" cy="2185150"/>
                        </a:xfrm>
                        <a:prstGeom prst="rect">
                          <a:avLst/>
                        </a:prstGeom>
                      </p:spPr>
                    </p:pic>
                  </mc:Fallback>
                </mc:AlternateContent>
              </p:grpSp>
            </p:grpSp>
          </p:grpSp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9" name="Ink 18"/>
                <p14:cNvContentPartPr/>
                <p14:nvPr/>
              </p14:nvContentPartPr>
              <p14:xfrm>
                <a:off x="6243332" y="1491796"/>
                <a:ext cx="826200" cy="1299600"/>
              </p14:xfrm>
            </p:contentPart>
          </mc:Choice>
          <mc:Fallback xmlns="">
            <p:pic>
              <p:nvPicPr>
                <p:cNvPr id="19" name="Ink 18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182917" y="1438229"/>
                  <a:ext cx="941200" cy="140721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0" name="Ink 19"/>
                <p14:cNvContentPartPr/>
                <p14:nvPr/>
              </p14:nvContentPartPr>
              <p14:xfrm>
                <a:off x="6398132" y="3052396"/>
                <a:ext cx="508320" cy="65520"/>
              </p14:xfrm>
            </p:contentPart>
          </mc:Choice>
          <mc:Fallback xmlns="">
            <p:pic>
              <p:nvPicPr>
                <p:cNvPr id="20" name="Ink 19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362088" y="3016264"/>
                  <a:ext cx="587298" cy="12959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1" name="Ink 20"/>
                <p14:cNvContentPartPr/>
                <p14:nvPr/>
              </p14:nvContentPartPr>
              <p14:xfrm>
                <a:off x="6383012" y="3261556"/>
                <a:ext cx="522720" cy="45720"/>
              </p14:xfrm>
            </p:contentPart>
          </mc:Choice>
          <mc:Fallback xmlns="">
            <p:pic>
              <p:nvPicPr>
                <p:cNvPr id="21" name="Ink 20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341131" y="3223536"/>
                  <a:ext cx="607543" cy="11598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2" name="Ink 21"/>
                <p14:cNvContentPartPr/>
                <p14:nvPr/>
              </p14:nvContentPartPr>
              <p14:xfrm>
                <a:off x="6361412" y="3452716"/>
                <a:ext cx="459360" cy="28080"/>
              </p14:xfrm>
            </p:contentPart>
          </mc:Choice>
          <mc:Fallback xmlns="">
            <p:pic>
              <p:nvPicPr>
                <p:cNvPr id="22" name="Ink 21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324281" y="3418449"/>
                  <a:ext cx="535743" cy="8566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3" name="Ink 22"/>
                <p14:cNvContentPartPr/>
                <p14:nvPr/>
              </p14:nvContentPartPr>
              <p14:xfrm>
                <a:off x="6066572" y="3551716"/>
                <a:ext cx="271440" cy="177120"/>
              </p14:xfrm>
            </p:contentPart>
          </mc:Choice>
          <mc:Fallback xmlns="">
            <p:pic>
              <p:nvPicPr>
                <p:cNvPr id="23" name="Ink 22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041124" y="3527103"/>
                  <a:ext cx="321275" cy="23503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4" name="Ink 23"/>
                <p14:cNvContentPartPr/>
                <p14:nvPr/>
              </p14:nvContentPartPr>
              <p14:xfrm>
                <a:off x="6358892" y="3566836"/>
                <a:ext cx="243720" cy="170640"/>
              </p14:xfrm>
            </p:contentPart>
          </mc:Choice>
          <mc:Fallback xmlns="">
            <p:pic>
              <p:nvPicPr>
                <p:cNvPr id="24" name="Ink 23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325513" y="3531548"/>
                  <a:ext cx="315776" cy="23203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5" name="Ink 24"/>
                <p14:cNvContentPartPr/>
                <p14:nvPr/>
              </p14:nvContentPartPr>
              <p14:xfrm>
                <a:off x="6648332" y="3593836"/>
                <a:ext cx="266760" cy="181440"/>
              </p14:xfrm>
            </p:contentPart>
          </mc:Choice>
          <mc:Fallback xmlns="">
            <p:pic>
              <p:nvPicPr>
                <p:cNvPr id="25" name="Ink 24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620224" y="3567778"/>
                  <a:ext cx="332522" cy="241759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9" name="Cube 38"/>
          <p:cNvSpPr/>
          <p:nvPr/>
        </p:nvSpPr>
        <p:spPr>
          <a:xfrm>
            <a:off x="934793" y="4574941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0" name="Cube 39"/>
          <p:cNvSpPr/>
          <p:nvPr/>
        </p:nvSpPr>
        <p:spPr>
          <a:xfrm>
            <a:off x="1173461" y="4582972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1" name="Cube 40"/>
          <p:cNvSpPr/>
          <p:nvPr/>
        </p:nvSpPr>
        <p:spPr>
          <a:xfrm>
            <a:off x="1406872" y="4594296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2" name="Cube 41"/>
          <p:cNvSpPr/>
          <p:nvPr/>
        </p:nvSpPr>
        <p:spPr>
          <a:xfrm>
            <a:off x="1636725" y="4601438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3" name="Cube 42"/>
          <p:cNvSpPr/>
          <p:nvPr/>
        </p:nvSpPr>
        <p:spPr>
          <a:xfrm>
            <a:off x="3692756" y="4743889"/>
            <a:ext cx="274320" cy="274320"/>
          </a:xfrm>
          <a:prstGeom prst="cube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4" name="Cube 43"/>
          <p:cNvSpPr/>
          <p:nvPr/>
        </p:nvSpPr>
        <p:spPr>
          <a:xfrm>
            <a:off x="3916924" y="4743889"/>
            <a:ext cx="274320" cy="274320"/>
          </a:xfrm>
          <a:prstGeom prst="cube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5" name="Cube 44"/>
          <p:cNvSpPr/>
          <p:nvPr/>
        </p:nvSpPr>
        <p:spPr>
          <a:xfrm>
            <a:off x="4155592" y="4751920"/>
            <a:ext cx="274320" cy="274320"/>
          </a:xfrm>
          <a:prstGeom prst="cube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6" name="Cube 45"/>
          <p:cNvSpPr/>
          <p:nvPr/>
        </p:nvSpPr>
        <p:spPr>
          <a:xfrm>
            <a:off x="4377690" y="4751920"/>
            <a:ext cx="274320" cy="274320"/>
          </a:xfrm>
          <a:prstGeom prst="cube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4" name="Cube 53"/>
          <p:cNvSpPr/>
          <p:nvPr/>
        </p:nvSpPr>
        <p:spPr>
          <a:xfrm>
            <a:off x="3628992" y="5001661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5" name="Cube 54"/>
          <p:cNvSpPr/>
          <p:nvPr/>
        </p:nvSpPr>
        <p:spPr>
          <a:xfrm>
            <a:off x="3853160" y="5001661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6" name="Cube 55"/>
          <p:cNvSpPr/>
          <p:nvPr/>
        </p:nvSpPr>
        <p:spPr>
          <a:xfrm>
            <a:off x="4091828" y="5009692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7" name="Cube 56"/>
          <p:cNvSpPr/>
          <p:nvPr/>
        </p:nvSpPr>
        <p:spPr>
          <a:xfrm>
            <a:off x="4325239" y="5021016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8" name="Cube 57"/>
          <p:cNvSpPr/>
          <p:nvPr/>
        </p:nvSpPr>
        <p:spPr>
          <a:xfrm>
            <a:off x="4555092" y="5028158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pic>
        <p:nvPicPr>
          <p:cNvPr id="59" name="Picture 58" descr="man1.png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048" y="3378613"/>
            <a:ext cx="1371600" cy="176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Cloud Callout 59"/>
          <p:cNvSpPr/>
          <p:nvPr/>
        </p:nvSpPr>
        <p:spPr>
          <a:xfrm>
            <a:off x="5780259" y="1953718"/>
            <a:ext cx="2357900" cy="1197847"/>
          </a:xfrm>
          <a:prstGeom prst="cloudCallout">
            <a:avLst>
              <a:gd name="adj1" fmla="val 28895"/>
              <a:gd name="adj2" fmla="val 7897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873359" y="2216815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Does Lee needs new shoes?</a:t>
            </a:r>
          </a:p>
        </p:txBody>
      </p:sp>
      <p:sp>
        <p:nvSpPr>
          <p:cNvPr id="49" name="Rectangle 48"/>
          <p:cNvSpPr/>
          <p:nvPr/>
        </p:nvSpPr>
        <p:spPr>
          <a:xfrm>
            <a:off x="712100" y="4449292"/>
            <a:ext cx="1161209" cy="6052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584264" y="4687110"/>
            <a:ext cx="1024105" cy="7189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4" name="Straight Arrow Connector 63"/>
          <p:cNvCxnSpPr/>
          <p:nvPr/>
        </p:nvCxnSpPr>
        <p:spPr>
          <a:xfrm flipH="1">
            <a:off x="4914899" y="5171586"/>
            <a:ext cx="73152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84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88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381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0" grpId="0" animBg="1"/>
      <p:bldP spid="61" grpId="0"/>
      <p:bldP spid="49" grpId="0" animBg="1"/>
      <p:bldP spid="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914401"/>
            <a:ext cx="8572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Lee’s foot is 5 cubes wide. His shoe is 4 cubes wide.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What is the difference?</a:t>
            </a:r>
          </a:p>
        </p:txBody>
      </p:sp>
      <p:sp>
        <p:nvSpPr>
          <p:cNvPr id="13" name="Cube 12"/>
          <p:cNvSpPr/>
          <p:nvPr/>
        </p:nvSpPr>
        <p:spPr>
          <a:xfrm>
            <a:off x="710625" y="4574941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710626" y="2059443"/>
            <a:ext cx="1346774" cy="2406725"/>
            <a:chOff x="940532" y="1361836"/>
            <a:chExt cx="1553760" cy="3843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5" name="Ink 14"/>
                <p14:cNvContentPartPr/>
                <p14:nvPr/>
              </p14:nvContentPartPr>
              <p14:xfrm>
                <a:off x="940532" y="1361836"/>
                <a:ext cx="1553760" cy="3843720"/>
              </p14:xfrm>
            </p:contentPart>
          </mc:Choice>
          <mc:Fallback xmlns="">
            <p:pic>
              <p:nvPicPr>
                <p:cNvPr id="15" name="Ink 14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03983" y="1326762"/>
                  <a:ext cx="1628105" cy="393054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6" name="Ink 15"/>
                <p14:cNvContentPartPr/>
                <p14:nvPr/>
              </p14:nvContentPartPr>
              <p14:xfrm>
                <a:off x="999932" y="1479196"/>
                <a:ext cx="1412640" cy="3662640"/>
              </p14:xfrm>
            </p:contentPart>
          </mc:Choice>
          <mc:Fallback xmlns="">
            <p:pic>
              <p:nvPicPr>
                <p:cNvPr id="16" name="Ink 15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50089" y="1409623"/>
                  <a:ext cx="1513573" cy="3800636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oup 16"/>
          <p:cNvGrpSpPr/>
          <p:nvPr/>
        </p:nvGrpSpPr>
        <p:grpSpPr>
          <a:xfrm>
            <a:off x="3692756" y="1953718"/>
            <a:ext cx="999496" cy="2651760"/>
            <a:chOff x="6012932" y="1361116"/>
            <a:chExt cx="1471320" cy="3555360"/>
          </a:xfrm>
        </p:grpSpPr>
        <p:grpSp>
          <p:nvGrpSpPr>
            <p:cNvPr id="18" name="Group 17"/>
            <p:cNvGrpSpPr/>
            <p:nvPr/>
          </p:nvGrpSpPr>
          <p:grpSpPr>
            <a:xfrm>
              <a:off x="6012932" y="1361116"/>
              <a:ext cx="1471320" cy="3555360"/>
              <a:chOff x="6012932" y="1361116"/>
              <a:chExt cx="1471320" cy="355536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7">
                <p14:nvContentPartPr>
                  <p14:cNvPr id="26" name="Ink 25"/>
                  <p14:cNvContentPartPr/>
                  <p14:nvPr/>
                </p14:nvContentPartPr>
                <p14:xfrm>
                  <a:off x="6855692" y="3610036"/>
                  <a:ext cx="370440" cy="189720"/>
                </p14:xfrm>
              </p:contentPart>
            </mc:Choice>
            <mc:Fallback xmlns="">
              <p:pic>
                <p:nvPicPr>
                  <p:cNvPr id="26" name="Ink 25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6822835" y="3575278"/>
                    <a:ext cx="441454" cy="255374"/>
                  </a:xfrm>
                  <a:prstGeom prst="rect">
                    <a:avLst/>
                  </a:prstGeom>
                </p:spPr>
              </p:pic>
            </mc:Fallback>
          </mc:AlternateContent>
          <p:grpSp>
            <p:nvGrpSpPr>
              <p:cNvPr id="27" name="Group 26"/>
              <p:cNvGrpSpPr/>
              <p:nvPr/>
            </p:nvGrpSpPr>
            <p:grpSpPr>
              <a:xfrm>
                <a:off x="6012932" y="1361116"/>
                <a:ext cx="1471320" cy="3555360"/>
                <a:chOff x="6012932" y="1361116"/>
                <a:chExt cx="1471320" cy="3555360"/>
              </a:xfrm>
            </p:grpSpPr>
            <mc:AlternateContent xmlns:mc="http://schemas.openxmlformats.org/markup-compatibility/2006" xmlns:p14="http://schemas.microsoft.com/office/powerpoint/2010/main">
              <mc:Choice Requires="p14">
                <p:contentPart p14:bwMode="auto" r:id="rId9">
                  <p14:nvContentPartPr>
                    <p14:cNvPr id="28" name="Ink 27"/>
                    <p14:cNvContentPartPr/>
                    <p14:nvPr/>
                  </p14:nvContentPartPr>
                  <p14:xfrm>
                    <a:off x="6242612" y="4079476"/>
                    <a:ext cx="851760" cy="524160"/>
                  </p14:xfrm>
                </p:contentPart>
              </mc:Choice>
              <mc:Fallback xmlns="">
                <p:pic>
                  <p:nvPicPr>
                    <p:cNvPr id="28" name="Ink 27"/>
                    <p:cNvPicPr/>
                    <p:nvPr/>
                  </p:nvPicPr>
                  <p:blipFill>
                    <a:blip r:embed="rId10"/>
                    <a:stretch>
                      <a:fillRect/>
                    </a:stretch>
                  </p:blipFill>
                  <p:spPr>
                    <a:xfrm>
                      <a:off x="6207100" y="4047138"/>
                      <a:ext cx="935505" cy="598971"/>
                    </a:xfrm>
                    <a:prstGeom prst="rect">
                      <a:avLst/>
                    </a:prstGeom>
                  </p:spPr>
                </p:pic>
              </mc:Fallback>
            </mc:AlternateContent>
            <p:grpSp>
              <p:nvGrpSpPr>
                <p:cNvPr id="29" name="Group 28"/>
                <p:cNvGrpSpPr/>
                <p:nvPr/>
              </p:nvGrpSpPr>
              <p:grpSpPr>
                <a:xfrm>
                  <a:off x="6012932" y="1361116"/>
                  <a:ext cx="1471320" cy="3555360"/>
                  <a:chOff x="6012932" y="1361116"/>
                  <a:chExt cx="1471320" cy="3555360"/>
                </a:xfrm>
              </p:grpSpPr>
              <mc:AlternateContent xmlns:mc="http://schemas.openxmlformats.org/markup-compatibility/2006" xmlns:p14="http://schemas.microsoft.com/office/powerpoint/2010/main">
                <mc:Choice Requires="p14">
                  <p:contentPart p14:bwMode="auto" r:id="rId11">
                    <p14:nvContentPartPr>
                      <p14:cNvPr id="30" name="Ink 29"/>
                      <p14:cNvContentPartPr/>
                      <p14:nvPr/>
                    </p14:nvContentPartPr>
                    <p14:xfrm>
                      <a:off x="6469412" y="2597356"/>
                      <a:ext cx="483840" cy="73440"/>
                    </p14:xfrm>
                  </p:contentPart>
                </mc:Choice>
                <mc:Fallback xmlns="">
                  <p:pic>
                    <p:nvPicPr>
                      <p:cNvPr id="30" name="Ink 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36062" y="2565468"/>
                        <a:ext cx="554246" cy="135767"/>
                      </a:xfrm>
                      <a:prstGeom prst="rect">
                        <a:avLst/>
                      </a:prstGeom>
                    </p:spPr>
                  </p:pic>
                </mc:Fallback>
              </mc:AlternateContent>
              <mc:AlternateContent xmlns:mc="http://schemas.openxmlformats.org/markup-compatibility/2006" xmlns:p14="http://schemas.microsoft.com/office/powerpoint/2010/main">
                <mc:Choice Requires="p14">
                  <p:contentPart p14:bwMode="auto" r:id="rId13">
                    <p14:nvContentPartPr>
                      <p14:cNvPr id="31" name="Ink 30"/>
                      <p14:cNvContentPartPr/>
                      <p14:nvPr/>
                    </p14:nvContentPartPr>
                    <p14:xfrm>
                      <a:off x="6654452" y="2684476"/>
                      <a:ext cx="106920" cy="26640"/>
                    </p14:xfrm>
                  </p:contentPart>
                </mc:Choice>
                <mc:Fallback xmlns="">
                  <p:pic>
                    <p:nvPicPr>
                      <p:cNvPr id="31" name="Ink 3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01790" y="2633133"/>
                        <a:ext cx="215968" cy="125935"/>
                      </a:xfrm>
                      <a:prstGeom prst="rect">
                        <a:avLst/>
                      </a:prstGeom>
                    </p:spPr>
                  </p:pic>
                </mc:Fallback>
              </mc:AlternateContent>
              <p:grpSp>
                <p:nvGrpSpPr>
                  <p:cNvPr id="32" name="Group 31"/>
                  <p:cNvGrpSpPr/>
                  <p:nvPr/>
                </p:nvGrpSpPr>
                <p:grpSpPr>
                  <a:xfrm>
                    <a:off x="6012932" y="1361116"/>
                    <a:ext cx="1471320" cy="3555360"/>
                    <a:chOff x="6012932" y="1361116"/>
                    <a:chExt cx="1471320" cy="3555360"/>
                  </a:xfrm>
                </p:grpSpPr>
                <p:grpSp>
                  <p:nvGrpSpPr>
                    <p:cNvPr id="33" name="Group 32"/>
                    <p:cNvGrpSpPr/>
                    <p:nvPr/>
                  </p:nvGrpSpPr>
                  <p:grpSpPr>
                    <a:xfrm>
                      <a:off x="6012932" y="1361116"/>
                      <a:ext cx="1471320" cy="3555360"/>
                      <a:chOff x="6012932" y="1361116"/>
                      <a:chExt cx="1471320" cy="3555360"/>
                    </a:xfrm>
                  </p:grpSpPr>
                  <mc:AlternateContent xmlns:mc="http://schemas.openxmlformats.org/markup-compatibility/2006" xmlns:p14="http://schemas.microsoft.com/office/powerpoint/2010/main">
                    <mc:Choice Requires="p14">
                      <p:contentPart p14:bwMode="auto" r:id="rId15">
                        <p14:nvContentPartPr>
                          <p14:cNvPr id="35" name="Ink 34"/>
                          <p14:cNvContentPartPr/>
                          <p14:nvPr/>
                        </p14:nvContentPartPr>
                        <p14:xfrm>
                          <a:off x="6012932" y="1361116"/>
                          <a:ext cx="1471320" cy="3555360"/>
                        </p14:xfrm>
                      </p:contentPart>
                    </mc:Choice>
                    <mc:Fallback xmlns="">
                      <p:pic>
                        <p:nvPicPr>
                          <p:cNvPr id="35" name="Ink 34"/>
                          <p:cNvPicPr/>
                          <p:nvPr/>
                        </p:nvPicPr>
                        <p:blipFill>
                          <a:blip r:embed="rId16"/>
                          <a:stretch>
                            <a:fillRect/>
                          </a:stretch>
                        </p:blipFill>
                        <p:spPr>
                          <a:xfrm>
                            <a:off x="5972121" y="1307057"/>
                            <a:ext cx="1562482" cy="3652377"/>
                          </a:xfrm>
                          <a:prstGeom prst="rect">
                            <a:avLst/>
                          </a:prstGeom>
                        </p:spPr>
                      </p:pic>
                    </mc:Fallback>
                  </mc:AlternateContent>
                  <mc:AlternateContent xmlns:mc="http://schemas.openxmlformats.org/markup-compatibility/2006" xmlns:p14="http://schemas.microsoft.com/office/powerpoint/2010/main">
                    <mc:Choice Requires="p14">
                      <p:contentPart p14:bwMode="auto" r:id="rId17">
                        <p14:nvContentPartPr>
                          <p14:cNvPr id="36" name="Ink 35"/>
                          <p14:cNvContentPartPr/>
                          <p14:nvPr/>
                        </p14:nvContentPartPr>
                        <p14:xfrm>
                          <a:off x="6095012" y="1395316"/>
                          <a:ext cx="1152000" cy="1537560"/>
                        </p14:xfrm>
                      </p:contentPart>
                    </mc:Choice>
                    <mc:Fallback xmlns="">
                      <p:pic>
                        <p:nvPicPr>
                          <p:cNvPr id="36" name="Ink 35"/>
                          <p:cNvPicPr/>
                          <p:nvPr/>
                        </p:nvPicPr>
                        <p:blipFill>
                          <a:blip r:embed="rId18"/>
                          <a:stretch>
                            <a:fillRect/>
                          </a:stretch>
                        </p:blipFill>
                        <p:spPr>
                          <a:xfrm>
                            <a:off x="6061098" y="1365395"/>
                            <a:ext cx="1213998" cy="1591611"/>
                          </a:xfrm>
                          <a:prstGeom prst="rect">
                            <a:avLst/>
                          </a:prstGeom>
                        </p:spPr>
                      </p:pic>
                    </mc:Fallback>
                  </mc:AlternateContent>
                  <mc:AlternateContent xmlns:mc="http://schemas.openxmlformats.org/markup-compatibility/2006" xmlns:p14="http://schemas.microsoft.com/office/powerpoint/2010/main">
                    <mc:Choice Requires="p14">
                      <p:contentPart p14:bwMode="auto" r:id="rId19">
                        <p14:nvContentPartPr>
                          <p14:cNvPr id="37" name="Ink 36"/>
                          <p14:cNvContentPartPr/>
                          <p14:nvPr/>
                        </p14:nvContentPartPr>
                        <p14:xfrm>
                          <a:off x="6322892" y="1571356"/>
                          <a:ext cx="693000" cy="1009080"/>
                        </p14:xfrm>
                      </p:contentPart>
                    </mc:Choice>
                    <mc:Fallback xmlns="">
                      <p:pic>
                        <p:nvPicPr>
                          <p:cNvPr id="37" name="Ink 36"/>
                          <p:cNvPicPr/>
                          <p:nvPr/>
                        </p:nvPicPr>
                        <p:blipFill>
                          <a:blip r:embed="rId20"/>
                          <a:stretch>
                            <a:fillRect/>
                          </a:stretch>
                        </p:blipFill>
                        <p:spPr>
                          <a:xfrm>
                            <a:off x="6264568" y="1516798"/>
                            <a:ext cx="808058" cy="1120610"/>
                          </a:xfrm>
                          <a:prstGeom prst="rect">
                            <a:avLst/>
                          </a:prstGeom>
                        </p:spPr>
                      </p:pic>
                    </mc:Fallback>
                  </mc:AlternateContent>
                  <mc:AlternateContent xmlns:mc="http://schemas.openxmlformats.org/markup-compatibility/2006" xmlns:p14="http://schemas.microsoft.com/office/powerpoint/2010/main">
                    <mc:Choice Requires="p14">
                      <p:contentPart p14:bwMode="auto" r:id="rId21">
                        <p14:nvContentPartPr>
                          <p14:cNvPr id="38" name="Ink 37"/>
                          <p14:cNvContentPartPr/>
                          <p14:nvPr/>
                        </p14:nvContentPartPr>
                        <p14:xfrm>
                          <a:off x="6801332" y="2699956"/>
                          <a:ext cx="650520" cy="2051280"/>
                        </p14:xfrm>
                      </p:contentPart>
                    </mc:Choice>
                    <mc:Fallback xmlns="">
                      <p:pic>
                        <p:nvPicPr>
                          <p:cNvPr id="38" name="Ink 37"/>
                          <p:cNvPicPr/>
                          <p:nvPr/>
                        </p:nvPicPr>
                        <p:blipFill>
                          <a:blip r:embed="rId22"/>
                          <a:stretch>
                            <a:fillRect/>
                          </a:stretch>
                        </p:blipFill>
                        <p:spPr>
                          <a:xfrm>
                            <a:off x="6774293" y="2673404"/>
                            <a:ext cx="713080" cy="2110660"/>
                          </a:xfrm>
                          <a:prstGeom prst="rect">
                            <a:avLst/>
                          </a:prstGeom>
                        </p:spPr>
                      </p:pic>
                    </mc:Fallback>
                  </mc:AlternateContent>
                </p:grpSp>
                <mc:AlternateContent xmlns:mc="http://schemas.openxmlformats.org/markup-compatibility/2006" xmlns:p14="http://schemas.microsoft.com/office/powerpoint/2010/main">
                  <mc:Choice Requires="p14">
                    <p:contentPart p14:bwMode="auto" r:id="rId23">
                      <p14:nvContentPartPr>
                        <p14:cNvPr id="34" name="Ink 33"/>
                        <p14:cNvContentPartPr/>
                        <p14:nvPr/>
                      </p14:nvContentPartPr>
                      <p14:xfrm>
                        <a:off x="6060452" y="2732356"/>
                        <a:ext cx="1300320" cy="2127240"/>
                      </p14:xfrm>
                    </p:contentPart>
                  </mc:Choice>
                  <mc:Fallback xmlns="">
                    <p:pic>
                      <p:nvPicPr>
                        <p:cNvPr id="34" name="Ink 33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6031839" y="2703401"/>
                          <a:ext cx="1360726" cy="2185150"/>
                        </a:xfrm>
                        <a:prstGeom prst="rect">
                          <a:avLst/>
                        </a:prstGeom>
                      </p:spPr>
                    </p:pic>
                  </mc:Fallback>
                </mc:AlternateContent>
              </p:grpSp>
            </p:grpSp>
          </p:grpSp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9" name="Ink 18"/>
                <p14:cNvContentPartPr/>
                <p14:nvPr/>
              </p14:nvContentPartPr>
              <p14:xfrm>
                <a:off x="6243332" y="1491796"/>
                <a:ext cx="826200" cy="1299600"/>
              </p14:xfrm>
            </p:contentPart>
          </mc:Choice>
          <mc:Fallback xmlns="">
            <p:pic>
              <p:nvPicPr>
                <p:cNvPr id="19" name="Ink 18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182917" y="1438229"/>
                  <a:ext cx="941200" cy="140721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0" name="Ink 19"/>
                <p14:cNvContentPartPr/>
                <p14:nvPr/>
              </p14:nvContentPartPr>
              <p14:xfrm>
                <a:off x="6398132" y="3052396"/>
                <a:ext cx="508320" cy="65520"/>
              </p14:xfrm>
            </p:contentPart>
          </mc:Choice>
          <mc:Fallback xmlns="">
            <p:pic>
              <p:nvPicPr>
                <p:cNvPr id="20" name="Ink 19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362088" y="3016264"/>
                  <a:ext cx="587298" cy="12959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1" name="Ink 20"/>
                <p14:cNvContentPartPr/>
                <p14:nvPr/>
              </p14:nvContentPartPr>
              <p14:xfrm>
                <a:off x="6383012" y="3261556"/>
                <a:ext cx="522720" cy="45720"/>
              </p14:xfrm>
            </p:contentPart>
          </mc:Choice>
          <mc:Fallback xmlns="">
            <p:pic>
              <p:nvPicPr>
                <p:cNvPr id="21" name="Ink 20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341131" y="3223536"/>
                  <a:ext cx="607543" cy="11598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2" name="Ink 21"/>
                <p14:cNvContentPartPr/>
                <p14:nvPr/>
              </p14:nvContentPartPr>
              <p14:xfrm>
                <a:off x="6361412" y="3452716"/>
                <a:ext cx="459360" cy="28080"/>
              </p14:xfrm>
            </p:contentPart>
          </mc:Choice>
          <mc:Fallback xmlns="">
            <p:pic>
              <p:nvPicPr>
                <p:cNvPr id="22" name="Ink 21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324281" y="3418449"/>
                  <a:ext cx="535743" cy="8566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3" name="Ink 22"/>
                <p14:cNvContentPartPr/>
                <p14:nvPr/>
              </p14:nvContentPartPr>
              <p14:xfrm>
                <a:off x="6066572" y="3551716"/>
                <a:ext cx="271440" cy="177120"/>
              </p14:xfrm>
            </p:contentPart>
          </mc:Choice>
          <mc:Fallback xmlns="">
            <p:pic>
              <p:nvPicPr>
                <p:cNvPr id="23" name="Ink 22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041124" y="3527103"/>
                  <a:ext cx="321275" cy="23503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4" name="Ink 23"/>
                <p14:cNvContentPartPr/>
                <p14:nvPr/>
              </p14:nvContentPartPr>
              <p14:xfrm>
                <a:off x="6358892" y="3566836"/>
                <a:ext cx="243720" cy="170640"/>
              </p14:xfrm>
            </p:contentPart>
          </mc:Choice>
          <mc:Fallback xmlns="">
            <p:pic>
              <p:nvPicPr>
                <p:cNvPr id="24" name="Ink 23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325513" y="3531548"/>
                  <a:ext cx="315776" cy="23203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5" name="Ink 24"/>
                <p14:cNvContentPartPr/>
                <p14:nvPr/>
              </p14:nvContentPartPr>
              <p14:xfrm>
                <a:off x="6648332" y="3593836"/>
                <a:ext cx="266760" cy="181440"/>
              </p14:xfrm>
            </p:contentPart>
          </mc:Choice>
          <mc:Fallback xmlns="">
            <p:pic>
              <p:nvPicPr>
                <p:cNvPr id="25" name="Ink 24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620224" y="3567778"/>
                  <a:ext cx="332522" cy="241759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9" name="Cube 38"/>
          <p:cNvSpPr/>
          <p:nvPr/>
        </p:nvSpPr>
        <p:spPr>
          <a:xfrm>
            <a:off x="934793" y="4574941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0" name="Cube 39"/>
          <p:cNvSpPr/>
          <p:nvPr/>
        </p:nvSpPr>
        <p:spPr>
          <a:xfrm>
            <a:off x="1173461" y="4582972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1" name="Cube 40"/>
          <p:cNvSpPr/>
          <p:nvPr/>
        </p:nvSpPr>
        <p:spPr>
          <a:xfrm>
            <a:off x="1406872" y="4594296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2" name="Cube 41"/>
          <p:cNvSpPr/>
          <p:nvPr/>
        </p:nvSpPr>
        <p:spPr>
          <a:xfrm>
            <a:off x="1636725" y="4601438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3" name="Cube 42"/>
          <p:cNvSpPr/>
          <p:nvPr/>
        </p:nvSpPr>
        <p:spPr>
          <a:xfrm>
            <a:off x="3692756" y="4743889"/>
            <a:ext cx="274320" cy="274320"/>
          </a:xfrm>
          <a:prstGeom prst="cube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4" name="Cube 43"/>
          <p:cNvSpPr/>
          <p:nvPr/>
        </p:nvSpPr>
        <p:spPr>
          <a:xfrm>
            <a:off x="3916924" y="4743889"/>
            <a:ext cx="274320" cy="274320"/>
          </a:xfrm>
          <a:prstGeom prst="cube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5" name="Cube 44"/>
          <p:cNvSpPr/>
          <p:nvPr/>
        </p:nvSpPr>
        <p:spPr>
          <a:xfrm>
            <a:off x="4155592" y="4751920"/>
            <a:ext cx="274320" cy="274320"/>
          </a:xfrm>
          <a:prstGeom prst="cube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6" name="Cube 45"/>
          <p:cNvSpPr/>
          <p:nvPr/>
        </p:nvSpPr>
        <p:spPr>
          <a:xfrm>
            <a:off x="4377690" y="4751920"/>
            <a:ext cx="274320" cy="274320"/>
          </a:xfrm>
          <a:prstGeom prst="cube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4" name="Cube 53"/>
          <p:cNvSpPr/>
          <p:nvPr/>
        </p:nvSpPr>
        <p:spPr>
          <a:xfrm>
            <a:off x="3628992" y="5001661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5" name="Cube 54"/>
          <p:cNvSpPr/>
          <p:nvPr/>
        </p:nvSpPr>
        <p:spPr>
          <a:xfrm>
            <a:off x="3853160" y="5001661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6" name="Cube 55"/>
          <p:cNvSpPr/>
          <p:nvPr/>
        </p:nvSpPr>
        <p:spPr>
          <a:xfrm>
            <a:off x="4091828" y="5009692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7" name="Cube 56"/>
          <p:cNvSpPr/>
          <p:nvPr/>
        </p:nvSpPr>
        <p:spPr>
          <a:xfrm>
            <a:off x="4325239" y="5021016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8" name="Cube 57"/>
          <p:cNvSpPr/>
          <p:nvPr/>
        </p:nvSpPr>
        <p:spPr>
          <a:xfrm>
            <a:off x="4555092" y="5028158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60" name="Cloud Callout 59"/>
          <p:cNvSpPr/>
          <p:nvPr/>
        </p:nvSpPr>
        <p:spPr>
          <a:xfrm>
            <a:off x="5780258" y="1953718"/>
            <a:ext cx="2677941" cy="1434490"/>
          </a:xfrm>
          <a:prstGeom prst="cloudCallout">
            <a:avLst>
              <a:gd name="adj1" fmla="val 28895"/>
              <a:gd name="adj2" fmla="val 7897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033378" y="2216815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– 4 = 1</a:t>
            </a:r>
          </a:p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Difference of 1 cube!</a:t>
            </a:r>
          </a:p>
        </p:txBody>
      </p:sp>
      <p:sp>
        <p:nvSpPr>
          <p:cNvPr id="62" name="Rectangle 61"/>
          <p:cNvSpPr/>
          <p:nvPr/>
        </p:nvSpPr>
        <p:spPr>
          <a:xfrm>
            <a:off x="3584264" y="4687110"/>
            <a:ext cx="1245148" cy="7189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47" name="Picture 46" descr="person.png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8" t="11765" r="23221" b="19879"/>
          <a:stretch>
            <a:fillRect/>
          </a:stretch>
        </p:blipFill>
        <p:spPr bwMode="auto">
          <a:xfrm>
            <a:off x="7807830" y="3940163"/>
            <a:ext cx="995362" cy="1061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858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0" grpId="0" animBg="1"/>
      <p:bldP spid="61" grpId="0"/>
      <p:bldP spid="6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914401"/>
            <a:ext cx="8572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Lee’s foot is 5 cubes wide. His shoe is 4 cubes wide.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What is the difference?</a:t>
            </a:r>
          </a:p>
        </p:txBody>
      </p:sp>
      <p:sp>
        <p:nvSpPr>
          <p:cNvPr id="13" name="Cube 12"/>
          <p:cNvSpPr/>
          <p:nvPr/>
        </p:nvSpPr>
        <p:spPr>
          <a:xfrm>
            <a:off x="710625" y="4574941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710626" y="2059443"/>
            <a:ext cx="1346774" cy="2406725"/>
            <a:chOff x="940532" y="1361836"/>
            <a:chExt cx="1553760" cy="3843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5" name="Ink 14"/>
                <p14:cNvContentPartPr/>
                <p14:nvPr/>
              </p14:nvContentPartPr>
              <p14:xfrm>
                <a:off x="940532" y="1361836"/>
                <a:ext cx="1553760" cy="3843720"/>
              </p14:xfrm>
            </p:contentPart>
          </mc:Choice>
          <mc:Fallback xmlns="">
            <p:pic>
              <p:nvPicPr>
                <p:cNvPr id="15" name="Ink 14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03983" y="1326762"/>
                  <a:ext cx="1628105" cy="393054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6" name="Ink 15"/>
                <p14:cNvContentPartPr/>
                <p14:nvPr/>
              </p14:nvContentPartPr>
              <p14:xfrm>
                <a:off x="999932" y="1479196"/>
                <a:ext cx="1412640" cy="3662640"/>
              </p14:xfrm>
            </p:contentPart>
          </mc:Choice>
          <mc:Fallback xmlns="">
            <p:pic>
              <p:nvPicPr>
                <p:cNvPr id="16" name="Ink 15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50089" y="1409623"/>
                  <a:ext cx="1513573" cy="3800636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oup 16"/>
          <p:cNvGrpSpPr/>
          <p:nvPr/>
        </p:nvGrpSpPr>
        <p:grpSpPr>
          <a:xfrm>
            <a:off x="3692756" y="1953718"/>
            <a:ext cx="999496" cy="2651760"/>
            <a:chOff x="6012932" y="1361116"/>
            <a:chExt cx="1471320" cy="3555360"/>
          </a:xfrm>
        </p:grpSpPr>
        <p:grpSp>
          <p:nvGrpSpPr>
            <p:cNvPr id="18" name="Group 17"/>
            <p:cNvGrpSpPr/>
            <p:nvPr/>
          </p:nvGrpSpPr>
          <p:grpSpPr>
            <a:xfrm>
              <a:off x="6012932" y="1361116"/>
              <a:ext cx="1471320" cy="3555360"/>
              <a:chOff x="6012932" y="1361116"/>
              <a:chExt cx="1471320" cy="355536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7">
                <p14:nvContentPartPr>
                  <p14:cNvPr id="26" name="Ink 25"/>
                  <p14:cNvContentPartPr/>
                  <p14:nvPr/>
                </p14:nvContentPartPr>
                <p14:xfrm>
                  <a:off x="6855692" y="3610036"/>
                  <a:ext cx="370440" cy="189720"/>
                </p14:xfrm>
              </p:contentPart>
            </mc:Choice>
            <mc:Fallback xmlns="">
              <p:pic>
                <p:nvPicPr>
                  <p:cNvPr id="26" name="Ink 25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6822835" y="3575278"/>
                    <a:ext cx="441454" cy="255374"/>
                  </a:xfrm>
                  <a:prstGeom prst="rect">
                    <a:avLst/>
                  </a:prstGeom>
                </p:spPr>
              </p:pic>
            </mc:Fallback>
          </mc:AlternateContent>
          <p:grpSp>
            <p:nvGrpSpPr>
              <p:cNvPr id="27" name="Group 26"/>
              <p:cNvGrpSpPr/>
              <p:nvPr/>
            </p:nvGrpSpPr>
            <p:grpSpPr>
              <a:xfrm>
                <a:off x="6012932" y="1361116"/>
                <a:ext cx="1471320" cy="3555360"/>
                <a:chOff x="6012932" y="1361116"/>
                <a:chExt cx="1471320" cy="3555360"/>
              </a:xfrm>
            </p:grpSpPr>
            <mc:AlternateContent xmlns:mc="http://schemas.openxmlformats.org/markup-compatibility/2006" xmlns:p14="http://schemas.microsoft.com/office/powerpoint/2010/main">
              <mc:Choice Requires="p14">
                <p:contentPart p14:bwMode="auto" r:id="rId9">
                  <p14:nvContentPartPr>
                    <p14:cNvPr id="28" name="Ink 27"/>
                    <p14:cNvContentPartPr/>
                    <p14:nvPr/>
                  </p14:nvContentPartPr>
                  <p14:xfrm>
                    <a:off x="6242612" y="4079476"/>
                    <a:ext cx="851760" cy="524160"/>
                  </p14:xfrm>
                </p:contentPart>
              </mc:Choice>
              <mc:Fallback xmlns="">
                <p:pic>
                  <p:nvPicPr>
                    <p:cNvPr id="28" name="Ink 27"/>
                    <p:cNvPicPr/>
                    <p:nvPr/>
                  </p:nvPicPr>
                  <p:blipFill>
                    <a:blip r:embed="rId10"/>
                    <a:stretch>
                      <a:fillRect/>
                    </a:stretch>
                  </p:blipFill>
                  <p:spPr>
                    <a:xfrm>
                      <a:off x="6207100" y="4047138"/>
                      <a:ext cx="935505" cy="598971"/>
                    </a:xfrm>
                    <a:prstGeom prst="rect">
                      <a:avLst/>
                    </a:prstGeom>
                  </p:spPr>
                </p:pic>
              </mc:Fallback>
            </mc:AlternateContent>
            <p:grpSp>
              <p:nvGrpSpPr>
                <p:cNvPr id="29" name="Group 28"/>
                <p:cNvGrpSpPr/>
                <p:nvPr/>
              </p:nvGrpSpPr>
              <p:grpSpPr>
                <a:xfrm>
                  <a:off x="6012932" y="1361116"/>
                  <a:ext cx="1471320" cy="3555360"/>
                  <a:chOff x="6012932" y="1361116"/>
                  <a:chExt cx="1471320" cy="3555360"/>
                </a:xfrm>
              </p:grpSpPr>
              <mc:AlternateContent xmlns:mc="http://schemas.openxmlformats.org/markup-compatibility/2006" xmlns:p14="http://schemas.microsoft.com/office/powerpoint/2010/main">
                <mc:Choice Requires="p14">
                  <p:contentPart p14:bwMode="auto" r:id="rId11">
                    <p14:nvContentPartPr>
                      <p14:cNvPr id="30" name="Ink 29"/>
                      <p14:cNvContentPartPr/>
                      <p14:nvPr/>
                    </p14:nvContentPartPr>
                    <p14:xfrm>
                      <a:off x="6469412" y="2597356"/>
                      <a:ext cx="483840" cy="73440"/>
                    </p14:xfrm>
                  </p:contentPart>
                </mc:Choice>
                <mc:Fallback xmlns="">
                  <p:pic>
                    <p:nvPicPr>
                      <p:cNvPr id="30" name="Ink 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36062" y="2565468"/>
                        <a:ext cx="554246" cy="135767"/>
                      </a:xfrm>
                      <a:prstGeom prst="rect">
                        <a:avLst/>
                      </a:prstGeom>
                    </p:spPr>
                  </p:pic>
                </mc:Fallback>
              </mc:AlternateContent>
              <mc:AlternateContent xmlns:mc="http://schemas.openxmlformats.org/markup-compatibility/2006" xmlns:p14="http://schemas.microsoft.com/office/powerpoint/2010/main">
                <mc:Choice Requires="p14">
                  <p:contentPart p14:bwMode="auto" r:id="rId13">
                    <p14:nvContentPartPr>
                      <p14:cNvPr id="31" name="Ink 30"/>
                      <p14:cNvContentPartPr/>
                      <p14:nvPr/>
                    </p14:nvContentPartPr>
                    <p14:xfrm>
                      <a:off x="6654452" y="2684476"/>
                      <a:ext cx="106920" cy="26640"/>
                    </p14:xfrm>
                  </p:contentPart>
                </mc:Choice>
                <mc:Fallback xmlns="">
                  <p:pic>
                    <p:nvPicPr>
                      <p:cNvPr id="31" name="Ink 3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01790" y="2633133"/>
                        <a:ext cx="215968" cy="125935"/>
                      </a:xfrm>
                      <a:prstGeom prst="rect">
                        <a:avLst/>
                      </a:prstGeom>
                    </p:spPr>
                  </p:pic>
                </mc:Fallback>
              </mc:AlternateContent>
              <p:grpSp>
                <p:nvGrpSpPr>
                  <p:cNvPr id="32" name="Group 31"/>
                  <p:cNvGrpSpPr/>
                  <p:nvPr/>
                </p:nvGrpSpPr>
                <p:grpSpPr>
                  <a:xfrm>
                    <a:off x="6012932" y="1361116"/>
                    <a:ext cx="1471320" cy="3555360"/>
                    <a:chOff x="6012932" y="1361116"/>
                    <a:chExt cx="1471320" cy="3555360"/>
                  </a:xfrm>
                </p:grpSpPr>
                <p:grpSp>
                  <p:nvGrpSpPr>
                    <p:cNvPr id="33" name="Group 32"/>
                    <p:cNvGrpSpPr/>
                    <p:nvPr/>
                  </p:nvGrpSpPr>
                  <p:grpSpPr>
                    <a:xfrm>
                      <a:off x="6012932" y="1361116"/>
                      <a:ext cx="1471320" cy="3555360"/>
                      <a:chOff x="6012932" y="1361116"/>
                      <a:chExt cx="1471320" cy="3555360"/>
                    </a:xfrm>
                  </p:grpSpPr>
                  <mc:AlternateContent xmlns:mc="http://schemas.openxmlformats.org/markup-compatibility/2006" xmlns:p14="http://schemas.microsoft.com/office/powerpoint/2010/main">
                    <mc:Choice Requires="p14">
                      <p:contentPart p14:bwMode="auto" r:id="rId15">
                        <p14:nvContentPartPr>
                          <p14:cNvPr id="35" name="Ink 34"/>
                          <p14:cNvContentPartPr/>
                          <p14:nvPr/>
                        </p14:nvContentPartPr>
                        <p14:xfrm>
                          <a:off x="6012932" y="1361116"/>
                          <a:ext cx="1471320" cy="3555360"/>
                        </p14:xfrm>
                      </p:contentPart>
                    </mc:Choice>
                    <mc:Fallback xmlns="">
                      <p:pic>
                        <p:nvPicPr>
                          <p:cNvPr id="35" name="Ink 34"/>
                          <p:cNvPicPr/>
                          <p:nvPr/>
                        </p:nvPicPr>
                        <p:blipFill>
                          <a:blip r:embed="rId16"/>
                          <a:stretch>
                            <a:fillRect/>
                          </a:stretch>
                        </p:blipFill>
                        <p:spPr>
                          <a:xfrm>
                            <a:off x="5972121" y="1307057"/>
                            <a:ext cx="1562482" cy="3652377"/>
                          </a:xfrm>
                          <a:prstGeom prst="rect">
                            <a:avLst/>
                          </a:prstGeom>
                        </p:spPr>
                      </p:pic>
                    </mc:Fallback>
                  </mc:AlternateContent>
                  <mc:AlternateContent xmlns:mc="http://schemas.openxmlformats.org/markup-compatibility/2006" xmlns:p14="http://schemas.microsoft.com/office/powerpoint/2010/main">
                    <mc:Choice Requires="p14">
                      <p:contentPart p14:bwMode="auto" r:id="rId17">
                        <p14:nvContentPartPr>
                          <p14:cNvPr id="36" name="Ink 35"/>
                          <p14:cNvContentPartPr/>
                          <p14:nvPr/>
                        </p14:nvContentPartPr>
                        <p14:xfrm>
                          <a:off x="6095012" y="1395316"/>
                          <a:ext cx="1152000" cy="1537560"/>
                        </p14:xfrm>
                      </p:contentPart>
                    </mc:Choice>
                    <mc:Fallback xmlns="">
                      <p:pic>
                        <p:nvPicPr>
                          <p:cNvPr id="36" name="Ink 35"/>
                          <p:cNvPicPr/>
                          <p:nvPr/>
                        </p:nvPicPr>
                        <p:blipFill>
                          <a:blip r:embed="rId18"/>
                          <a:stretch>
                            <a:fillRect/>
                          </a:stretch>
                        </p:blipFill>
                        <p:spPr>
                          <a:xfrm>
                            <a:off x="6061098" y="1365395"/>
                            <a:ext cx="1213998" cy="1591611"/>
                          </a:xfrm>
                          <a:prstGeom prst="rect">
                            <a:avLst/>
                          </a:prstGeom>
                        </p:spPr>
                      </p:pic>
                    </mc:Fallback>
                  </mc:AlternateContent>
                  <mc:AlternateContent xmlns:mc="http://schemas.openxmlformats.org/markup-compatibility/2006" xmlns:p14="http://schemas.microsoft.com/office/powerpoint/2010/main">
                    <mc:Choice Requires="p14">
                      <p:contentPart p14:bwMode="auto" r:id="rId19">
                        <p14:nvContentPartPr>
                          <p14:cNvPr id="37" name="Ink 36"/>
                          <p14:cNvContentPartPr/>
                          <p14:nvPr/>
                        </p14:nvContentPartPr>
                        <p14:xfrm>
                          <a:off x="6322892" y="1571356"/>
                          <a:ext cx="693000" cy="1009080"/>
                        </p14:xfrm>
                      </p:contentPart>
                    </mc:Choice>
                    <mc:Fallback xmlns="">
                      <p:pic>
                        <p:nvPicPr>
                          <p:cNvPr id="37" name="Ink 36"/>
                          <p:cNvPicPr/>
                          <p:nvPr/>
                        </p:nvPicPr>
                        <p:blipFill>
                          <a:blip r:embed="rId20"/>
                          <a:stretch>
                            <a:fillRect/>
                          </a:stretch>
                        </p:blipFill>
                        <p:spPr>
                          <a:xfrm>
                            <a:off x="6264568" y="1516798"/>
                            <a:ext cx="808058" cy="1120610"/>
                          </a:xfrm>
                          <a:prstGeom prst="rect">
                            <a:avLst/>
                          </a:prstGeom>
                        </p:spPr>
                      </p:pic>
                    </mc:Fallback>
                  </mc:AlternateContent>
                  <mc:AlternateContent xmlns:mc="http://schemas.openxmlformats.org/markup-compatibility/2006" xmlns:p14="http://schemas.microsoft.com/office/powerpoint/2010/main">
                    <mc:Choice Requires="p14">
                      <p:contentPart p14:bwMode="auto" r:id="rId21">
                        <p14:nvContentPartPr>
                          <p14:cNvPr id="38" name="Ink 37"/>
                          <p14:cNvContentPartPr/>
                          <p14:nvPr/>
                        </p14:nvContentPartPr>
                        <p14:xfrm>
                          <a:off x="6801332" y="2699956"/>
                          <a:ext cx="650520" cy="2051280"/>
                        </p14:xfrm>
                      </p:contentPart>
                    </mc:Choice>
                    <mc:Fallback xmlns="">
                      <p:pic>
                        <p:nvPicPr>
                          <p:cNvPr id="38" name="Ink 37"/>
                          <p:cNvPicPr/>
                          <p:nvPr/>
                        </p:nvPicPr>
                        <p:blipFill>
                          <a:blip r:embed="rId22"/>
                          <a:stretch>
                            <a:fillRect/>
                          </a:stretch>
                        </p:blipFill>
                        <p:spPr>
                          <a:xfrm>
                            <a:off x="6774293" y="2673404"/>
                            <a:ext cx="713080" cy="2110660"/>
                          </a:xfrm>
                          <a:prstGeom prst="rect">
                            <a:avLst/>
                          </a:prstGeom>
                        </p:spPr>
                      </p:pic>
                    </mc:Fallback>
                  </mc:AlternateContent>
                </p:grpSp>
                <mc:AlternateContent xmlns:mc="http://schemas.openxmlformats.org/markup-compatibility/2006" xmlns:p14="http://schemas.microsoft.com/office/powerpoint/2010/main">
                  <mc:Choice Requires="p14">
                    <p:contentPart p14:bwMode="auto" r:id="rId23">
                      <p14:nvContentPartPr>
                        <p14:cNvPr id="34" name="Ink 33"/>
                        <p14:cNvContentPartPr/>
                        <p14:nvPr/>
                      </p14:nvContentPartPr>
                      <p14:xfrm>
                        <a:off x="6060452" y="2732356"/>
                        <a:ext cx="1300320" cy="2127240"/>
                      </p14:xfrm>
                    </p:contentPart>
                  </mc:Choice>
                  <mc:Fallback xmlns="">
                    <p:pic>
                      <p:nvPicPr>
                        <p:cNvPr id="34" name="Ink 33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6031839" y="2703401"/>
                          <a:ext cx="1360726" cy="2185150"/>
                        </a:xfrm>
                        <a:prstGeom prst="rect">
                          <a:avLst/>
                        </a:prstGeom>
                      </p:spPr>
                    </p:pic>
                  </mc:Fallback>
                </mc:AlternateContent>
              </p:grpSp>
            </p:grpSp>
          </p:grpSp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9" name="Ink 18"/>
                <p14:cNvContentPartPr/>
                <p14:nvPr/>
              </p14:nvContentPartPr>
              <p14:xfrm>
                <a:off x="6243332" y="1491796"/>
                <a:ext cx="826200" cy="1299600"/>
              </p14:xfrm>
            </p:contentPart>
          </mc:Choice>
          <mc:Fallback xmlns="">
            <p:pic>
              <p:nvPicPr>
                <p:cNvPr id="19" name="Ink 18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182917" y="1438229"/>
                  <a:ext cx="941200" cy="140721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0" name="Ink 19"/>
                <p14:cNvContentPartPr/>
                <p14:nvPr/>
              </p14:nvContentPartPr>
              <p14:xfrm>
                <a:off x="6398132" y="3052396"/>
                <a:ext cx="508320" cy="65520"/>
              </p14:xfrm>
            </p:contentPart>
          </mc:Choice>
          <mc:Fallback xmlns="">
            <p:pic>
              <p:nvPicPr>
                <p:cNvPr id="20" name="Ink 19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362088" y="3016264"/>
                  <a:ext cx="587298" cy="12959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1" name="Ink 20"/>
                <p14:cNvContentPartPr/>
                <p14:nvPr/>
              </p14:nvContentPartPr>
              <p14:xfrm>
                <a:off x="6383012" y="3261556"/>
                <a:ext cx="522720" cy="45720"/>
              </p14:xfrm>
            </p:contentPart>
          </mc:Choice>
          <mc:Fallback xmlns="">
            <p:pic>
              <p:nvPicPr>
                <p:cNvPr id="21" name="Ink 20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341131" y="3223536"/>
                  <a:ext cx="607543" cy="11598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2" name="Ink 21"/>
                <p14:cNvContentPartPr/>
                <p14:nvPr/>
              </p14:nvContentPartPr>
              <p14:xfrm>
                <a:off x="6361412" y="3452716"/>
                <a:ext cx="459360" cy="28080"/>
              </p14:xfrm>
            </p:contentPart>
          </mc:Choice>
          <mc:Fallback xmlns="">
            <p:pic>
              <p:nvPicPr>
                <p:cNvPr id="22" name="Ink 21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324281" y="3418449"/>
                  <a:ext cx="535743" cy="8566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3" name="Ink 22"/>
                <p14:cNvContentPartPr/>
                <p14:nvPr/>
              </p14:nvContentPartPr>
              <p14:xfrm>
                <a:off x="6066572" y="3551716"/>
                <a:ext cx="271440" cy="177120"/>
              </p14:xfrm>
            </p:contentPart>
          </mc:Choice>
          <mc:Fallback xmlns="">
            <p:pic>
              <p:nvPicPr>
                <p:cNvPr id="23" name="Ink 22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041124" y="3527103"/>
                  <a:ext cx="321275" cy="23503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4" name="Ink 23"/>
                <p14:cNvContentPartPr/>
                <p14:nvPr/>
              </p14:nvContentPartPr>
              <p14:xfrm>
                <a:off x="6358892" y="3566836"/>
                <a:ext cx="243720" cy="170640"/>
              </p14:xfrm>
            </p:contentPart>
          </mc:Choice>
          <mc:Fallback xmlns="">
            <p:pic>
              <p:nvPicPr>
                <p:cNvPr id="24" name="Ink 23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325513" y="3531548"/>
                  <a:ext cx="315776" cy="23203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5" name="Ink 24"/>
                <p14:cNvContentPartPr/>
                <p14:nvPr/>
              </p14:nvContentPartPr>
              <p14:xfrm>
                <a:off x="6648332" y="3593836"/>
                <a:ext cx="266760" cy="181440"/>
              </p14:xfrm>
            </p:contentPart>
          </mc:Choice>
          <mc:Fallback xmlns="">
            <p:pic>
              <p:nvPicPr>
                <p:cNvPr id="25" name="Ink 24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620224" y="3567778"/>
                  <a:ext cx="332522" cy="241759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9" name="Cube 38"/>
          <p:cNvSpPr/>
          <p:nvPr/>
        </p:nvSpPr>
        <p:spPr>
          <a:xfrm>
            <a:off x="934793" y="4574941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0" name="Cube 39"/>
          <p:cNvSpPr/>
          <p:nvPr/>
        </p:nvSpPr>
        <p:spPr>
          <a:xfrm>
            <a:off x="1173461" y="4582972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1" name="Cube 40"/>
          <p:cNvSpPr/>
          <p:nvPr/>
        </p:nvSpPr>
        <p:spPr>
          <a:xfrm>
            <a:off x="1406872" y="4594296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2" name="Cube 41"/>
          <p:cNvSpPr/>
          <p:nvPr/>
        </p:nvSpPr>
        <p:spPr>
          <a:xfrm>
            <a:off x="1636725" y="4601438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3" name="Cube 42"/>
          <p:cNvSpPr/>
          <p:nvPr/>
        </p:nvSpPr>
        <p:spPr>
          <a:xfrm>
            <a:off x="3692756" y="4743889"/>
            <a:ext cx="274320" cy="274320"/>
          </a:xfrm>
          <a:prstGeom prst="cube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4" name="Cube 43"/>
          <p:cNvSpPr/>
          <p:nvPr/>
        </p:nvSpPr>
        <p:spPr>
          <a:xfrm>
            <a:off x="3916924" y="4743889"/>
            <a:ext cx="274320" cy="274320"/>
          </a:xfrm>
          <a:prstGeom prst="cube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5" name="Cube 44"/>
          <p:cNvSpPr/>
          <p:nvPr/>
        </p:nvSpPr>
        <p:spPr>
          <a:xfrm>
            <a:off x="4155592" y="4751920"/>
            <a:ext cx="274320" cy="274320"/>
          </a:xfrm>
          <a:prstGeom prst="cube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6" name="Cube 45"/>
          <p:cNvSpPr/>
          <p:nvPr/>
        </p:nvSpPr>
        <p:spPr>
          <a:xfrm>
            <a:off x="4377690" y="4751920"/>
            <a:ext cx="274320" cy="274320"/>
          </a:xfrm>
          <a:prstGeom prst="cube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4" name="Cube 53"/>
          <p:cNvSpPr/>
          <p:nvPr/>
        </p:nvSpPr>
        <p:spPr>
          <a:xfrm>
            <a:off x="3628992" y="5001661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5" name="Cube 54"/>
          <p:cNvSpPr/>
          <p:nvPr/>
        </p:nvSpPr>
        <p:spPr>
          <a:xfrm>
            <a:off x="3853160" y="5001661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6" name="Cube 55"/>
          <p:cNvSpPr/>
          <p:nvPr/>
        </p:nvSpPr>
        <p:spPr>
          <a:xfrm>
            <a:off x="4091828" y="5009692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7" name="Cube 56"/>
          <p:cNvSpPr/>
          <p:nvPr/>
        </p:nvSpPr>
        <p:spPr>
          <a:xfrm>
            <a:off x="4325239" y="5021016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8" name="Cube 57"/>
          <p:cNvSpPr/>
          <p:nvPr/>
        </p:nvSpPr>
        <p:spPr>
          <a:xfrm>
            <a:off x="4555092" y="5028158"/>
            <a:ext cx="274320" cy="274320"/>
          </a:xfrm>
          <a:prstGeom prst="cub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372100" y="2216815"/>
            <a:ext cx="3314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Lee’s foot is one cube wider than his shoe.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295900" y="3159792"/>
            <a:ext cx="350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Lee’s shoe is one cube narrower than his foot. </a:t>
            </a:r>
          </a:p>
        </p:txBody>
      </p:sp>
      <p:sp>
        <p:nvSpPr>
          <p:cNvPr id="50" name="Rectangle 49"/>
          <p:cNvSpPr/>
          <p:nvPr/>
        </p:nvSpPr>
        <p:spPr>
          <a:xfrm>
            <a:off x="7200900" y="2216815"/>
            <a:ext cx="13716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7239495" y="3115272"/>
            <a:ext cx="13716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221679" y="4205368"/>
            <a:ext cx="350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Lee needs new shoes!</a:t>
            </a:r>
          </a:p>
        </p:txBody>
      </p:sp>
    </p:spTree>
    <p:extLst>
      <p:ext uri="{BB962C8B-B14F-4D97-AF65-F5344CB8AC3E}">
        <p14:creationId xmlns:p14="http://schemas.microsoft.com/office/powerpoint/2010/main" val="376653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21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961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1" grpId="0"/>
      <p:bldP spid="48" grpId="0"/>
      <p:bldP spid="50" grpId="0" animBg="1"/>
      <p:bldP spid="51" grpId="0" animBg="1"/>
      <p:bldP spid="52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6202</TotalTime>
  <Words>598</Words>
  <Application>Microsoft Office PowerPoint</Application>
  <PresentationFormat>On-screen Show (16:10)</PresentationFormat>
  <Paragraphs>99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Courier New</vt:lpstr>
      <vt:lpstr>MS PGothic</vt:lpstr>
      <vt:lpstr>Wingdings</vt:lpstr>
      <vt:lpstr>Calibri</vt:lpstr>
      <vt:lpstr>Verdana</vt:lpstr>
      <vt:lpstr>Orly's Font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304</cp:revision>
  <dcterms:created xsi:type="dcterms:W3CDTF">2011-06-12T17:04:43Z</dcterms:created>
  <dcterms:modified xsi:type="dcterms:W3CDTF">2015-06-07T14:04:43Z</dcterms:modified>
</cp:coreProperties>
</file>